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E0367D-64ED-4C51-A4F6-F3AC8B6EB0A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BBDF50-312F-4E0A-9710-D1A9053280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))----------------[]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)-------------------------------0 </a:t>
            </a:r>
            <a:endParaRPr lang="en-US" dirty="0" smtClean="0"/>
          </a:p>
          <a:p>
            <a:pPr lvl="8"/>
            <a:r>
              <a:rPr lang="en-US" sz="3200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lst1=list()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print(lst1,type(lst1</a:t>
            </a:r>
            <a:r>
              <a:rPr lang="en-US" dirty="0" smtClean="0"/>
              <a:t>))--------[] </a:t>
            </a:r>
            <a:r>
              <a:rPr lang="en-US" dirty="0" smtClean="0"/>
              <a:t>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(lst1)----------------------------0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lst2=[10,20,3.4,"Python",True,2+3j] </a:t>
            </a:r>
            <a:endParaRPr lang="en-US" dirty="0" smtClean="0"/>
          </a:p>
          <a:p>
            <a:r>
              <a:rPr lang="en-US" dirty="0" smtClean="0"/>
              <a:t>&gt;&gt;&gt; print(lst2,type(lst2))---------[</a:t>
            </a:r>
            <a:r>
              <a:rPr lang="en-US" dirty="0" smtClean="0"/>
              <a:t>10, 20, 3.4, </a:t>
            </a:r>
            <a:r>
              <a:rPr lang="en-US" dirty="0" smtClean="0"/>
              <a:t>				'Python</a:t>
            </a:r>
            <a:r>
              <a:rPr lang="en-US" dirty="0" smtClean="0"/>
              <a:t>', True, (2+3j)] </a:t>
            </a:r>
            <a:r>
              <a:rPr lang="en-US" dirty="0" smtClean="0"/>
              <a:t>							&lt;</a:t>
            </a:r>
            <a:r>
              <a:rPr lang="en-US" dirty="0" smtClean="0"/>
              <a:t>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(lst2</a:t>
            </a:r>
            <a:r>
              <a:rPr lang="en-US" dirty="0" smtClean="0"/>
              <a:t>)---------------------------------</a:t>
            </a:r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s="MISSISSIPPI"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=list(s)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	👉 [</a:t>
            </a:r>
            <a:r>
              <a:rPr lang="en-US" dirty="0" smtClean="0"/>
              <a:t>'M', 'I', 'S', 'S', 'I', 'S', 'S', 'I', 'P', </a:t>
            </a:r>
            <a:r>
              <a:rPr lang="en-US" dirty="0" smtClean="0"/>
              <a:t>				      'P</a:t>
            </a:r>
            <a:r>
              <a:rPr lang="en-US" dirty="0" smtClean="0"/>
              <a:t>', 'I']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lst2=list("ABRAKADABRA")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print(lst2,type(lst2</a:t>
            </a:r>
            <a:r>
              <a:rPr lang="en-US" dirty="0" smtClean="0"/>
              <a:t>))</a:t>
            </a:r>
            <a:r>
              <a:rPr lang="en-US" dirty="0" smtClean="0"/>
              <a:t> </a:t>
            </a:r>
            <a:r>
              <a:rPr lang="en-US" dirty="0" smtClean="0"/>
              <a:t>	👉[</a:t>
            </a:r>
            <a:r>
              <a:rPr lang="en-US" dirty="0" smtClean="0"/>
              <a:t>'A', 'B', 'R', 'A', 'K', 'A', 'D', </a:t>
            </a:r>
            <a:r>
              <a:rPr lang="en-US" dirty="0" smtClean="0"/>
              <a:t>					'A</a:t>
            </a:r>
            <a:r>
              <a:rPr lang="en-US" dirty="0" smtClean="0"/>
              <a:t>', 'B', 'R', 'A']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s="MISSISSIPPI"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lst1=list([s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print(lst1,type(lst1</a:t>
            </a:r>
            <a:r>
              <a:rPr lang="en-US" dirty="0" smtClean="0"/>
              <a:t>))			 </a:t>
            </a:r>
            <a:r>
              <a:rPr lang="en-US" dirty="0" smtClean="0"/>
              <a:t>👉</a:t>
            </a:r>
            <a:r>
              <a:rPr lang="en-US" dirty="0" smtClean="0"/>
              <a:t> [</a:t>
            </a:r>
            <a:r>
              <a:rPr lang="en-US" dirty="0" smtClean="0"/>
              <a:t>'MISSISSIPPI'] </a:t>
            </a:r>
            <a:r>
              <a:rPr lang="en-US" dirty="0" smtClean="0"/>
              <a:t>						&lt;</a:t>
            </a:r>
            <a:r>
              <a:rPr lang="en-US" dirty="0" smtClean="0"/>
              <a:t>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lst2=list(["PYTHON"])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print(lst2,type(lst2</a:t>
            </a:r>
            <a:r>
              <a:rPr lang="en-US" dirty="0" smtClean="0"/>
              <a:t>))         </a:t>
            </a:r>
            <a:r>
              <a:rPr lang="en-US" dirty="0" smtClean="0"/>
              <a:t>👉 </a:t>
            </a:r>
            <a:r>
              <a:rPr lang="en-US" dirty="0" smtClean="0"/>
              <a:t>[</a:t>
            </a:r>
            <a:r>
              <a:rPr lang="en-US" dirty="0" smtClean="0"/>
              <a:t>'PYTHON'] &lt;class 'list'&gt;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(a))--------------10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lst1=list(a</a:t>
            </a:r>
            <a:r>
              <a:rPr lang="en-US" dirty="0" smtClean="0"/>
              <a:t>)------------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int</a:t>
            </a:r>
            <a:r>
              <a:rPr lang="en-US" dirty="0" smtClean="0"/>
              <a:t>' </a:t>
            </a:r>
            <a:r>
              <a:rPr lang="en-US" dirty="0" smtClean="0"/>
              <a:t>						object </a:t>
            </a:r>
            <a:r>
              <a:rPr lang="en-US" dirty="0" smtClean="0"/>
              <a:t>is not 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</a:t>
            </a:r>
            <a:r>
              <a:rPr lang="en-US" dirty="0" smtClean="0"/>
              <a:t>10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=list([a])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))--------[</a:t>
            </a:r>
            <a:r>
              <a:rPr lang="en-US" dirty="0" smtClean="0"/>
              <a:t>10] &lt;class 'list'&gt; 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a=10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=[a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))--------[</a:t>
            </a:r>
            <a:r>
              <a:rPr lang="en-US" dirty="0" smtClean="0"/>
              <a:t>10] &lt;class 'list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=[range(10,21,2)]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))------[</a:t>
            </a:r>
            <a:r>
              <a:rPr lang="en-US" dirty="0" smtClean="0"/>
              <a:t>range(10, 21, 2)] </a:t>
            </a:r>
            <a:r>
              <a:rPr lang="en-US" dirty="0" smtClean="0"/>
              <a:t>						&lt;</a:t>
            </a:r>
            <a:r>
              <a:rPr lang="en-US" dirty="0" smtClean="0"/>
              <a:t>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=list(range(10,21,2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))------------- [10, 12, 14, </a:t>
            </a:r>
            <a:r>
              <a:rPr lang="en-US" dirty="0" smtClean="0"/>
              <a:t>				16</a:t>
            </a:r>
            <a:r>
              <a:rPr lang="en-US" dirty="0" smtClean="0"/>
              <a:t>, 18, 20] &lt;class 'list'&gt;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important questions of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 Purpose </a:t>
            </a:r>
            <a:r>
              <a:rPr lang="en-US" dirty="0" smtClean="0"/>
              <a:t>of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Notations </a:t>
            </a:r>
            <a:r>
              <a:rPr lang="en-US" dirty="0" smtClean="0"/>
              <a:t>of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Operations </a:t>
            </a:r>
            <a:r>
              <a:rPr lang="en-US" dirty="0" smtClean="0"/>
              <a:t>on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a) Indexing </a:t>
            </a:r>
            <a:endParaRPr lang="en-US" dirty="0" smtClean="0"/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) Slicing 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 smtClean="0"/>
              <a:t>of List 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) Empty List </a:t>
            </a:r>
            <a:endParaRPr lang="en-US" dirty="0" smtClean="0"/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) Non-Empty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Creating </a:t>
            </a:r>
            <a:r>
              <a:rPr lang="en-US" dirty="0" smtClean="0"/>
              <a:t>List with Other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Management of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Pre-Defined </a:t>
            </a:r>
            <a:r>
              <a:rPr lang="en-US" dirty="0" smtClean="0"/>
              <a:t>Functions list 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 smtClean="0"/>
              <a:t>List OR Nested List </a:t>
            </a:r>
            <a:endParaRPr lang="en-US" dirty="0" smtClean="0"/>
          </a:p>
          <a:p>
            <a:r>
              <a:rPr lang="en-US" dirty="0" smtClean="0"/>
              <a:t>Pre-Defined </a:t>
            </a:r>
            <a:r>
              <a:rPr lang="en-US" dirty="0" smtClean="0"/>
              <a:t>Functions with Inner list </a:t>
            </a:r>
            <a:endParaRPr lang="en-US" dirty="0" smtClean="0"/>
          </a:p>
          <a:p>
            <a:r>
              <a:rPr lang="en-US" dirty="0" smtClean="0"/>
              <a:t>Programming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Here 'list' is one of the Pre-Defined Class and Treated as List Category Data Types.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Purpose of List is that "To store Multiple Values of Same Type OR Different Type OR Both Types in Single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Object </a:t>
            </a:r>
            <a:r>
              <a:rPr lang="en-US" dirty="0" smtClean="0"/>
              <a:t>with Unique OR Duplicate </a:t>
            </a:r>
            <a:r>
              <a:rPr lang="en-US" dirty="0" smtClean="0"/>
              <a:t>Values</a:t>
            </a:r>
            <a:r>
              <a:rPr lang="en-US" dirty="0" smtClean="0"/>
              <a:t>"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store the data in list, we use a Symbolic Notation called Square Brackets [] and the Values Must be separated by comma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=[Val1,Val2,.......,Val-n]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roperties of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=&gt;An Object of list maintains Insertion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On the Object of List, we can Perform Both Indexing and Slicing 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List belongs to MUTABLE </a:t>
            </a:r>
            <a:r>
              <a:rPr lang="en-US" dirty="0" err="1" smtClean="0"/>
              <a:t>bcoz</a:t>
            </a:r>
            <a:r>
              <a:rPr lang="en-US" dirty="0" smtClean="0"/>
              <a:t> we are Updating / Modifying the Value of List at the Same Address ( Item </a:t>
            </a:r>
            <a:r>
              <a:rPr lang="en-US" dirty="0" err="1" smtClean="0"/>
              <a:t>Assigment</a:t>
            </a:r>
            <a:r>
              <a:rPr lang="en-US" dirty="0" smtClean="0"/>
              <a:t> Supports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We can create Two Types of List objects. They are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. Empty List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. Non-Empty List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=&gt;An Empty List is one, which does not contain any Elements and whose Length is 0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Syntax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err="1" smtClean="0"/>
              <a:t>varname</a:t>
            </a:r>
            <a:r>
              <a:rPr lang="en-US" dirty="0" smtClean="0"/>
              <a:t>=[ ] </a:t>
            </a:r>
            <a:endParaRPr lang="en-US" dirty="0" smtClean="0"/>
          </a:p>
          <a:p>
            <a:pPr lvl="2"/>
            <a:r>
              <a:rPr lang="en-US" dirty="0" smtClean="0"/>
              <a:t>OR </a:t>
            </a:r>
          </a:p>
          <a:p>
            <a:r>
              <a:rPr lang="en-US" dirty="0" err="1" smtClean="0"/>
              <a:t>varname</a:t>
            </a:r>
            <a:r>
              <a:rPr lang="en-US" dirty="0" smtClean="0"/>
              <a:t>= list()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A Non-Empty List is one, which contains Elements and whose length is &gt;0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=&gt;Syntax1: </a:t>
            </a:r>
            <a:r>
              <a:rPr lang="en-US" dirty="0" err="1" smtClean="0"/>
              <a:t>varname</a:t>
            </a:r>
            <a:r>
              <a:rPr lang="en-US" dirty="0" smtClean="0"/>
              <a:t>=[Val1,Val2,........,Val-n]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Syntax2: </a:t>
            </a:r>
            <a:r>
              <a:rPr lang="en-US" dirty="0" err="1" smtClean="0"/>
              <a:t>varname</a:t>
            </a:r>
            <a:r>
              <a:rPr lang="en-US" dirty="0" smtClean="0"/>
              <a:t>=list( </a:t>
            </a:r>
            <a:r>
              <a:rPr lang="en-US" dirty="0" err="1" smtClean="0"/>
              <a:t>Iterable-ObjectName</a:t>
            </a:r>
            <a:r>
              <a:rPr lang="en-US" dirty="0" smtClean="0"/>
              <a:t> ) </a:t>
            </a:r>
            <a:r>
              <a:rPr lang="en-US" dirty="0" smtClean="0"/>
              <a:t>				# </a:t>
            </a:r>
            <a:r>
              <a:rPr lang="en-US" dirty="0" err="1" smtClean="0"/>
              <a:t>Iterable</a:t>
            </a:r>
            <a:r>
              <a:rPr lang="en-US" dirty="0" smtClean="0"/>
              <a:t>-Object contains </a:t>
            </a:r>
            <a:r>
              <a:rPr lang="en-US" dirty="0" smtClean="0"/>
              <a:t>					More </a:t>
            </a:r>
            <a:r>
              <a:rPr lang="en-US" dirty="0" smtClean="0"/>
              <a:t>than One Value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Syntax3: </a:t>
            </a:r>
            <a:r>
              <a:rPr lang="en-US" dirty="0" err="1" smtClean="0"/>
              <a:t>varname</a:t>
            </a:r>
            <a:r>
              <a:rPr lang="en-US" dirty="0" smtClean="0"/>
              <a:t>=list( [Non-</a:t>
            </a:r>
            <a:r>
              <a:rPr lang="en-US" dirty="0" err="1" smtClean="0"/>
              <a:t>Iterable</a:t>
            </a:r>
            <a:r>
              <a:rPr lang="en-US" dirty="0" smtClean="0"/>
              <a:t>-</a:t>
            </a:r>
            <a:r>
              <a:rPr lang="en-US" dirty="0" err="1" smtClean="0"/>
              <a:t>ObjectName</a:t>
            </a:r>
            <a:r>
              <a:rPr lang="en-US" dirty="0" smtClean="0"/>
              <a:t>] ) </a:t>
            </a:r>
            <a:r>
              <a:rPr lang="en-US" dirty="0" smtClean="0"/>
              <a:t>				# Non-</a:t>
            </a:r>
            <a:r>
              <a:rPr lang="en-US" dirty="0" err="1" smtClean="0"/>
              <a:t>Iterable</a:t>
            </a:r>
            <a:r>
              <a:rPr lang="en-US" dirty="0" smtClean="0"/>
              <a:t>-							Object </a:t>
            </a:r>
            <a:r>
              <a:rPr lang="en-US" dirty="0" smtClean="0"/>
              <a:t>Contains Single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=&gt;Syntax3: </a:t>
            </a:r>
            <a:r>
              <a:rPr lang="en-US" dirty="0" err="1" smtClean="0"/>
              <a:t>varname</a:t>
            </a:r>
            <a:r>
              <a:rPr lang="en-US" dirty="0" smtClean="0"/>
              <a:t>=[Non-</a:t>
            </a:r>
            <a:r>
              <a:rPr lang="en-US" dirty="0" err="1" smtClean="0"/>
              <a:t>Iterable</a:t>
            </a:r>
            <a:r>
              <a:rPr lang="en-US" dirty="0" smtClean="0"/>
              <a:t>-</a:t>
            </a:r>
            <a:r>
              <a:rPr lang="en-US" dirty="0" err="1" smtClean="0"/>
              <a:t>ObjectName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Syntax4: </a:t>
            </a:r>
            <a:r>
              <a:rPr lang="en-US" dirty="0" err="1" smtClean="0"/>
              <a:t>varname</a:t>
            </a:r>
            <a:r>
              <a:rPr lang="en-US" dirty="0" smtClean="0"/>
              <a:t>=[</a:t>
            </a:r>
            <a:r>
              <a:rPr lang="en-US" dirty="0" err="1" smtClean="0"/>
              <a:t>Iterable-ObjectName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 lst1=[10,20,30,10,40,20,30,45]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print(lst1,type(lst1</a:t>
            </a:r>
            <a:r>
              <a:rPr lang="en-US" dirty="0" smtClean="0"/>
              <a:t>))-------[</a:t>
            </a:r>
            <a:r>
              <a:rPr lang="en-US" dirty="0" smtClean="0"/>
              <a:t>10, 20, 30, 10, </a:t>
            </a:r>
            <a:r>
              <a:rPr lang="en-US" dirty="0" smtClean="0"/>
              <a:t>				40</a:t>
            </a:r>
            <a:r>
              <a:rPr lang="en-US" dirty="0" smtClean="0"/>
              <a:t>, 20, 30, 45]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lst2=[100,"RS","Python",2+3j,True,23.45]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print(lst2,type(lst2</a:t>
            </a:r>
            <a:r>
              <a:rPr lang="en-US" dirty="0" smtClean="0"/>
              <a:t>))---------[</a:t>
            </a:r>
            <a:r>
              <a:rPr lang="en-US" dirty="0" smtClean="0"/>
              <a:t>100, 'RS', </a:t>
            </a:r>
            <a:r>
              <a:rPr lang="en-US" dirty="0" smtClean="0"/>
              <a:t>					'Python</a:t>
            </a:r>
            <a:r>
              <a:rPr lang="en-US" dirty="0" smtClean="0"/>
              <a:t>', (2+3j), </a:t>
            </a:r>
            <a:r>
              <a:rPr lang="en-US" dirty="0" smtClean="0"/>
              <a:t>						True</a:t>
            </a:r>
            <a:r>
              <a:rPr lang="en-US" dirty="0" smtClean="0"/>
              <a:t>, 23.45] &lt;class </a:t>
            </a:r>
            <a:r>
              <a:rPr lang="en-US" dirty="0" smtClean="0"/>
              <a:t>								'list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lst1[0]--------------------------------10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lst1[-1]------------------------------- 45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lst2[0]------------------------------- 100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lst2[-1]------------------------------ 23.45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lst2[20</a:t>
            </a:r>
            <a:r>
              <a:rPr lang="en-US" dirty="0" smtClean="0"/>
              <a:t>]-----------</a:t>
            </a:r>
            <a:r>
              <a:rPr lang="en-US" dirty="0" err="1" smtClean="0"/>
              <a:t>IndexError</a:t>
            </a:r>
            <a:r>
              <a:rPr lang="en-US" dirty="0" smtClean="0"/>
              <a:t>: list index out of range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lst2[0:3</a:t>
            </a:r>
            <a:r>
              <a:rPr lang="en-US" dirty="0" smtClean="0"/>
              <a:t>]-------------------------[</a:t>
            </a:r>
            <a:r>
              <a:rPr lang="en-US" dirty="0" smtClean="0"/>
              <a:t>100, 'RS', 'Python']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lst2[3:200]------------------------[(2+3j), True, 23.45]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lst2[::-1</a:t>
            </a:r>
            <a:r>
              <a:rPr lang="en-US" dirty="0" smtClean="0"/>
              <a:t>]----[</a:t>
            </a:r>
            <a:r>
              <a:rPr lang="en-US" dirty="0" smtClean="0"/>
              <a:t>23.45, True, (2+3j), 'Python', 'RS', 100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=[10,"RS",34.56,"Python"]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),id(</a:t>
            </a:r>
            <a:r>
              <a:rPr lang="en-US" dirty="0" err="1" smtClean="0"/>
              <a:t>lst</a:t>
            </a:r>
            <a:r>
              <a:rPr lang="en-US" dirty="0" smtClean="0"/>
              <a:t>))---[</a:t>
            </a:r>
            <a:r>
              <a:rPr lang="en-US" dirty="0" smtClean="0"/>
              <a:t>10, 'RS', 34.56, 'Python'] &lt;class 'list'&gt; </a:t>
            </a:r>
            <a:r>
              <a:rPr lang="en-US" dirty="0" smtClean="0"/>
              <a:t>2603598505088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[0]----------------------------------------10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[0]=</a:t>
            </a:r>
            <a:r>
              <a:rPr lang="en-US" dirty="0" smtClean="0"/>
              <a:t>100	 </a:t>
            </a:r>
            <a:r>
              <a:rPr lang="en-US" dirty="0" smtClean="0"/>
              <a:t># Indexed Based Modification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),id(</a:t>
            </a:r>
            <a:r>
              <a:rPr lang="en-US" dirty="0" err="1" smtClean="0"/>
              <a:t>lst</a:t>
            </a:r>
            <a:r>
              <a:rPr lang="en-US" dirty="0" smtClean="0"/>
              <a:t>))-----------[100, 'RS', 34.56, 'Python'] </a:t>
            </a:r>
            <a:r>
              <a:rPr lang="en-US" dirty="0" smtClean="0"/>
              <a:t>					&lt;</a:t>
            </a:r>
            <a:r>
              <a:rPr lang="en-US" dirty="0" smtClean="0"/>
              <a:t>class 'list'&gt; 2603598505088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[1:3]=["Rossum",55.55] </a:t>
            </a:r>
            <a:r>
              <a:rPr lang="en-US" dirty="0" smtClean="0"/>
              <a:t>         # </a:t>
            </a:r>
            <a:r>
              <a:rPr lang="en-US" dirty="0" smtClean="0"/>
              <a:t>Slice Based Modification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),id(</a:t>
            </a:r>
            <a:r>
              <a:rPr lang="en-US" dirty="0" err="1" smtClean="0"/>
              <a:t>lst</a:t>
            </a:r>
            <a:r>
              <a:rPr lang="en-US" dirty="0" smtClean="0"/>
              <a:t>))---------[</a:t>
            </a:r>
            <a:r>
              <a:rPr lang="en-US" dirty="0" smtClean="0"/>
              <a:t>100, '</a:t>
            </a:r>
            <a:r>
              <a:rPr lang="en-US" dirty="0" err="1" smtClean="0"/>
              <a:t>Rossum</a:t>
            </a:r>
            <a:r>
              <a:rPr lang="en-US" dirty="0" smtClean="0"/>
              <a:t>', 55.55, 'Python'] </a:t>
            </a:r>
            <a:r>
              <a:rPr lang="en-US" dirty="0" smtClean="0"/>
              <a:t>					&lt;</a:t>
            </a:r>
            <a:r>
              <a:rPr lang="en-US" dirty="0" smtClean="0"/>
              <a:t>class 'list'&gt; </a:t>
            </a:r>
            <a:r>
              <a:rPr lang="en-US" dirty="0" smtClean="0"/>
              <a:t>2603598505088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</TotalTime>
  <Words>500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1. list</vt:lpstr>
      <vt:lpstr>Index</vt:lpstr>
      <vt:lpstr>Properties of List</vt:lpstr>
      <vt:lpstr>Properties of list </vt:lpstr>
      <vt:lpstr>Empty List</vt:lpstr>
      <vt:lpstr>Non-Empty List</vt:lpstr>
      <vt:lpstr>Example 1</vt:lpstr>
      <vt:lpstr>Example 2 </vt:lpstr>
      <vt:lpstr>Example 4</vt:lpstr>
      <vt:lpstr>Example 5</vt:lpstr>
      <vt:lpstr>Example 6</vt:lpstr>
      <vt:lpstr>Example 7</vt:lpstr>
      <vt:lpstr>Example 8</vt:lpstr>
      <vt:lpstr>Example 9</vt:lpstr>
      <vt:lpstr>All important questions of list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list</dc:title>
  <dc:creator>skytech computer</dc:creator>
  <cp:lastModifiedBy>skytech computer</cp:lastModifiedBy>
  <cp:revision>6</cp:revision>
  <dcterms:created xsi:type="dcterms:W3CDTF">2024-11-25T20:04:51Z</dcterms:created>
  <dcterms:modified xsi:type="dcterms:W3CDTF">2024-11-25T20:56:00Z</dcterms:modified>
</cp:coreProperties>
</file>