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2789-CF2E-4D76-B28D-9FE4CE5928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9A47-C242-4D50-B85D-3D9ADB34D51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2789-CF2E-4D76-B28D-9FE4CE5928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9A47-C242-4D50-B85D-3D9ADB34D5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2789-CF2E-4D76-B28D-9FE4CE5928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9A47-C242-4D50-B85D-3D9ADB34D5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2789-CF2E-4D76-B28D-9FE4CE5928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9A47-C242-4D50-B85D-3D9ADB34D5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2789-CF2E-4D76-B28D-9FE4CE5928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9A47-C242-4D50-B85D-3D9ADB34D51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2789-CF2E-4D76-B28D-9FE4CE5928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9A47-C242-4D50-B85D-3D9ADB34D5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2789-CF2E-4D76-B28D-9FE4CE5928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9A47-C242-4D50-B85D-3D9ADB34D5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2789-CF2E-4D76-B28D-9FE4CE5928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9A47-C242-4D50-B85D-3D9ADB34D5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2789-CF2E-4D76-B28D-9FE4CE5928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9A47-C242-4D50-B85D-3D9ADB34D5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2789-CF2E-4D76-B28D-9FE4CE5928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9A47-C242-4D50-B85D-3D9ADB34D51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7572789-CF2E-4D76-B28D-9FE4CE5928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D089A47-C242-4D50-B85D-3D9ADB34D51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7572789-CF2E-4D76-B28D-9FE4CE5928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D089A47-C242-4D50-B85D-3D9ADB34D5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Pre-Defined Functions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Pre-Defined Functions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=&gt;</a:t>
            </a:r>
            <a:r>
              <a:rPr lang="en-US" dirty="0" smtClean="0"/>
              <a:t>We on the Object of List, we can Perform Operation like Indexing and Slicing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=&gt;With Indexing Operation, we can select single Element and Modify Single Element of List with New Element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=&gt;With Slicing Operation, we can Range of Values and We can Modify Range of Values with New Range of Values.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Along with Indexing and Slicing Operations, we can Perform Various Other Operations by using Pre-Defined Functions Present in list object.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append()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=&gt;</a:t>
            </a:r>
            <a:r>
              <a:rPr lang="en-US" dirty="0" smtClean="0"/>
              <a:t>Syntax: </a:t>
            </a:r>
            <a:r>
              <a:rPr lang="en-US" dirty="0" err="1" smtClean="0"/>
              <a:t>lstobj.append</a:t>
            </a:r>
            <a:r>
              <a:rPr lang="en-US" dirty="0" smtClean="0"/>
              <a:t>(Value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/>
              <a:t>=&gt;This Function is used adding an Element at the End Existing Elements of List ( called Appending)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 :-</a:t>
            </a:r>
          </a:p>
          <a:p>
            <a:r>
              <a:rPr lang="en-US" dirty="0" smtClean="0"/>
              <a:t>&gt;&gt;&gt; lst1=[10,"RS"]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print(lst1,type(lst1),id(lst1</a:t>
            </a:r>
            <a:r>
              <a:rPr lang="en-US" dirty="0" smtClean="0"/>
              <a:t>))--[</a:t>
            </a:r>
            <a:r>
              <a:rPr lang="en-US" dirty="0" smtClean="0"/>
              <a:t>10, 'RS'] &lt;class 'list'&gt; </a:t>
            </a:r>
            <a:r>
              <a:rPr lang="en-US" dirty="0" smtClean="0"/>
              <a:t>						2603598497216 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lst1.append(34.56)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print(lst1,type(lst1),id(lst1</a:t>
            </a:r>
            <a:r>
              <a:rPr lang="en-US" dirty="0" smtClean="0"/>
              <a:t>))--------[</a:t>
            </a:r>
            <a:r>
              <a:rPr lang="en-US" dirty="0" smtClean="0"/>
              <a:t>10, 'RS', 34.56] </a:t>
            </a:r>
            <a:r>
              <a:rPr lang="en-US" dirty="0" smtClean="0"/>
              <a:t>				      &lt;</a:t>
            </a:r>
            <a:r>
              <a:rPr lang="en-US" dirty="0" smtClean="0"/>
              <a:t>class 'list'&gt; 2603598497216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lst1.append("Python")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print(lst1,type(lst1),id(lst1</a:t>
            </a:r>
            <a:r>
              <a:rPr lang="en-US" dirty="0" smtClean="0"/>
              <a:t>))-------[</a:t>
            </a:r>
            <a:r>
              <a:rPr lang="en-US" dirty="0" smtClean="0"/>
              <a:t>10, 'RS', 34.56, 'Python'] &lt;class 'list'&gt; </a:t>
            </a:r>
            <a:r>
              <a:rPr lang="en-US" dirty="0" smtClean="0"/>
              <a:t>2603598497216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=[]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&gt;&gt;&gt; print(</a:t>
            </a:r>
            <a:r>
              <a:rPr lang="en-US" dirty="0" err="1" smtClean="0"/>
              <a:t>lst</a:t>
            </a:r>
            <a:r>
              <a:rPr lang="en-US" dirty="0" smtClean="0"/>
              <a:t>)------------------------------------[] 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lst.append</a:t>
            </a:r>
            <a:r>
              <a:rPr lang="en-US" dirty="0" smtClean="0"/>
              <a:t>(10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&gt;&gt;&gt; </a:t>
            </a:r>
            <a:r>
              <a:rPr lang="en-US" dirty="0" err="1" smtClean="0"/>
              <a:t>lst.append</a:t>
            </a:r>
            <a:r>
              <a:rPr lang="en-US" dirty="0" smtClean="0"/>
              <a:t>("RS")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lst.append</a:t>
            </a:r>
            <a:r>
              <a:rPr lang="en-US" dirty="0" smtClean="0"/>
              <a:t>(1.2)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</a:t>
            </a:r>
            <a:r>
              <a:rPr lang="en-US" dirty="0" smtClean="0"/>
              <a:t>)-------------------[</a:t>
            </a:r>
            <a:r>
              <a:rPr lang="en-US" dirty="0" smtClean="0"/>
              <a:t>10, 'RS', 1.2]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questions in </a:t>
            </a:r>
            <a:r>
              <a:rPr lang="en-US" dirty="0" smtClean="0"/>
              <a:t>Pre-Defined Functions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22</TotalTime>
  <Words>178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Module</vt:lpstr>
      <vt:lpstr>Pre-Defined Functions list</vt:lpstr>
      <vt:lpstr>Pre-Defined Functions list</vt:lpstr>
      <vt:lpstr>1. append()</vt:lpstr>
      <vt:lpstr>Example 2</vt:lpstr>
      <vt:lpstr>Important questions in Pre-Defined Functions list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Pre-Defined Functions list</dc:title>
  <dc:creator>skytech computer</dc:creator>
  <cp:lastModifiedBy>skytech computer</cp:lastModifiedBy>
  <cp:revision>3</cp:revision>
  <dcterms:created xsi:type="dcterms:W3CDTF">2024-11-25T20:33:54Z</dcterms:created>
  <dcterms:modified xsi:type="dcterms:W3CDTF">2024-11-25T20:56:31Z</dcterms:modified>
</cp:coreProperties>
</file>