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E98B9-9EED-4146-8E88-D2BB908C20C0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BE6C3-320F-4B1D-9FC8-29EB960454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E6C3-320F-4B1D-9FC8-29EB960454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Programming 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E6C3-320F-4B1D-9FC8-29EB9604547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high</a:t>
            </a:r>
            <a:r>
              <a:rPr lang="en-US" baseline="0" dirty="0" smtClean="0"/>
              <a:t> level Programming 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E6C3-320F-4B1D-9FC8-29EB9604547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Robust ( Strong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E6C3-320F-4B1D-9FC8-29EB9604547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E6C3-320F-4B1D-9FC8-29EB9604547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Literals OR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E6C3-320F-4B1D-9FC8-29EB9604547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E6C3-320F-4B1D-9FC8-29EB9604547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ECADF1-B1DB-40AE-A377-CA7FD9B28225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7298D5-8DA9-4860-B062-0EB58D37DC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full stack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K V </a:t>
            </a:r>
            <a:r>
              <a:rPr lang="en-US" dirty="0" err="1" smtClean="0"/>
              <a:t>Rao</a:t>
            </a:r>
            <a:r>
              <a:rPr lang="en-US" dirty="0" smtClean="0"/>
              <a:t> Nit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         The Garbage Collector is one of Python Pre-Defined Background Program along with python Software, and It Runs along with Regular Python Program and whose Role is To collect Un-Used (un-referenced) Memory space and It Improves the Performance of Python Based Applications</a:t>
            </a:r>
          </a:p>
          <a:p>
            <a:r>
              <a:rPr lang="en-US" dirty="0" smtClean="0"/>
              <a:t>Hence Python Garbage Collector Takes care about Automatic Memory Management.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Programming Provides User-Friendly Syntaxes. So that Python Programmer can develop Error-Free Programs in Limited Span of Time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Platform Independent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Platform is nothing but Type of OS Being Used to run the Program OR Applications.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operating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is a Software which acts as Resources (Main Memory, </a:t>
            </a:r>
            <a:r>
              <a:rPr lang="en-US" dirty="0" err="1" smtClean="0"/>
              <a:t>Seconddary</a:t>
            </a:r>
            <a:r>
              <a:rPr lang="en-US" dirty="0" smtClean="0"/>
              <a:t> Memory, KBD, </a:t>
            </a:r>
            <a:r>
              <a:rPr lang="en-US" dirty="0" err="1" smtClean="0"/>
              <a:t>Moniter</a:t>
            </a:r>
            <a:r>
              <a:rPr lang="en-US" dirty="0" smtClean="0"/>
              <a:t>, CPU..etc) Allocation Manager and </a:t>
            </a:r>
            <a:r>
              <a:rPr lang="en-US" dirty="0" err="1" smtClean="0"/>
              <a:t>Resoucers</a:t>
            </a:r>
            <a:r>
              <a:rPr lang="en-US" dirty="0" smtClean="0"/>
              <a:t> De-allocation Manager (OR) </a:t>
            </a:r>
          </a:p>
          <a:p>
            <a:r>
              <a:rPr lang="en-US" dirty="0" smtClean="0"/>
              <a:t>OS is an Interface Between Program and Computer Hardware </a:t>
            </a:r>
          </a:p>
          <a:p>
            <a:pPr>
              <a:buNone/>
            </a:pPr>
            <a:r>
              <a:rPr lang="en-US" dirty="0" smtClean="0"/>
              <a:t>          Examples: Windows </a:t>
            </a:r>
            <a:r>
              <a:rPr lang="en-US" dirty="0" err="1" smtClean="0"/>
              <a:t>OSes</a:t>
            </a:r>
            <a:r>
              <a:rPr lang="en-US" dirty="0" smtClean="0"/>
              <a:t>, Unix, Linux, Solaris, Mac, OS/2, </a:t>
            </a:r>
            <a:r>
              <a:rPr lang="en-US" dirty="0" err="1" smtClean="0"/>
              <a:t>Unbuntu</a:t>
            </a:r>
            <a:r>
              <a:rPr lang="en-US" dirty="0" smtClean="0"/>
              <a:t>...etc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435100" y="304800"/>
            <a:ext cx="7499350" cy="5943600"/>
          </a:xfrm>
        </p:spPr>
        <p:txBody>
          <a:bodyPr/>
          <a:lstStyle/>
          <a:p>
            <a:r>
              <a:rPr lang="en-US" dirty="0" smtClean="0"/>
              <a:t>In IT, we have Two Types of Programming Languages. They are </a:t>
            </a:r>
          </a:p>
          <a:p>
            <a:r>
              <a:rPr lang="en-US" dirty="0" smtClean="0"/>
              <a:t>1. Platform Dependent </a:t>
            </a:r>
            <a:r>
              <a:rPr lang="en-US" dirty="0" err="1" smtClean="0"/>
              <a:t>Lanuages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Platform Independent Language</a:t>
            </a:r>
          </a:p>
          <a:p>
            <a:endParaRPr lang="en-US" dirty="0" smtClean="0"/>
          </a:p>
          <a:p>
            <a:r>
              <a:rPr lang="en-US" dirty="0" smtClean="0"/>
              <a:t>Platform Dependent </a:t>
            </a:r>
            <a:r>
              <a:rPr lang="en-US" dirty="0" err="1" smtClean="0"/>
              <a:t>Lanuages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 In Platform Dependent Lang, Data Types </a:t>
            </a:r>
            <a:r>
              <a:rPr lang="en-US" dirty="0" err="1" smtClean="0"/>
              <a:t>differes</a:t>
            </a:r>
            <a:r>
              <a:rPr lang="en-US" dirty="0" smtClean="0"/>
              <a:t> from One OS to Another OS and </a:t>
            </a:r>
            <a:r>
              <a:rPr lang="en-US" dirty="0" err="1" smtClean="0"/>
              <a:t>and</a:t>
            </a:r>
            <a:r>
              <a:rPr lang="en-US" dirty="0" smtClean="0"/>
              <a:t> These Lang are PLATFORM DEPENDENT. Example: C,C++....</a:t>
            </a:r>
            <a:r>
              <a:rPr lang="en-US" dirty="0" err="1" smtClean="0"/>
              <a:t>etcm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2. Platform Independent Language:</a:t>
            </a:r>
          </a:p>
          <a:p>
            <a:pPr>
              <a:buNone/>
            </a:pPr>
            <a:r>
              <a:rPr lang="en-US" dirty="0" smtClean="0"/>
              <a:t>         In Platform Independent Lang, The Memory Space taken by Data Types remains Same on All Types </a:t>
            </a:r>
            <a:r>
              <a:rPr lang="en-US" dirty="0" err="1" smtClean="0"/>
              <a:t>OSes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In Effective Platform Independent Lang, all types of Values will store in the form of OBJECTs and they can store Un-Limited amount of data </a:t>
            </a:r>
          </a:p>
          <a:p>
            <a:pPr>
              <a:buNone/>
            </a:pPr>
            <a:r>
              <a:rPr lang="en-US" dirty="0" smtClean="0"/>
              <a:t>         Hence java Object contains Size Restricted and Memory space Restricted where Python Objects contains Un-limited Size and unlimited values can store. </a:t>
            </a:r>
          </a:p>
          <a:p>
            <a:r>
              <a:rPr lang="en-US" dirty="0" smtClean="0"/>
              <a:t>NOTE:  IN PYTHON ALL VALUES ARE STORED  IN THE OF OBJECTS. </a:t>
            </a:r>
          </a:p>
          <a:p>
            <a:r>
              <a:rPr lang="en-US" dirty="0" smtClean="0"/>
              <a:t>Examples: Java, PYTHON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632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IT, we have Two Types of Programming Languages. They are </a:t>
            </a:r>
          </a:p>
          <a:p>
            <a:pPr>
              <a:buNone/>
            </a:pPr>
            <a:r>
              <a:rPr lang="en-US" dirty="0" smtClean="0"/>
              <a:t>1. Static Typed Programming Languages </a:t>
            </a:r>
          </a:p>
          <a:p>
            <a:pPr>
              <a:buNone/>
            </a:pPr>
            <a:r>
              <a:rPr lang="en-US" dirty="0" smtClean="0"/>
              <a:t>2. Dynamically Typed Programming Languages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1</a:t>
            </a:r>
            <a:r>
              <a:rPr lang="en-US" b="1" u="sng" dirty="0" smtClean="0"/>
              <a:t>. Static Typed Programming Languages :-</a:t>
            </a:r>
          </a:p>
          <a:p>
            <a:pPr>
              <a:buNone/>
            </a:pPr>
            <a:r>
              <a:rPr lang="en-US" b="1" dirty="0" smtClean="0"/>
              <a:t>                                    </a:t>
            </a:r>
            <a:r>
              <a:rPr lang="en-US" dirty="0" smtClean="0"/>
              <a:t>In Static Typed Programming Languages, It is Mandatory to Declare the Variables for Storing the Data Otherwise we get Compile Time Error. </a:t>
            </a:r>
          </a:p>
          <a:p>
            <a:r>
              <a:rPr lang="en-US" u="sng" dirty="0" smtClean="0"/>
              <a:t>Program in Java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 // Variable Declaration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a=10;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b=20;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c=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System.out.println</a:t>
            </a:r>
            <a:r>
              <a:rPr lang="en-US" dirty="0" smtClean="0"/>
              <a:t>(a+" "+b+" "+c)</a:t>
            </a:r>
          </a:p>
          <a:p>
            <a:pPr marL="596646" indent="-514350">
              <a:buNone/>
            </a:pPr>
            <a:r>
              <a:rPr lang="en-US" dirty="0" smtClean="0"/>
              <a:t>The Limitations of Static Typed Programming Languages are</a:t>
            </a:r>
          </a:p>
          <a:p>
            <a:pPr marL="596646" indent="-514350">
              <a:buNone/>
            </a:pPr>
            <a:r>
              <a:rPr lang="en-US" dirty="0" smtClean="0"/>
              <a:t>            1. The Programmer May not be knowing </a:t>
            </a:r>
            <a:r>
              <a:rPr lang="en-US" dirty="0" err="1" smtClean="0"/>
              <a:t>Extact</a:t>
            </a:r>
            <a:r>
              <a:rPr lang="en-US" dirty="0" smtClean="0"/>
              <a:t> Data type of the Value. </a:t>
            </a:r>
          </a:p>
          <a:p>
            <a:pPr marL="596646" indent="-514350">
              <a:buNone/>
            </a:pPr>
            <a:r>
              <a:rPr lang="en-US" dirty="0" smtClean="0"/>
              <a:t>             2. It Never allows us to store other Types of Values once It is Static typed. </a:t>
            </a:r>
          </a:p>
          <a:p>
            <a:pPr marL="596646" indent="-514350">
              <a:buNone/>
            </a:pPr>
            <a:r>
              <a:rPr lang="en-US" dirty="0" smtClean="0"/>
              <a:t>          Examples: C,C++, Java, </a:t>
            </a:r>
            <a:r>
              <a:rPr lang="en-US" dirty="0" err="1" smtClean="0"/>
              <a:t>C#.net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0"/>
            <a:ext cx="7498080" cy="6248400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2. Dynamically Typed Programming Languages: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In Dynamically Typed Programming Languages, There is no need to define Variable Declaration. </a:t>
            </a:r>
          </a:p>
          <a:p>
            <a:pPr>
              <a:buNone/>
            </a:pPr>
            <a:r>
              <a:rPr lang="en-US" dirty="0" smtClean="0"/>
              <a:t>              In </a:t>
            </a:r>
            <a:r>
              <a:rPr lang="en-US" dirty="0" err="1" smtClean="0"/>
              <a:t>Otherwords</a:t>
            </a:r>
            <a:r>
              <a:rPr lang="en-US" dirty="0" smtClean="0"/>
              <a:t>, Dynamically Typed Programming Languages, Python Programming Lang Execution Environment automatically OR Implicitly                  will assign the Data type depends on type of values assigned to the Variable name.</a:t>
            </a:r>
          </a:p>
          <a:p>
            <a:pPr>
              <a:buNone/>
            </a:pPr>
            <a:r>
              <a:rPr lang="en-US" dirty="0" smtClean="0"/>
              <a:t>              The Advantages of Dynamically Typed Programming Languages are  </a:t>
            </a:r>
          </a:p>
          <a:p>
            <a:pPr marL="596646" indent="-514350">
              <a:buAutoNum type="arabicPeriod"/>
            </a:pPr>
            <a:r>
              <a:rPr lang="en-US" dirty="0" smtClean="0"/>
              <a:t>The Programmer Need not Know the Data type of Value. </a:t>
            </a:r>
          </a:p>
          <a:p>
            <a:pPr marL="596646" indent="-514350">
              <a:buAutoNum type="arabicPeriod"/>
            </a:pPr>
            <a:r>
              <a:rPr lang="en-US" dirty="0" smtClean="0"/>
              <a:t>It allows us to assign any Type of value dynamically, and automatically whose Type Changed dynamically. </a:t>
            </a:r>
          </a:p>
          <a:p>
            <a:pPr marL="596646" indent="-514350">
              <a:buNone/>
            </a:pPr>
            <a:r>
              <a:rPr lang="en-US" dirty="0" smtClean="0"/>
              <a:t>            Examples: PYTHON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Interpreted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6019800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When we develop any python program, we must give some file name with an extension .</a:t>
            </a:r>
            <a:r>
              <a:rPr lang="en-US" sz="2000" dirty="0" err="1" smtClean="0"/>
              <a:t>py</a:t>
            </a:r>
            <a:r>
              <a:rPr lang="en-US" sz="2000" dirty="0" smtClean="0"/>
              <a:t> (File Name.py). </a:t>
            </a:r>
          </a:p>
          <a:p>
            <a:r>
              <a:rPr lang="en-US" sz="2000" dirty="0" smtClean="0"/>
              <a:t>When we execute python program, two process taken place internally </a:t>
            </a:r>
          </a:p>
          <a:p>
            <a:pPr>
              <a:buNone/>
            </a:pPr>
            <a:r>
              <a:rPr lang="en-US" sz="2000" dirty="0" smtClean="0"/>
              <a:t>a) Compilation Process </a:t>
            </a:r>
          </a:p>
          <a:p>
            <a:pPr>
              <a:buNone/>
            </a:pPr>
            <a:r>
              <a:rPr lang="en-US" sz="2000" dirty="0" smtClean="0"/>
              <a:t>b) Execution Process.</a:t>
            </a:r>
          </a:p>
          <a:p>
            <a:r>
              <a:rPr lang="en-US" sz="2000" dirty="0" smtClean="0"/>
              <a:t> In COMPILATION PROCESS, The python Source Code submitted to Python Interpreter( Compiler ) and It reads the source Code Line by Line, Check for errors by verifying syntaxes and if no errors found then Python Interpreter ( Compiler) Converts into Intermediate Code called BYTE CODE with an extension .</a:t>
            </a:r>
            <a:r>
              <a:rPr lang="en-US" sz="2000" dirty="0" err="1" smtClean="0"/>
              <a:t>pyc</a:t>
            </a:r>
            <a:r>
              <a:rPr lang="en-US" sz="2000" dirty="0" smtClean="0"/>
              <a:t> (FileName.pyc). If </a:t>
            </a:r>
            <a:r>
              <a:rPr lang="en-US" sz="2000" dirty="0" err="1" smtClean="0"/>
              <a:t>erros</a:t>
            </a:r>
            <a:r>
              <a:rPr lang="en-US" sz="2000" dirty="0" smtClean="0"/>
              <a:t> found in source code then we get error </a:t>
            </a:r>
            <a:r>
              <a:rPr lang="en-US" sz="2000" dirty="0" err="1" smtClean="0"/>
              <a:t>displyed</a:t>
            </a:r>
            <a:r>
              <a:rPr lang="en-US" sz="2000" dirty="0" smtClean="0"/>
              <a:t> on the console. </a:t>
            </a:r>
          </a:p>
          <a:p>
            <a:r>
              <a:rPr lang="en-US" sz="2000" dirty="0" smtClean="0"/>
              <a:t>In EXECUTION PROCESS, The PVM reads the Python Intermediate Code(Byte Code) Line by Line and Converted into Machine </a:t>
            </a:r>
            <a:r>
              <a:rPr lang="en-US" sz="2000" dirty="0" err="1" smtClean="0"/>
              <a:t>Understable</a:t>
            </a:r>
            <a:r>
              <a:rPr lang="en-US" sz="2000" dirty="0" smtClean="0"/>
              <a:t> Code (Executable or binary Code) and It is read by OS and Processer and finally Gives Result.</a:t>
            </a:r>
          </a:p>
          <a:p>
            <a:r>
              <a:rPr lang="en-US" sz="2000" dirty="0" smtClean="0"/>
              <a:t> Hence In Python Program execution, Compilation Process and Execution Process is taking place Line by Line conversion and It is one of the Interpretation Based Programming Language.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is PVM(Python Virtual Machine )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62000"/>
            <a:ext cx="7498080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PVM is one program in Python Software and whose role is to read LINE by LINE of Byte Code and Converted into Machine </a:t>
            </a:r>
            <a:r>
              <a:rPr lang="en-US" dirty="0" err="1" smtClean="0"/>
              <a:t>Understable</a:t>
            </a:r>
            <a:r>
              <a:rPr lang="en-US" dirty="0" smtClean="0"/>
              <a:t> Code (Executable or binary Code)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Historical Development of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Python Programming Lang </a:t>
            </a:r>
            <a:r>
              <a:rPr lang="en-US" dirty="0" err="1" smtClean="0"/>
              <a:t>Concevived</a:t>
            </a:r>
            <a:r>
              <a:rPr lang="en-US" dirty="0" smtClean="0"/>
              <a:t>(Foundation stone laid down) in the Year 1980. </a:t>
            </a:r>
          </a:p>
          <a:p>
            <a:r>
              <a:rPr lang="en-US" dirty="0" smtClean="0"/>
              <a:t>The Python Programming Lang started Its Development in The year 1989</a:t>
            </a:r>
          </a:p>
          <a:p>
            <a:r>
              <a:rPr lang="en-US" dirty="0" smtClean="0"/>
              <a:t> The Python Programming Lang Officially Released in the Year 1991 Feb 20</a:t>
            </a:r>
          </a:p>
          <a:p>
            <a:r>
              <a:rPr lang="en-US" dirty="0" smtClean="0"/>
              <a:t>The Python Programming Lang Developed by "GUIDO VAN ROSSUM" (Father of Python). </a:t>
            </a:r>
          </a:p>
          <a:p>
            <a:r>
              <a:rPr lang="en-US" dirty="0" smtClean="0"/>
              <a:t>The Python Programming Lang Developed at Centrum </a:t>
            </a:r>
            <a:r>
              <a:rPr lang="en-US" dirty="0" err="1" smtClean="0"/>
              <a:t>Wiskunde</a:t>
            </a:r>
            <a:r>
              <a:rPr lang="en-US" dirty="0" smtClean="0"/>
              <a:t> </a:t>
            </a:r>
            <a:r>
              <a:rPr lang="en-US" dirty="0" err="1" smtClean="0"/>
              <a:t>Informatica</a:t>
            </a:r>
            <a:r>
              <a:rPr lang="en-US" dirty="0" smtClean="0"/>
              <a:t> (CWI) </a:t>
            </a:r>
            <a:r>
              <a:rPr lang="en-US" dirty="0" err="1" smtClean="0"/>
              <a:t>Institue</a:t>
            </a:r>
            <a:r>
              <a:rPr lang="en-US" dirty="0" smtClean="0"/>
              <a:t> in Nether Lands. </a:t>
            </a:r>
          </a:p>
          <a:p>
            <a:r>
              <a:rPr lang="en-US" dirty="0" smtClean="0"/>
              <a:t>The Python Programming Language Maintained and Managed a Non-Commercial Organization called PYTHON SOFTWARE FOUNDATION (PSF). </a:t>
            </a:r>
          </a:p>
          <a:p>
            <a:r>
              <a:rPr lang="en-US" dirty="0" smtClean="0"/>
              <a:t>The Official Website of PSF is www.python.org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this context, we have two types of languages. They are 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 smtClean="0"/>
              <a:t>. Low Level Programming Languages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 High Level Programming Languages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3276600"/>
            <a:ext cx="3505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Programming language 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4572000"/>
            <a:ext cx="22860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Low Level Programming Language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0" y="4495800"/>
            <a:ext cx="25146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High Level Programming Language 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37338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6705600" y="37338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1. Low Level Programming Languages: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Low Programming Languages, data is always stored in the form of low level values such as Binary data, Octal Data and </a:t>
            </a:r>
            <a:r>
              <a:rPr lang="en-US" dirty="0" err="1" smtClean="0"/>
              <a:t>Hexa</a:t>
            </a:r>
            <a:r>
              <a:rPr lang="en-US" dirty="0" smtClean="0"/>
              <a:t> Decimal data.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Number Systems are not directly </a:t>
            </a:r>
            <a:r>
              <a:rPr lang="en-US" dirty="0" smtClean="0"/>
              <a:t>understandable </a:t>
            </a:r>
            <a:r>
              <a:rPr lang="en-US" dirty="0" smtClean="0"/>
              <a:t>end-users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pt-BR" dirty="0" smtClean="0"/>
              <a:t>Example : </a:t>
            </a:r>
            <a:r>
              <a:rPr lang="pt-BR" dirty="0" smtClean="0"/>
              <a:t>a=0b1010101010----Binary </a:t>
            </a:r>
            <a:r>
              <a:rPr lang="pt-BR" dirty="0" smtClean="0"/>
              <a:t>Data b=0xBEE-</a:t>
            </a:r>
            <a:r>
              <a:rPr lang="pt-BR" dirty="0" smtClean="0"/>
              <a:t>------------- Hexa </a:t>
            </a:r>
            <a:r>
              <a:rPr lang="pt-BR" dirty="0" smtClean="0"/>
              <a:t>Decimal Data c=0o23-----------------Octal Data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High Level Programming Languages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these languages, Internally, Even the programmer specifies the data in the form of Low Level Format such as Binary data, Octal Data and </a:t>
            </a:r>
            <a:r>
              <a:rPr lang="en-US" dirty="0" err="1" smtClean="0"/>
              <a:t>Hexa</a:t>
            </a:r>
            <a:r>
              <a:rPr lang="en-US" dirty="0" smtClean="0"/>
              <a:t> Decimal data, automatically Python Programming Language Execution Environment Converts into High Level data such as Decimal Number System, which is understandable by end-users . Hence Python is one of the High Level Programming Language.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Examples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a=0b101010111110000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b=0b10101111000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print(a)-----------------------22000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print(b)----------------------1400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a=0xBEE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print(a)-----------------------3054 </a:t>
            </a:r>
            <a:endParaRPr lang="en-US" dirty="0" smtClean="0"/>
          </a:p>
          <a:p>
            <a:r>
              <a:rPr lang="en-US" dirty="0" smtClean="0"/>
              <a:t>&gt;&gt;&gt; a=0o17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print(a)---------------15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bin(22000</a:t>
            </a:r>
            <a:r>
              <a:rPr lang="en-US" dirty="0" smtClean="0"/>
              <a:t>)--------'0b101010111110000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hex(3054)----------------'0xbee'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Robust ( Strong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498080" cy="5334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=&gt;Python is one of the Robust (Strong ) Programming Language </a:t>
            </a:r>
            <a:r>
              <a:rPr lang="en-US" sz="2000" dirty="0" err="1" smtClean="0"/>
              <a:t>bcoz</a:t>
            </a:r>
            <a:r>
              <a:rPr lang="en-US" sz="2000" dirty="0" smtClean="0"/>
              <a:t> Python Programming Provides "Exception Handling" Facility to make the Python Applications OR Programs as Strong. </a:t>
            </a:r>
            <a:endParaRPr lang="en-US" sz="2000" dirty="0" smtClean="0"/>
          </a:p>
          <a:p>
            <a:r>
              <a:rPr lang="en-US" sz="2800" b="1" dirty="0" smtClean="0"/>
              <a:t>What </a:t>
            </a:r>
            <a:r>
              <a:rPr lang="en-US" sz="2800" b="1" dirty="0" smtClean="0"/>
              <a:t>is Exception</a:t>
            </a:r>
            <a:r>
              <a:rPr lang="en-US" sz="2000" b="1" dirty="0" smtClean="0"/>
              <a:t> </a:t>
            </a:r>
            <a:r>
              <a:rPr lang="en-US" sz="2000" dirty="0" smtClean="0"/>
              <a:t>:Every Runtime Error is called </a:t>
            </a:r>
            <a:r>
              <a:rPr lang="en-US" sz="2000" dirty="0" smtClean="0"/>
              <a:t>					       Exception</a:t>
            </a:r>
          </a:p>
          <a:p>
            <a:r>
              <a:rPr lang="en-US" sz="2000" dirty="0" smtClean="0"/>
              <a:t> Runtime </a:t>
            </a:r>
            <a:r>
              <a:rPr lang="en-US" sz="2000" dirty="0" smtClean="0"/>
              <a:t>Errors will occur during </a:t>
            </a:r>
            <a:r>
              <a:rPr lang="en-US" sz="2000" dirty="0" err="1" smtClean="0"/>
              <a:t>Iplementation</a:t>
            </a:r>
            <a:r>
              <a:rPr lang="en-US" sz="2000" dirty="0" smtClean="0"/>
              <a:t> Level due to Invalid Input Entered By End-User. </a:t>
            </a:r>
            <a:endParaRPr lang="en-US" sz="2000" dirty="0" smtClean="0"/>
          </a:p>
          <a:p>
            <a:r>
              <a:rPr lang="en-US" sz="2000" dirty="0" smtClean="0"/>
              <a:t>By </a:t>
            </a:r>
            <a:r>
              <a:rPr lang="en-US" sz="2000" dirty="0" smtClean="0"/>
              <a:t>default Exception generates Technical Error Messages which are understandable by Programmers but not understandable by end-users. Industry recommends convert Technical Error Messages into User-Friendly Error Messages by using Exception Handling </a:t>
            </a:r>
            <a:endParaRPr lang="en-US" sz="2000" dirty="0" smtClean="0"/>
          </a:p>
          <a:p>
            <a:r>
              <a:rPr lang="en-US" sz="2800" b="1" dirty="0" smtClean="0"/>
              <a:t>What </a:t>
            </a:r>
            <a:r>
              <a:rPr lang="en-US" sz="2800" b="1" dirty="0" smtClean="0"/>
              <a:t>is Exception Handling: </a:t>
            </a:r>
          </a:p>
          <a:p>
            <a:pPr>
              <a:buNone/>
            </a:pPr>
            <a:r>
              <a:rPr lang="en-US" sz="2000" dirty="0" smtClean="0"/>
              <a:t>              The </a:t>
            </a:r>
            <a:r>
              <a:rPr lang="en-US" sz="2000" dirty="0" smtClean="0"/>
              <a:t>Process of Converting Technical Error Messages into User-Friendly Error Messages is called Exception Handling. 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Embedded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Extensible:- Python Programming Provides Its Module Services to Other language Programmers for easy to use by writing Less Code with More Meaning.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Since </a:t>
            </a:r>
            <a:r>
              <a:rPr lang="en-US" dirty="0" smtClean="0"/>
              <a:t>Python Programming Provides Its Services to Other languages and hence Python is One of The Extensible Programming Lang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Embedded: Python Programming will use Other language Services / Libraries also. In </a:t>
            </a:r>
            <a:r>
              <a:rPr lang="en-US" dirty="0" err="1" smtClean="0"/>
              <a:t>Otherwords</a:t>
            </a:r>
            <a:r>
              <a:rPr lang="en-US" dirty="0" smtClean="0"/>
              <a:t>, we cal call Other language code inside of Python Program and Hence Python </a:t>
            </a:r>
            <a:r>
              <a:rPr lang="en-US" dirty="0" err="1" smtClean="0"/>
              <a:t>Programing</a:t>
            </a:r>
            <a:r>
              <a:rPr lang="en-US" dirty="0" smtClean="0"/>
              <a:t> Lang is Embedded Programming Lang.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/>
          <a:lstStyle/>
          <a:p>
            <a:r>
              <a:rPr lang="en-US" sz="3200" dirty="0" smtClean="0"/>
              <a:t>Supports Third Party Modules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Supports Third Party Modules Such as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nlp</a:t>
            </a:r>
            <a:r>
              <a:rPr lang="en-US" dirty="0" smtClean="0"/>
              <a:t>..</a:t>
            </a:r>
            <a:r>
              <a:rPr lang="en-US" dirty="0" smtClean="0"/>
              <a:t>etc</a:t>
            </a:r>
          </a:p>
          <a:p>
            <a:endParaRPr lang="en-US" dirty="0" smtClean="0"/>
          </a:p>
          <a:p>
            <a:r>
              <a:rPr lang="en-US" dirty="0" smtClean="0"/>
              <a:t>Most of </a:t>
            </a:r>
            <a:r>
              <a:rPr lang="en-US" dirty="0" err="1" smtClean="0"/>
              <a:t>theTime</a:t>
            </a:r>
            <a:r>
              <a:rPr lang="en-US" dirty="0" smtClean="0"/>
              <a:t> Python Programming Supports Third Party Modules Such as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nlp</a:t>
            </a:r>
            <a:r>
              <a:rPr lang="en-US" dirty="0" smtClean="0"/>
              <a:t>..etc are providing Easiness to Python programmer in the case of Complex </a:t>
            </a:r>
            <a:r>
              <a:rPr lang="en-US" dirty="0" err="1" smtClean="0"/>
              <a:t>Maths</a:t>
            </a:r>
            <a:r>
              <a:rPr lang="en-US" dirty="0" smtClean="0"/>
              <a:t> Calculations(</a:t>
            </a:r>
            <a:r>
              <a:rPr lang="en-US" dirty="0" err="1" smtClean="0"/>
              <a:t>Numpy</a:t>
            </a:r>
            <a:r>
              <a:rPr lang="en-US" dirty="0" smtClean="0"/>
              <a:t>), </a:t>
            </a:r>
            <a:r>
              <a:rPr lang="en-US" dirty="0" err="1" smtClean="0"/>
              <a:t>Businness</a:t>
            </a:r>
            <a:r>
              <a:rPr lang="en-US" dirty="0" smtClean="0"/>
              <a:t> Analysis and Analytics (Pandas)..etc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playing Diagramatic Representation of Interpretation 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"/>
            <a:ext cx="80772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Index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=&gt;What </a:t>
            </a:r>
            <a:r>
              <a:rPr lang="en-US" dirty="0" smtClean="0"/>
              <a:t>is Data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=&gt;Types </a:t>
            </a:r>
            <a:r>
              <a:rPr lang="en-US" dirty="0" smtClean="0"/>
              <a:t>of Literals OR Values  </a:t>
            </a:r>
            <a:r>
              <a:rPr lang="en-US" dirty="0" smtClean="0"/>
              <a:t>	=&gt;Importance </a:t>
            </a:r>
            <a:r>
              <a:rPr lang="en-US" dirty="0" smtClean="0"/>
              <a:t>of Identifiers OR </a:t>
            </a:r>
            <a:r>
              <a:rPr lang="en-US" dirty="0" smtClean="0"/>
              <a:t>			     Variables </a:t>
            </a: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=&gt;Rules </a:t>
            </a:r>
            <a:r>
              <a:rPr lang="en-US" dirty="0" smtClean="0"/>
              <a:t>for Using Identifiers OR </a:t>
            </a:r>
            <a:r>
              <a:rPr lang="en-US" dirty="0" smtClean="0"/>
              <a:t>	 	     Variables In </a:t>
            </a:r>
            <a:r>
              <a:rPr lang="en-US" dirty="0" smtClean="0"/>
              <a:t>Python Program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Processed Information is called </a:t>
            </a:r>
            <a:r>
              <a:rPr lang="en-US" dirty="0" smtClean="0"/>
              <a:t>Data.  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purpose of Collecting Data is that "To Take Effective Decisions".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Data always stored in Main Memory (RAM),Processed in Main Memory and Results Displayed on the </a:t>
            </a:r>
            <a:r>
              <a:rPr lang="en-US" dirty="0" err="1" smtClean="0"/>
              <a:t>Moniter</a:t>
            </a:r>
            <a:r>
              <a:rPr lang="en-US" dirty="0" smtClean="0"/>
              <a:t> and to Store the Data Permanently in Secondary Memory (Hard Disk). </a:t>
            </a:r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 smtClean="0"/>
              <a:t>Format is called Data whereas Un-Structured Format is called Information.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1. Python 1.x Here 1 is called </a:t>
            </a:r>
            <a:r>
              <a:rPr lang="en-US" dirty="0" err="1" smtClean="0"/>
              <a:t>Majot</a:t>
            </a:r>
            <a:r>
              <a:rPr lang="en-US" dirty="0" smtClean="0"/>
              <a:t> Version and x Represents 1 2 3 4 5 6 called Minor Version</a:t>
            </a:r>
          </a:p>
          <a:p>
            <a:pPr>
              <a:buNone/>
            </a:pPr>
            <a:r>
              <a:rPr lang="en-US" dirty="0" smtClean="0"/>
              <a:t>         As on today Python1.x Outdated </a:t>
            </a:r>
          </a:p>
          <a:p>
            <a:pPr>
              <a:buNone/>
            </a:pPr>
            <a:r>
              <a:rPr lang="en-US" dirty="0" smtClean="0"/>
              <a:t>         Python 2.x does not support Backward </a:t>
            </a:r>
            <a:r>
              <a:rPr lang="en-US" dirty="0" err="1" smtClean="0"/>
              <a:t>compatability</a:t>
            </a:r>
            <a:r>
              <a:rPr lang="en-US" dirty="0" smtClean="0"/>
              <a:t> with Python 1.x </a:t>
            </a:r>
          </a:p>
          <a:p>
            <a:r>
              <a:rPr lang="en-US" dirty="0" smtClean="0"/>
              <a:t>2. Python 2.x Here 2 is called Major Version and X Represents 1 2 3 4 5 6 7 Called Minor Version </a:t>
            </a:r>
          </a:p>
          <a:p>
            <a:pPr>
              <a:buNone/>
            </a:pPr>
            <a:r>
              <a:rPr lang="en-US" dirty="0" smtClean="0"/>
              <a:t>            As on today Python2.x Outdated </a:t>
            </a:r>
          </a:p>
          <a:p>
            <a:pPr>
              <a:buNone/>
            </a:pPr>
            <a:r>
              <a:rPr lang="en-US" dirty="0" smtClean="0"/>
              <a:t>            Python 3.x does not support Backward </a:t>
            </a:r>
            <a:r>
              <a:rPr lang="en-US" dirty="0" err="1" smtClean="0"/>
              <a:t>compatability</a:t>
            </a:r>
            <a:r>
              <a:rPr lang="en-US" dirty="0" smtClean="0"/>
              <a:t> with Python 2.x </a:t>
            </a:r>
          </a:p>
          <a:p>
            <a:r>
              <a:rPr lang="en-US" dirty="0" smtClean="0"/>
              <a:t>3. Python 3.x Here 3 Is called Major Version ---Current Version and x Represents 1 2 3 4 5 6 7 8 (Old Version) 9 10 11 (Old Version, still Continued--MNC)-Secured </a:t>
            </a:r>
          </a:p>
          <a:p>
            <a:r>
              <a:rPr lang="en-US" dirty="0" smtClean="0"/>
              <a:t>12 (New Version)--Bug Fix </a:t>
            </a:r>
          </a:p>
          <a:p>
            <a:r>
              <a:rPr lang="en-US" dirty="0" smtClean="0"/>
              <a:t>13 (Latest Version)--Bug Fix </a:t>
            </a:r>
          </a:p>
          <a:p>
            <a:r>
              <a:rPr lang="en-US" dirty="0" smtClean="0"/>
              <a:t>14 (Future OR </a:t>
            </a:r>
            <a:r>
              <a:rPr lang="en-US" dirty="0" err="1" smtClean="0"/>
              <a:t>PreView</a:t>
            </a:r>
            <a:r>
              <a:rPr lang="en-US" dirty="0" smtClean="0"/>
              <a:t> Version)--2025 Oct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Literals OR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Literal is a Value OR Data obtained from Given Information to Process.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Python Programming, </a:t>
            </a:r>
            <a:r>
              <a:rPr lang="en-US" dirty="0" err="1" smtClean="0"/>
              <a:t>Boradly</a:t>
            </a:r>
            <a:r>
              <a:rPr lang="en-US" dirty="0" smtClean="0"/>
              <a:t>, Literals OR Values are classified into 5 Types. They </a:t>
            </a:r>
            <a:r>
              <a:rPr lang="en-US" dirty="0" smtClean="0"/>
              <a:t>are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 smtClean="0"/>
              <a:t>. Integer Literals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 String literals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</a:t>
            </a:r>
            <a:r>
              <a:rPr lang="en-US" dirty="0" smtClean="0"/>
              <a:t>. float literals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boolean</a:t>
            </a:r>
            <a:r>
              <a:rPr lang="en-US" dirty="0" smtClean="0"/>
              <a:t> literals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</a:t>
            </a:r>
            <a:r>
              <a:rPr lang="en-US" dirty="0" smtClean="0"/>
              <a:t>. collection literals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All the Literals are called "Data" and need to store in Main Memory (RAM)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838200"/>
            <a:ext cx="2362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Literals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600200" y="24384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1.Integer Literals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46482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 Literals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48768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 Literals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23622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literals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37338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Literals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667000" y="1371600"/>
            <a:ext cx="13716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019550" y="2533650"/>
            <a:ext cx="2362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0"/>
          </p:cNvCxnSpPr>
          <p:nvPr/>
        </p:nvCxnSpPr>
        <p:spPr>
          <a:xfrm>
            <a:off x="6400800" y="1104900"/>
            <a:ext cx="13335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rot="5400000">
            <a:off x="1619250" y="1924050"/>
            <a:ext cx="3505200" cy="240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029200" y="2057400"/>
            <a:ext cx="32004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Importance of Identifiers OR Variables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486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</a:t>
            </a:r>
            <a:r>
              <a:rPr lang="en-US" sz="1800" dirty="0" smtClean="0"/>
              <a:t>Any Programming Language, Literals Must be Stored in Main Memory by allocating Sufficient Amount of Memory space with the Help Of Data Types.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</a:t>
            </a:r>
            <a:r>
              <a:rPr lang="en-US" sz="1800" dirty="0" smtClean="0"/>
              <a:t>know that All types Literals are stored in main memory by having memory space.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To </a:t>
            </a:r>
            <a:r>
              <a:rPr lang="en-US" sz="1800" dirty="0" smtClean="0"/>
              <a:t>Process values which </a:t>
            </a:r>
            <a:r>
              <a:rPr lang="en-US" sz="1800" dirty="0" smtClean="0"/>
              <a:t>are </a:t>
            </a:r>
            <a:r>
              <a:rPr lang="en-US" sz="1800" dirty="0" smtClean="0"/>
              <a:t>present in memory space , Programmers must give DISTINCT NAMES to the created memory spaces. These DISTINCT NAMES makes us to identify the values present in memory space and hence they are called IDENTIFIERS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 The </a:t>
            </a:r>
            <a:r>
              <a:rPr lang="en-US" sz="1800" dirty="0" smtClean="0"/>
              <a:t>IDENTIFIER Values are Changing/ Varying during Program Execution and hence IDENTIFIERS are also called VARIABLES.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Hence </a:t>
            </a:r>
            <a:r>
              <a:rPr lang="en-US" sz="1800" dirty="0" smtClean="0"/>
              <a:t>All types of LITERALS are stored in the form of VARIABLES and all Variables are called OBJECTS. 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6019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/>
              <a:t>Variable is an Identifier whose Value can be changed during Program </a:t>
            </a:r>
            <a:r>
              <a:rPr lang="en-US" sz="2400" dirty="0" smtClean="0"/>
              <a:t>Execution</a:t>
            </a:r>
          </a:p>
          <a:p>
            <a:r>
              <a:rPr lang="en-US" sz="2400" dirty="0" smtClean="0"/>
              <a:t>Rules for Using Identifiers OR Variables In Python </a:t>
            </a:r>
            <a:r>
              <a:rPr lang="en-US" sz="2400" dirty="0" smtClean="0"/>
              <a:t>Program</a:t>
            </a:r>
          </a:p>
          <a:p>
            <a:r>
              <a:rPr lang="en-US" sz="2400" dirty="0" smtClean="0"/>
              <a:t>Rule-1: A Variable Name is a Combination of Alphabets, Digits and a Special Symbol Under Score ( _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Rule-2</a:t>
            </a:r>
            <a:r>
              <a:rPr lang="en-US" sz="2400" dirty="0" smtClean="0"/>
              <a:t>: First Letter of the Variable Name must starts either with Alphabet or Under Score ( _ 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Examples: --------------- </a:t>
            </a:r>
            <a:r>
              <a:rPr lang="en-US" sz="2400" dirty="0" smtClean="0"/>
              <a:t>1</a:t>
            </a:r>
          </a:p>
          <a:p>
            <a:pPr>
              <a:buNone/>
            </a:pPr>
            <a:r>
              <a:rPr lang="en-US" sz="2400" dirty="0" smtClean="0"/>
              <a:t>                            </a:t>
            </a:r>
            <a:r>
              <a:rPr lang="en-US" sz="2400" dirty="0" err="1" smtClean="0"/>
              <a:t>sal</a:t>
            </a:r>
            <a:r>
              <a:rPr lang="en-US" sz="2400" dirty="0" smtClean="0"/>
              <a:t>=45-</a:t>
            </a:r>
            <a:r>
              <a:rPr lang="en-US" sz="2400" dirty="0" smtClean="0"/>
              <a:t>--invalid 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sal</a:t>
            </a:r>
            <a:r>
              <a:rPr lang="en-US" sz="2400" dirty="0" smtClean="0"/>
              <a:t>=45-</a:t>
            </a:r>
            <a:r>
              <a:rPr lang="en-US" sz="2400" dirty="0" smtClean="0"/>
              <a:t>--Invalid                            $</a:t>
            </a:r>
            <a:r>
              <a:rPr lang="en-US" sz="2400" dirty="0" err="1" smtClean="0"/>
              <a:t>sal</a:t>
            </a:r>
            <a:r>
              <a:rPr lang="en-US" sz="2400" dirty="0" smtClean="0"/>
              <a:t>=5.6---invalid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sal</a:t>
            </a:r>
            <a:r>
              <a:rPr lang="en-US" sz="2400" dirty="0" smtClean="0"/>
              <a:t>=45--valid </a:t>
            </a:r>
            <a:r>
              <a:rPr lang="en-US" sz="2400" dirty="0" smtClean="0"/>
              <a:t>_                              </a:t>
            </a:r>
            <a:r>
              <a:rPr lang="en-US" sz="2400" dirty="0" err="1" smtClean="0"/>
              <a:t>sal</a:t>
            </a:r>
            <a:r>
              <a:rPr lang="en-US" sz="2400" dirty="0" smtClean="0"/>
              <a:t>=45-</a:t>
            </a:r>
            <a:r>
              <a:rPr lang="en-US" sz="2400" dirty="0" smtClean="0"/>
              <a:t>-valid </a:t>
            </a:r>
            <a:endParaRPr lang="en-US" sz="2400" dirty="0" smtClean="0"/>
          </a:p>
          <a:p>
            <a:r>
              <a:rPr lang="en-US" sz="2400" dirty="0" smtClean="0"/>
              <a:t>sal1=45-</a:t>
            </a:r>
            <a:r>
              <a:rPr lang="en-US" sz="2400" dirty="0" smtClean="0"/>
              <a:t>-valid  </a:t>
            </a:r>
            <a:r>
              <a:rPr lang="en-US" sz="2400" dirty="0" smtClean="0"/>
              <a:t>                              </a:t>
            </a:r>
            <a:r>
              <a:rPr lang="en-US" sz="2400" dirty="0" err="1" smtClean="0"/>
              <a:t>sal</a:t>
            </a:r>
            <a:r>
              <a:rPr lang="en-US" sz="2400" dirty="0" smtClean="0"/>
              <a:t>?=45--invalid </a:t>
            </a:r>
            <a:endParaRPr lang="en-US" sz="2400" dirty="0" smtClean="0"/>
          </a:p>
          <a:p>
            <a:r>
              <a:rPr lang="en-US" sz="2400" dirty="0" smtClean="0"/>
              <a:t>__=</a:t>
            </a:r>
            <a:r>
              <a:rPr lang="en-US" sz="2400" dirty="0" smtClean="0"/>
              <a:t>34---valid  </a:t>
            </a:r>
            <a:r>
              <a:rPr lang="en-US" sz="2400" dirty="0" smtClean="0"/>
              <a:t>                               </a:t>
            </a:r>
            <a:r>
              <a:rPr lang="en-US" sz="2400" dirty="0" err="1" smtClean="0"/>
              <a:t>sal</a:t>
            </a:r>
            <a:r>
              <a:rPr lang="en-US" sz="2400" dirty="0" smtClean="0"/>
              <a:t>_=45--valid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"/>
            <a:ext cx="749808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Rule-3: </a:t>
            </a:r>
            <a:r>
              <a:rPr lang="en-US" b="1" dirty="0" smtClean="0"/>
              <a:t>- </a:t>
            </a:r>
            <a:r>
              <a:rPr lang="en-US" dirty="0" smtClean="0"/>
              <a:t>Within </a:t>
            </a:r>
            <a:r>
              <a:rPr lang="en-US" dirty="0" smtClean="0"/>
              <a:t>the Variable Name, No Special Symbols are allowed except under score ( _ ) </a:t>
            </a:r>
          </a:p>
          <a:p>
            <a:r>
              <a:rPr lang="en-US" dirty="0" smtClean="0"/>
              <a:t>Examples</a:t>
            </a:r>
            <a:r>
              <a:rPr lang="en-US" dirty="0" smtClean="0"/>
              <a:t>: </a:t>
            </a:r>
            <a:r>
              <a:rPr lang="en-US" dirty="0" smtClean="0"/>
              <a:t>-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err="1" smtClean="0"/>
              <a:t>sal</a:t>
            </a:r>
            <a:r>
              <a:rPr lang="en-US" dirty="0" smtClean="0"/>
              <a:t>=56---invalid </a:t>
            </a:r>
            <a:r>
              <a:rPr lang="en-US" dirty="0" smtClean="0"/>
              <a:t>  </a:t>
            </a:r>
            <a:r>
              <a:rPr lang="en-US" dirty="0" err="1" smtClean="0"/>
              <a:t>emp-sal</a:t>
            </a:r>
            <a:r>
              <a:rPr lang="en-US" dirty="0" smtClean="0"/>
              <a:t>=45-</a:t>
            </a:r>
            <a:r>
              <a:rPr lang="en-US" dirty="0" smtClean="0"/>
              <a:t>-Invalid </a:t>
            </a:r>
            <a:r>
              <a:rPr lang="en-US" dirty="0" err="1" smtClean="0"/>
              <a:t>emp?sal</a:t>
            </a:r>
            <a:r>
              <a:rPr lang="en-US" dirty="0" smtClean="0"/>
              <a:t>=45--invalid </a:t>
            </a:r>
            <a:r>
              <a:rPr lang="en-US" dirty="0" smtClean="0"/>
              <a:t>   emp_34=34-</a:t>
            </a:r>
            <a:r>
              <a:rPr lang="en-US" dirty="0" smtClean="0"/>
              <a:t>--valid </a:t>
            </a:r>
            <a:r>
              <a:rPr lang="en-US" dirty="0" err="1" smtClean="0"/>
              <a:t>emp$sal</a:t>
            </a:r>
            <a:r>
              <a:rPr lang="en-US" dirty="0" smtClean="0"/>
              <a:t>=56--</a:t>
            </a:r>
            <a:r>
              <a:rPr lang="en-US" dirty="0" smtClean="0"/>
              <a:t>invalid</a:t>
            </a:r>
          </a:p>
          <a:p>
            <a:r>
              <a:rPr lang="en-US" b="1" dirty="0" smtClean="0"/>
              <a:t>Rule-4 </a:t>
            </a:r>
            <a:r>
              <a:rPr lang="en-US" b="1" dirty="0" smtClean="0"/>
              <a:t>:- </a:t>
            </a:r>
            <a:r>
              <a:rPr lang="en-US" dirty="0" smtClean="0"/>
              <a:t>No </a:t>
            </a:r>
            <a:r>
              <a:rPr lang="en-US" dirty="0" smtClean="0"/>
              <a:t>Keywords to be taken OR Used as Variable Names [ A Keyword is a Reserved Word which gives specific </a:t>
            </a:r>
            <a:r>
              <a:rPr lang="en-US" dirty="0" smtClean="0"/>
              <a:t>meaning </a:t>
            </a:r>
            <a:r>
              <a:rPr lang="en-US" dirty="0" smtClean="0"/>
              <a:t>to the Language </a:t>
            </a:r>
            <a:r>
              <a:rPr lang="en-US" dirty="0" smtClean="0"/>
              <a:t>Compilers]</a:t>
            </a:r>
          </a:p>
          <a:p>
            <a:r>
              <a:rPr lang="en-US" dirty="0" smtClean="0"/>
              <a:t> </a:t>
            </a:r>
            <a:r>
              <a:rPr lang="en-US" dirty="0" smtClean="0"/>
              <a:t>Examples: </a:t>
            </a:r>
          </a:p>
          <a:p>
            <a:pPr>
              <a:buNone/>
            </a:pPr>
            <a:r>
              <a:rPr lang="en-US" dirty="0" smtClean="0"/>
              <a:t>   True=56-</a:t>
            </a:r>
            <a:r>
              <a:rPr lang="en-US" dirty="0" smtClean="0"/>
              <a:t>--Invalid </a:t>
            </a:r>
            <a:r>
              <a:rPr lang="en-US" dirty="0" smtClean="0"/>
              <a:t>     False=56-</a:t>
            </a:r>
            <a:r>
              <a:rPr lang="en-US" dirty="0" smtClean="0"/>
              <a:t>-invalid false=45---</a:t>
            </a:r>
            <a:r>
              <a:rPr lang="en-US" dirty="0" smtClean="0"/>
              <a:t>valid          </a:t>
            </a:r>
            <a:r>
              <a:rPr lang="en-US" dirty="0" smtClean="0"/>
              <a:t>if=45--invalid </a:t>
            </a:r>
            <a:r>
              <a:rPr lang="en-US" dirty="0" smtClean="0"/>
              <a:t>          	 			if1=45-</a:t>
            </a:r>
            <a:r>
              <a:rPr lang="en-US" dirty="0" smtClean="0"/>
              <a:t>-valid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Rule-5 All the Variables in Python are Case </a:t>
            </a:r>
            <a:r>
              <a:rPr lang="en-US" dirty="0" err="1" smtClean="0"/>
              <a:t>Senstive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Examples 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&gt;&gt;&gt;age=99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AGE=98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Age=97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aGe</a:t>
            </a:r>
            <a:r>
              <a:rPr lang="en-US" dirty="0" smtClean="0"/>
              <a:t>=96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age,AGE,Age,aGe,aGe</a:t>
            </a:r>
            <a:r>
              <a:rPr lang="en-US" dirty="0" smtClean="0"/>
              <a:t>)----- 99 98 97 96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Purpose of Data Types in in any Language is that "To allocate Sufficient amount of Memory Space for Storing the Inputs in Main Memory of the </a:t>
            </a:r>
            <a:r>
              <a:rPr lang="en-US" dirty="0" err="1" smtClean="0"/>
              <a:t>Comupter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Python Programming, we have 14 Data types and They Classified into 6 Categories. They are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/>
          <a:lstStyle/>
          <a:p>
            <a:r>
              <a:rPr lang="en-US" dirty="0" smtClean="0"/>
              <a:t>I. Fundamental Category Data Types 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2</a:t>
            </a:r>
            <a:r>
              <a:rPr lang="en-US" dirty="0" smtClean="0"/>
              <a:t>. float </a:t>
            </a:r>
            <a:endParaRPr lang="en-US" dirty="0" smtClean="0"/>
          </a:p>
          <a:p>
            <a:pPr lvl="2"/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4</a:t>
            </a:r>
            <a:r>
              <a:rPr lang="en-US" dirty="0" smtClean="0"/>
              <a:t>. complex </a:t>
            </a:r>
            <a:endParaRPr lang="en-US" dirty="0" smtClean="0"/>
          </a:p>
          <a:p>
            <a:r>
              <a:rPr lang="en-US" dirty="0" smtClean="0"/>
              <a:t>II</a:t>
            </a:r>
            <a:r>
              <a:rPr lang="en-US" dirty="0" smtClean="0"/>
              <a:t>. Sequence Category Data Types 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2</a:t>
            </a:r>
            <a:r>
              <a:rPr lang="en-US" dirty="0" smtClean="0"/>
              <a:t>. bytes </a:t>
            </a:r>
            <a:endParaRPr lang="en-US" dirty="0" smtClean="0"/>
          </a:p>
          <a:p>
            <a:pPr lvl="2"/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bytearray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4</a:t>
            </a:r>
            <a:r>
              <a:rPr lang="en-US" dirty="0" smtClean="0"/>
              <a:t>. range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III. List Category Data Types (Collections Data Types) 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 smtClean="0"/>
              <a:t>. list </a:t>
            </a:r>
            <a:endParaRPr lang="en-US" dirty="0" smtClean="0"/>
          </a:p>
          <a:p>
            <a:pPr lvl="2"/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IV</a:t>
            </a:r>
            <a:r>
              <a:rPr lang="en-US" dirty="0" smtClean="0"/>
              <a:t>. Set Category Data Types ( Collection Data Types) 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 smtClean="0"/>
              <a:t>. set </a:t>
            </a:r>
            <a:endParaRPr lang="en-US" dirty="0" smtClean="0"/>
          </a:p>
          <a:p>
            <a:pPr lvl="2"/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frozenset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en-US" dirty="0" smtClean="0"/>
              <a:t>. </a:t>
            </a:r>
            <a:r>
              <a:rPr lang="en-US" dirty="0" err="1" smtClean="0"/>
              <a:t>Dict</a:t>
            </a:r>
            <a:r>
              <a:rPr lang="en-US" dirty="0" smtClean="0"/>
              <a:t> Category Data Type (Collection Data Type) 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smtClean="0"/>
              <a:t>VI</a:t>
            </a:r>
            <a:r>
              <a:rPr lang="en-US" dirty="0" smtClean="0"/>
              <a:t>. </a:t>
            </a:r>
            <a:r>
              <a:rPr lang="en-US" dirty="0" err="1" smtClean="0"/>
              <a:t>NoneType</a:t>
            </a:r>
            <a:r>
              <a:rPr lang="en-US" dirty="0" smtClean="0"/>
              <a:t> Category Data Type </a:t>
            </a:r>
          </a:p>
          <a:p>
            <a:pPr lvl="2"/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NoneType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/>
          <a:lstStyle/>
          <a:p>
            <a:r>
              <a:rPr lang="en-US" dirty="0" smtClean="0"/>
              <a:t>I. Fundamental Category Data Types </a:t>
            </a:r>
            <a:r>
              <a:rPr lang="en-US" dirty="0" smtClean="0"/>
              <a:t> 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 smtClean="0"/>
              <a:t>Purpose of Fundamental Category Data Types is that "To Store Single Value". </a:t>
            </a:r>
            <a:endParaRPr lang="en-US" sz="3200" dirty="0" smtClean="0"/>
          </a:p>
          <a:p>
            <a:pPr lvl="1"/>
            <a:r>
              <a:rPr lang="en-US" sz="3200" dirty="0" smtClean="0"/>
              <a:t>We </a:t>
            </a:r>
            <a:r>
              <a:rPr lang="en-US" sz="3200" dirty="0" smtClean="0"/>
              <a:t>have 4 Data Types in Fundamental Category. They are </a:t>
            </a:r>
            <a:endParaRPr lang="en-US" sz="3200" dirty="0" smtClean="0"/>
          </a:p>
          <a:p>
            <a:pPr lvl="2"/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2</a:t>
            </a:r>
            <a:r>
              <a:rPr lang="en-US" dirty="0" smtClean="0"/>
              <a:t>. float </a:t>
            </a:r>
            <a:endParaRPr lang="en-US" dirty="0" smtClean="0"/>
          </a:p>
          <a:p>
            <a:pPr lvl="2"/>
            <a:r>
              <a:rPr lang="en-US" dirty="0" smtClean="0"/>
              <a:t>3</a:t>
            </a:r>
            <a:r>
              <a:rPr lang="en-US" dirty="0" smtClean="0"/>
              <a:t>. complex </a:t>
            </a:r>
            <a:endParaRPr lang="en-US" dirty="0" smtClean="0"/>
          </a:p>
          <a:p>
            <a:pPr lvl="2"/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bool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Downloading and </a:t>
            </a:r>
            <a:r>
              <a:rPr lang="en-US" dirty="0" err="1" smtClean="0"/>
              <a:t>Intallation</a:t>
            </a:r>
            <a:r>
              <a:rPr lang="en-US" dirty="0" smtClean="0"/>
              <a:t> Procedure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www.python.org </a:t>
            </a:r>
          </a:p>
          <a:p>
            <a:r>
              <a:rPr lang="en-US" dirty="0" smtClean="0"/>
              <a:t>Choose downloads---- Click on python 3.13 </a:t>
            </a:r>
          </a:p>
          <a:p>
            <a:r>
              <a:rPr lang="en-US" dirty="0" smtClean="0"/>
              <a:t>After downloading, start Installing-----etc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Features of Python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Features of Language are nothing but Services OR Facilities Provided by Language Developer and they are </a:t>
            </a:r>
            <a:r>
              <a:rPr lang="en-US" sz="2000" dirty="0" err="1" smtClean="0"/>
              <a:t>avialable</a:t>
            </a:r>
            <a:r>
              <a:rPr lang="en-US" sz="2000" dirty="0" smtClean="0"/>
              <a:t> in </a:t>
            </a:r>
            <a:r>
              <a:rPr lang="en-US" sz="2000" dirty="0" err="1" smtClean="0"/>
              <a:t>Langauages</a:t>
            </a:r>
            <a:r>
              <a:rPr lang="en-US" sz="2000" dirty="0" smtClean="0"/>
              <a:t> and They are used by Lang Programmers for Developing Real Time applications. </a:t>
            </a:r>
          </a:p>
          <a:p>
            <a:pPr>
              <a:buNone/>
            </a:pPr>
            <a:r>
              <a:rPr lang="en-US" sz="2000" dirty="0" smtClean="0"/>
              <a:t>Python Programming Provides 11 Features. They are </a:t>
            </a:r>
          </a:p>
          <a:p>
            <a:r>
              <a:rPr lang="en-US" sz="2000" dirty="0" smtClean="0"/>
              <a:t>1. Simple </a:t>
            </a:r>
          </a:p>
          <a:p>
            <a:r>
              <a:rPr lang="en-US" sz="2000" dirty="0" smtClean="0"/>
              <a:t>2. Platform Independent Lang </a:t>
            </a:r>
          </a:p>
          <a:p>
            <a:r>
              <a:rPr lang="en-US" sz="2000" dirty="0" smtClean="0"/>
              <a:t>3. Dynamically Typed </a:t>
            </a:r>
          </a:p>
          <a:p>
            <a:r>
              <a:rPr lang="en-US" sz="2000" dirty="0" smtClean="0"/>
              <a:t>4. Interpreted </a:t>
            </a:r>
          </a:p>
          <a:p>
            <a:r>
              <a:rPr lang="en-US" sz="2000" dirty="0" smtClean="0"/>
              <a:t>5. High Level </a:t>
            </a:r>
          </a:p>
          <a:p>
            <a:r>
              <a:rPr lang="en-US" sz="2000" dirty="0" smtClean="0"/>
              <a:t>6. Robust(Strong) </a:t>
            </a:r>
          </a:p>
          <a:p>
            <a:r>
              <a:rPr lang="en-US" sz="2000" dirty="0" smtClean="0"/>
              <a:t>7. Functional and Object Oriented </a:t>
            </a:r>
          </a:p>
          <a:p>
            <a:r>
              <a:rPr lang="en-US" sz="2000" dirty="0" smtClean="0"/>
              <a:t>8. Embedded </a:t>
            </a:r>
          </a:p>
          <a:p>
            <a:r>
              <a:rPr lang="en-US" sz="2000" dirty="0" smtClean="0"/>
              <a:t>9. Extensible </a:t>
            </a:r>
          </a:p>
          <a:p>
            <a:r>
              <a:rPr lang="en-US" sz="2000" dirty="0" smtClean="0"/>
              <a:t>10. Supports Third Party Modules Such </a:t>
            </a:r>
            <a:r>
              <a:rPr lang="en-US" sz="2000" dirty="0" err="1" smtClean="0"/>
              <a:t>Numpy,Pandas</a:t>
            </a:r>
            <a:r>
              <a:rPr lang="en-US" sz="2000" dirty="0" smtClean="0"/>
              <a:t>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11. Freeware and Open Source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0"/>
            <a:ext cx="7714488" cy="624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304800"/>
            <a:ext cx="3124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Features of Python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4495800" y="1295400"/>
            <a:ext cx="1981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Platform </a:t>
            </a:r>
            <a:r>
              <a:rPr lang="en-US" dirty="0" smtClean="0"/>
              <a:t>Independent Lang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6934200" y="1295400"/>
            <a:ext cx="1981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. Dynamically </a:t>
            </a:r>
            <a:r>
              <a:rPr lang="en-US" dirty="0" smtClean="0"/>
              <a:t>Typed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1676400" y="1295400"/>
            <a:ext cx="1905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.Simple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2743200" y="2362200"/>
            <a:ext cx="1905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dirty="0" smtClean="0"/>
              <a:t> Interpreted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0800000" flipV="1">
            <a:off x="6172200" y="2286000"/>
            <a:ext cx="1905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5. High Level </a:t>
            </a:r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4114800" y="3200400"/>
            <a:ext cx="25908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7. Functional and Object </a:t>
            </a:r>
            <a:r>
              <a:rPr lang="en-US" dirty="0" smtClean="0"/>
              <a:t>	Oriented 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 rot="10800000" flipV="1">
            <a:off x="5715000" y="5791200"/>
            <a:ext cx="3124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11. Freeware and Open Source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1524000" y="5791200"/>
            <a:ext cx="1905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9. Extensible </a:t>
            </a:r>
          </a:p>
        </p:txBody>
      </p:sp>
      <p:sp>
        <p:nvSpPr>
          <p:cNvPr id="14" name="Rectangle 13"/>
          <p:cNvSpPr/>
          <p:nvPr/>
        </p:nvSpPr>
        <p:spPr>
          <a:xfrm rot="10800000" flipV="1">
            <a:off x="4038600" y="4572000"/>
            <a:ext cx="3124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 Supports Third Party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0800000" flipV="1">
            <a:off x="7543800" y="3581400"/>
            <a:ext cx="13716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8. Embedded </a:t>
            </a:r>
          </a:p>
        </p:txBody>
      </p:sp>
      <p:sp>
        <p:nvSpPr>
          <p:cNvPr id="16" name="Rectangle 15"/>
          <p:cNvSpPr/>
          <p:nvPr/>
        </p:nvSpPr>
        <p:spPr>
          <a:xfrm rot="10800000" flipV="1">
            <a:off x="1676400" y="3276600"/>
            <a:ext cx="1905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6. Robust(Strong) </a:t>
            </a:r>
          </a:p>
        </p:txBody>
      </p:sp>
      <p:sp>
        <p:nvSpPr>
          <p:cNvPr id="30" name="Freeform 29"/>
          <p:cNvSpPr/>
          <p:nvPr/>
        </p:nvSpPr>
        <p:spPr>
          <a:xfrm>
            <a:off x="2571750" y="671513"/>
            <a:ext cx="685800" cy="600075"/>
          </a:xfrm>
          <a:custGeom>
            <a:avLst/>
            <a:gdLst>
              <a:gd name="connsiteX0" fmla="*/ 685800 w 685800"/>
              <a:gd name="connsiteY0" fmla="*/ 0 h 600075"/>
              <a:gd name="connsiteX1" fmla="*/ 500063 w 685800"/>
              <a:gd name="connsiteY1" fmla="*/ 157162 h 600075"/>
              <a:gd name="connsiteX2" fmla="*/ 457200 w 685800"/>
              <a:gd name="connsiteY2" fmla="*/ 185737 h 600075"/>
              <a:gd name="connsiteX3" fmla="*/ 342900 w 685800"/>
              <a:gd name="connsiteY3" fmla="*/ 271462 h 600075"/>
              <a:gd name="connsiteX4" fmla="*/ 242888 w 685800"/>
              <a:gd name="connsiteY4" fmla="*/ 328612 h 600075"/>
              <a:gd name="connsiteX5" fmla="*/ 142875 w 685800"/>
              <a:gd name="connsiteY5" fmla="*/ 442912 h 600075"/>
              <a:gd name="connsiteX6" fmla="*/ 85725 w 685800"/>
              <a:gd name="connsiteY6" fmla="*/ 514350 h 600075"/>
              <a:gd name="connsiteX7" fmla="*/ 57150 w 685800"/>
              <a:gd name="connsiteY7" fmla="*/ 557212 h 600075"/>
              <a:gd name="connsiteX8" fmla="*/ 14288 w 685800"/>
              <a:gd name="connsiteY8" fmla="*/ 585787 h 600075"/>
              <a:gd name="connsiteX9" fmla="*/ 0 w 685800"/>
              <a:gd name="connsiteY9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" h="600075">
                <a:moveTo>
                  <a:pt x="685800" y="0"/>
                </a:moveTo>
                <a:cubicBezTo>
                  <a:pt x="620837" y="64963"/>
                  <a:pt x="595252" y="93703"/>
                  <a:pt x="500063" y="157162"/>
                </a:cubicBezTo>
                <a:cubicBezTo>
                  <a:pt x="485775" y="166687"/>
                  <a:pt x="471087" y="175637"/>
                  <a:pt x="457200" y="185737"/>
                </a:cubicBezTo>
                <a:cubicBezTo>
                  <a:pt x="418684" y="213749"/>
                  <a:pt x="385497" y="250163"/>
                  <a:pt x="342900" y="271462"/>
                </a:cubicBezTo>
                <a:cubicBezTo>
                  <a:pt x="270392" y="307716"/>
                  <a:pt x="303471" y="288223"/>
                  <a:pt x="242888" y="328612"/>
                </a:cubicBezTo>
                <a:cubicBezTo>
                  <a:pt x="176213" y="428625"/>
                  <a:pt x="214313" y="395287"/>
                  <a:pt x="142875" y="442912"/>
                </a:cubicBezTo>
                <a:cubicBezTo>
                  <a:pt x="115062" y="526356"/>
                  <a:pt x="150351" y="449725"/>
                  <a:pt x="85725" y="514350"/>
                </a:cubicBezTo>
                <a:cubicBezTo>
                  <a:pt x="73583" y="526492"/>
                  <a:pt x="69292" y="545070"/>
                  <a:pt x="57150" y="557212"/>
                </a:cubicBezTo>
                <a:cubicBezTo>
                  <a:pt x="45008" y="569354"/>
                  <a:pt x="28025" y="575484"/>
                  <a:pt x="14288" y="585787"/>
                </a:cubicBezTo>
                <a:cubicBezTo>
                  <a:pt x="8900" y="589828"/>
                  <a:pt x="4763" y="595312"/>
                  <a:pt x="0" y="60007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400550" y="728663"/>
            <a:ext cx="265100" cy="557212"/>
          </a:xfrm>
          <a:custGeom>
            <a:avLst/>
            <a:gdLst>
              <a:gd name="connsiteX0" fmla="*/ 0 w 265100"/>
              <a:gd name="connsiteY0" fmla="*/ 0 h 557212"/>
              <a:gd name="connsiteX1" fmla="*/ 28575 w 265100"/>
              <a:gd name="connsiteY1" fmla="*/ 128587 h 557212"/>
              <a:gd name="connsiteX2" fmla="*/ 57150 w 265100"/>
              <a:gd name="connsiteY2" fmla="*/ 271462 h 557212"/>
              <a:gd name="connsiteX3" fmla="*/ 85725 w 265100"/>
              <a:gd name="connsiteY3" fmla="*/ 314325 h 557212"/>
              <a:gd name="connsiteX4" fmla="*/ 128588 w 265100"/>
              <a:gd name="connsiteY4" fmla="*/ 428625 h 557212"/>
              <a:gd name="connsiteX5" fmla="*/ 171450 w 265100"/>
              <a:gd name="connsiteY5" fmla="*/ 457200 h 557212"/>
              <a:gd name="connsiteX6" fmla="*/ 214313 w 265100"/>
              <a:gd name="connsiteY6" fmla="*/ 500062 h 557212"/>
              <a:gd name="connsiteX7" fmla="*/ 257175 w 265100"/>
              <a:gd name="connsiteY7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100" h="557212">
                <a:moveTo>
                  <a:pt x="0" y="0"/>
                </a:moveTo>
                <a:cubicBezTo>
                  <a:pt x="9525" y="42862"/>
                  <a:pt x="20483" y="85431"/>
                  <a:pt x="28575" y="128587"/>
                </a:cubicBezTo>
                <a:cubicBezTo>
                  <a:pt x="36472" y="170705"/>
                  <a:pt x="36024" y="229210"/>
                  <a:pt x="57150" y="271462"/>
                </a:cubicBezTo>
                <a:cubicBezTo>
                  <a:pt x="64829" y="286821"/>
                  <a:pt x="76200" y="300037"/>
                  <a:pt x="85725" y="314325"/>
                </a:cubicBezTo>
                <a:cubicBezTo>
                  <a:pt x="95948" y="365437"/>
                  <a:pt x="91799" y="391835"/>
                  <a:pt x="128588" y="428625"/>
                </a:cubicBezTo>
                <a:cubicBezTo>
                  <a:pt x="140730" y="440767"/>
                  <a:pt x="158259" y="446207"/>
                  <a:pt x="171450" y="457200"/>
                </a:cubicBezTo>
                <a:cubicBezTo>
                  <a:pt x="186972" y="470135"/>
                  <a:pt x="198791" y="487127"/>
                  <a:pt x="214313" y="500062"/>
                </a:cubicBezTo>
                <a:cubicBezTo>
                  <a:pt x="265100" y="542384"/>
                  <a:pt x="257175" y="506771"/>
                  <a:pt x="257175" y="55721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flipH="1">
            <a:off x="3797619" y="685800"/>
            <a:ext cx="45719" cy="1600200"/>
          </a:xfrm>
          <a:custGeom>
            <a:avLst/>
            <a:gdLst>
              <a:gd name="connsiteX0" fmla="*/ 114300 w 148010"/>
              <a:gd name="connsiteY0" fmla="*/ 0 h 906137"/>
              <a:gd name="connsiteX1" fmla="*/ 128587 w 148010"/>
              <a:gd name="connsiteY1" fmla="*/ 457200 h 906137"/>
              <a:gd name="connsiteX2" fmla="*/ 142875 w 148010"/>
              <a:gd name="connsiteY2" fmla="*/ 557213 h 906137"/>
              <a:gd name="connsiteX3" fmla="*/ 114300 w 148010"/>
              <a:gd name="connsiteY3" fmla="*/ 814388 h 906137"/>
              <a:gd name="connsiteX4" fmla="*/ 100012 w 148010"/>
              <a:gd name="connsiteY4" fmla="*/ 885825 h 906137"/>
              <a:gd name="connsiteX5" fmla="*/ 0 w 148010"/>
              <a:gd name="connsiteY5" fmla="*/ 900113 h 9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010" h="906137">
                <a:moveTo>
                  <a:pt x="114300" y="0"/>
                </a:moveTo>
                <a:cubicBezTo>
                  <a:pt x="119062" y="152400"/>
                  <a:pt x="120778" y="304926"/>
                  <a:pt x="128587" y="457200"/>
                </a:cubicBezTo>
                <a:cubicBezTo>
                  <a:pt x="130312" y="490832"/>
                  <a:pt x="142875" y="523537"/>
                  <a:pt x="142875" y="557213"/>
                </a:cubicBezTo>
                <a:cubicBezTo>
                  <a:pt x="142875" y="900914"/>
                  <a:pt x="148010" y="679546"/>
                  <a:pt x="114300" y="814388"/>
                </a:cubicBezTo>
                <a:cubicBezTo>
                  <a:pt x="108410" y="837947"/>
                  <a:pt x="113482" y="865620"/>
                  <a:pt x="100012" y="885825"/>
                </a:cubicBezTo>
                <a:cubicBezTo>
                  <a:pt x="86470" y="906137"/>
                  <a:pt x="12262" y="900113"/>
                  <a:pt x="0" y="90011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200400" y="51435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143000" y="457200"/>
            <a:ext cx="2057400" cy="5272087"/>
          </a:xfrm>
          <a:custGeom>
            <a:avLst/>
            <a:gdLst>
              <a:gd name="connsiteX0" fmla="*/ 2418723 w 2418723"/>
              <a:gd name="connsiteY0" fmla="*/ 0 h 5729287"/>
              <a:gd name="connsiteX1" fmla="*/ 2218698 w 2418723"/>
              <a:gd name="connsiteY1" fmla="*/ 14287 h 5729287"/>
              <a:gd name="connsiteX2" fmla="*/ 1690061 w 2418723"/>
              <a:gd name="connsiteY2" fmla="*/ 142875 h 5729287"/>
              <a:gd name="connsiteX3" fmla="*/ 1590048 w 2418723"/>
              <a:gd name="connsiteY3" fmla="*/ 171450 h 5729287"/>
              <a:gd name="connsiteX4" fmla="*/ 1318586 w 2418723"/>
              <a:gd name="connsiteY4" fmla="*/ 200025 h 5729287"/>
              <a:gd name="connsiteX5" fmla="*/ 1189998 w 2418723"/>
              <a:gd name="connsiteY5" fmla="*/ 228600 h 5729287"/>
              <a:gd name="connsiteX6" fmla="*/ 1104273 w 2418723"/>
              <a:gd name="connsiteY6" fmla="*/ 257175 h 5729287"/>
              <a:gd name="connsiteX7" fmla="*/ 989973 w 2418723"/>
              <a:gd name="connsiteY7" fmla="*/ 314325 h 5729287"/>
              <a:gd name="connsiteX8" fmla="*/ 918536 w 2418723"/>
              <a:gd name="connsiteY8" fmla="*/ 342900 h 5729287"/>
              <a:gd name="connsiteX9" fmla="*/ 761373 w 2418723"/>
              <a:gd name="connsiteY9" fmla="*/ 457200 h 5729287"/>
              <a:gd name="connsiteX10" fmla="*/ 689936 w 2418723"/>
              <a:gd name="connsiteY10" fmla="*/ 500062 h 5729287"/>
              <a:gd name="connsiteX11" fmla="*/ 647073 w 2418723"/>
              <a:gd name="connsiteY11" fmla="*/ 514350 h 5729287"/>
              <a:gd name="connsiteX12" fmla="*/ 404186 w 2418723"/>
              <a:gd name="connsiteY12" fmla="*/ 571500 h 5729287"/>
              <a:gd name="connsiteX13" fmla="*/ 318461 w 2418723"/>
              <a:gd name="connsiteY13" fmla="*/ 600075 h 5729287"/>
              <a:gd name="connsiteX14" fmla="*/ 232736 w 2418723"/>
              <a:gd name="connsiteY14" fmla="*/ 657225 h 5729287"/>
              <a:gd name="connsiteX15" fmla="*/ 204161 w 2418723"/>
              <a:gd name="connsiteY15" fmla="*/ 714375 h 5729287"/>
              <a:gd name="connsiteX16" fmla="*/ 175586 w 2418723"/>
              <a:gd name="connsiteY16" fmla="*/ 757237 h 5729287"/>
              <a:gd name="connsiteX17" fmla="*/ 132723 w 2418723"/>
              <a:gd name="connsiteY17" fmla="*/ 857250 h 5729287"/>
              <a:gd name="connsiteX18" fmla="*/ 104148 w 2418723"/>
              <a:gd name="connsiteY18" fmla="*/ 1000125 h 5729287"/>
              <a:gd name="connsiteX19" fmla="*/ 75573 w 2418723"/>
              <a:gd name="connsiteY19" fmla="*/ 1171575 h 5729287"/>
              <a:gd name="connsiteX20" fmla="*/ 61286 w 2418723"/>
              <a:gd name="connsiteY20" fmla="*/ 1228725 h 5729287"/>
              <a:gd name="connsiteX21" fmla="*/ 32711 w 2418723"/>
              <a:gd name="connsiteY21" fmla="*/ 1357312 h 5729287"/>
              <a:gd name="connsiteX22" fmla="*/ 104148 w 2418723"/>
              <a:gd name="connsiteY22" fmla="*/ 1828800 h 5729287"/>
              <a:gd name="connsiteX23" fmla="*/ 132723 w 2418723"/>
              <a:gd name="connsiteY23" fmla="*/ 1914525 h 5729287"/>
              <a:gd name="connsiteX24" fmla="*/ 232736 w 2418723"/>
              <a:gd name="connsiteY24" fmla="*/ 2085975 h 5729287"/>
              <a:gd name="connsiteX25" fmla="*/ 275598 w 2418723"/>
              <a:gd name="connsiteY25" fmla="*/ 2214562 h 5729287"/>
              <a:gd name="connsiteX26" fmla="*/ 318461 w 2418723"/>
              <a:gd name="connsiteY26" fmla="*/ 2343150 h 5729287"/>
              <a:gd name="connsiteX27" fmla="*/ 347036 w 2418723"/>
              <a:gd name="connsiteY27" fmla="*/ 3214687 h 5729287"/>
              <a:gd name="connsiteX28" fmla="*/ 375611 w 2418723"/>
              <a:gd name="connsiteY28" fmla="*/ 3357562 h 5729287"/>
              <a:gd name="connsiteX29" fmla="*/ 389898 w 2418723"/>
              <a:gd name="connsiteY29" fmla="*/ 3443287 h 5729287"/>
              <a:gd name="connsiteX30" fmla="*/ 432761 w 2418723"/>
              <a:gd name="connsiteY30" fmla="*/ 3671887 h 5729287"/>
              <a:gd name="connsiteX31" fmla="*/ 447048 w 2418723"/>
              <a:gd name="connsiteY31" fmla="*/ 3800475 h 5729287"/>
              <a:gd name="connsiteX32" fmla="*/ 475623 w 2418723"/>
              <a:gd name="connsiteY32" fmla="*/ 3986212 h 5729287"/>
              <a:gd name="connsiteX33" fmla="*/ 489911 w 2418723"/>
              <a:gd name="connsiteY33" fmla="*/ 4243387 h 5729287"/>
              <a:gd name="connsiteX34" fmla="*/ 504198 w 2418723"/>
              <a:gd name="connsiteY34" fmla="*/ 4457700 h 5729287"/>
              <a:gd name="connsiteX35" fmla="*/ 518486 w 2418723"/>
              <a:gd name="connsiteY35" fmla="*/ 4572000 h 5729287"/>
              <a:gd name="connsiteX36" fmla="*/ 561348 w 2418723"/>
              <a:gd name="connsiteY36" fmla="*/ 4657725 h 5729287"/>
              <a:gd name="connsiteX37" fmla="*/ 618498 w 2418723"/>
              <a:gd name="connsiteY37" fmla="*/ 4800600 h 5729287"/>
              <a:gd name="connsiteX38" fmla="*/ 632786 w 2418723"/>
              <a:gd name="connsiteY38" fmla="*/ 4857750 h 5729287"/>
              <a:gd name="connsiteX39" fmla="*/ 704223 w 2418723"/>
              <a:gd name="connsiteY39" fmla="*/ 5114925 h 5729287"/>
              <a:gd name="connsiteX40" fmla="*/ 718511 w 2418723"/>
              <a:gd name="connsiteY40" fmla="*/ 5257800 h 5729287"/>
              <a:gd name="connsiteX41" fmla="*/ 761373 w 2418723"/>
              <a:gd name="connsiteY41" fmla="*/ 5343525 h 5729287"/>
              <a:gd name="connsiteX42" fmla="*/ 775661 w 2418723"/>
              <a:gd name="connsiteY42" fmla="*/ 5457825 h 5729287"/>
              <a:gd name="connsiteX43" fmla="*/ 789948 w 2418723"/>
              <a:gd name="connsiteY43" fmla="*/ 5514975 h 5729287"/>
              <a:gd name="connsiteX44" fmla="*/ 818523 w 2418723"/>
              <a:gd name="connsiteY44" fmla="*/ 5672137 h 5729287"/>
              <a:gd name="connsiteX45" fmla="*/ 847098 w 2418723"/>
              <a:gd name="connsiteY45" fmla="*/ 5729287 h 5729287"/>
              <a:gd name="connsiteX46" fmla="*/ 832811 w 2418723"/>
              <a:gd name="connsiteY46" fmla="*/ 5600700 h 5729287"/>
              <a:gd name="connsiteX47" fmla="*/ 804236 w 2418723"/>
              <a:gd name="connsiteY47" fmla="*/ 5514975 h 5729287"/>
              <a:gd name="connsiteX48" fmla="*/ 789948 w 2418723"/>
              <a:gd name="connsiteY48" fmla="*/ 5472112 h 5729287"/>
              <a:gd name="connsiteX49" fmla="*/ 789948 w 2418723"/>
              <a:gd name="connsiteY49" fmla="*/ 5400675 h 572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418723" h="5729287">
                <a:moveTo>
                  <a:pt x="2418723" y="0"/>
                </a:moveTo>
                <a:cubicBezTo>
                  <a:pt x="2352048" y="4762"/>
                  <a:pt x="2284294" y="1425"/>
                  <a:pt x="2218698" y="14287"/>
                </a:cubicBezTo>
                <a:cubicBezTo>
                  <a:pt x="2040736" y="49181"/>
                  <a:pt x="1864434" y="93054"/>
                  <a:pt x="1690061" y="142875"/>
                </a:cubicBezTo>
                <a:cubicBezTo>
                  <a:pt x="1656723" y="152400"/>
                  <a:pt x="1623950" y="164185"/>
                  <a:pt x="1590048" y="171450"/>
                </a:cubicBezTo>
                <a:cubicBezTo>
                  <a:pt x="1518788" y="186720"/>
                  <a:pt x="1377952" y="195078"/>
                  <a:pt x="1318586" y="200025"/>
                </a:cubicBezTo>
                <a:cubicBezTo>
                  <a:pt x="1277788" y="208184"/>
                  <a:pt x="1230362" y="216491"/>
                  <a:pt x="1189998" y="228600"/>
                </a:cubicBezTo>
                <a:cubicBezTo>
                  <a:pt x="1161148" y="237255"/>
                  <a:pt x="1131958" y="245310"/>
                  <a:pt x="1104273" y="257175"/>
                </a:cubicBezTo>
                <a:cubicBezTo>
                  <a:pt x="1065120" y="273955"/>
                  <a:pt x="1028649" y="296474"/>
                  <a:pt x="989973" y="314325"/>
                </a:cubicBezTo>
                <a:cubicBezTo>
                  <a:pt x="966687" y="325072"/>
                  <a:pt x="941051" y="330619"/>
                  <a:pt x="918536" y="342900"/>
                </a:cubicBezTo>
                <a:cubicBezTo>
                  <a:pt x="822975" y="395024"/>
                  <a:pt x="845832" y="398079"/>
                  <a:pt x="761373" y="457200"/>
                </a:cubicBezTo>
                <a:cubicBezTo>
                  <a:pt x="738623" y="473125"/>
                  <a:pt x="714774" y="487643"/>
                  <a:pt x="689936" y="500062"/>
                </a:cubicBezTo>
                <a:cubicBezTo>
                  <a:pt x="676465" y="506797"/>
                  <a:pt x="661554" y="510213"/>
                  <a:pt x="647073" y="514350"/>
                </a:cubicBezTo>
                <a:cubicBezTo>
                  <a:pt x="566945" y="537244"/>
                  <a:pt x="483515" y="545057"/>
                  <a:pt x="404186" y="571500"/>
                </a:cubicBezTo>
                <a:cubicBezTo>
                  <a:pt x="375611" y="581025"/>
                  <a:pt x="343523" y="583367"/>
                  <a:pt x="318461" y="600075"/>
                </a:cubicBezTo>
                <a:lnTo>
                  <a:pt x="232736" y="657225"/>
                </a:lnTo>
                <a:cubicBezTo>
                  <a:pt x="223211" y="676275"/>
                  <a:pt x="214728" y="695883"/>
                  <a:pt x="204161" y="714375"/>
                </a:cubicBezTo>
                <a:cubicBezTo>
                  <a:pt x="195642" y="729284"/>
                  <a:pt x="183265" y="741879"/>
                  <a:pt x="175586" y="757237"/>
                </a:cubicBezTo>
                <a:cubicBezTo>
                  <a:pt x="159365" y="789678"/>
                  <a:pt x="147011" y="823912"/>
                  <a:pt x="132723" y="857250"/>
                </a:cubicBezTo>
                <a:cubicBezTo>
                  <a:pt x="123198" y="904875"/>
                  <a:pt x="112836" y="952340"/>
                  <a:pt x="104148" y="1000125"/>
                </a:cubicBezTo>
                <a:cubicBezTo>
                  <a:pt x="93784" y="1057129"/>
                  <a:pt x="89625" y="1115366"/>
                  <a:pt x="75573" y="1171575"/>
                </a:cubicBezTo>
                <a:cubicBezTo>
                  <a:pt x="70811" y="1190625"/>
                  <a:pt x="65546" y="1209556"/>
                  <a:pt x="61286" y="1228725"/>
                </a:cubicBezTo>
                <a:cubicBezTo>
                  <a:pt x="25009" y="1391971"/>
                  <a:pt x="67554" y="1217935"/>
                  <a:pt x="32711" y="1357312"/>
                </a:cubicBezTo>
                <a:cubicBezTo>
                  <a:pt x="78266" y="1972308"/>
                  <a:pt x="0" y="1578844"/>
                  <a:pt x="104148" y="1828800"/>
                </a:cubicBezTo>
                <a:cubicBezTo>
                  <a:pt x="115733" y="1856604"/>
                  <a:pt x="119253" y="1887584"/>
                  <a:pt x="132723" y="1914525"/>
                </a:cubicBezTo>
                <a:cubicBezTo>
                  <a:pt x="162312" y="1973703"/>
                  <a:pt x="232736" y="2085975"/>
                  <a:pt x="232736" y="2085975"/>
                </a:cubicBezTo>
                <a:cubicBezTo>
                  <a:pt x="266971" y="2222918"/>
                  <a:pt x="221801" y="2053173"/>
                  <a:pt x="275598" y="2214562"/>
                </a:cubicBezTo>
                <a:cubicBezTo>
                  <a:pt x="337125" y="2399140"/>
                  <a:pt x="229019" y="2119544"/>
                  <a:pt x="318461" y="2343150"/>
                </a:cubicBezTo>
                <a:cubicBezTo>
                  <a:pt x="379301" y="2708204"/>
                  <a:pt x="300701" y="2210785"/>
                  <a:pt x="347036" y="3214687"/>
                </a:cubicBezTo>
                <a:cubicBezTo>
                  <a:pt x="349275" y="3263204"/>
                  <a:pt x="366661" y="3309826"/>
                  <a:pt x="375611" y="3357562"/>
                </a:cubicBezTo>
                <a:cubicBezTo>
                  <a:pt x="380950" y="3386035"/>
                  <a:pt x="386305" y="3414542"/>
                  <a:pt x="389898" y="3443287"/>
                </a:cubicBezTo>
                <a:cubicBezTo>
                  <a:pt x="414096" y="3636872"/>
                  <a:pt x="384700" y="3527704"/>
                  <a:pt x="432761" y="3671887"/>
                </a:cubicBezTo>
                <a:cubicBezTo>
                  <a:pt x="437523" y="3714750"/>
                  <a:pt x="441221" y="3757744"/>
                  <a:pt x="447048" y="3800475"/>
                </a:cubicBezTo>
                <a:cubicBezTo>
                  <a:pt x="455511" y="3862541"/>
                  <a:pt x="469589" y="3923863"/>
                  <a:pt x="475623" y="3986212"/>
                </a:cubicBezTo>
                <a:cubicBezTo>
                  <a:pt x="483893" y="4071670"/>
                  <a:pt x="484717" y="4157687"/>
                  <a:pt x="489911" y="4243387"/>
                </a:cubicBezTo>
                <a:cubicBezTo>
                  <a:pt x="494242" y="4314852"/>
                  <a:pt x="497996" y="4386373"/>
                  <a:pt x="504198" y="4457700"/>
                </a:cubicBezTo>
                <a:cubicBezTo>
                  <a:pt x="507524" y="4495952"/>
                  <a:pt x="507938" y="4535081"/>
                  <a:pt x="518486" y="4572000"/>
                </a:cubicBezTo>
                <a:cubicBezTo>
                  <a:pt x="527263" y="4602719"/>
                  <a:pt x="548543" y="4628456"/>
                  <a:pt x="561348" y="4657725"/>
                </a:cubicBezTo>
                <a:cubicBezTo>
                  <a:pt x="581907" y="4704718"/>
                  <a:pt x="601246" y="4752295"/>
                  <a:pt x="618498" y="4800600"/>
                </a:cubicBezTo>
                <a:cubicBezTo>
                  <a:pt x="625102" y="4819092"/>
                  <a:pt x="627011" y="4838982"/>
                  <a:pt x="632786" y="4857750"/>
                </a:cubicBezTo>
                <a:cubicBezTo>
                  <a:pt x="700881" y="5079057"/>
                  <a:pt x="654819" y="4892606"/>
                  <a:pt x="704223" y="5114925"/>
                </a:cubicBezTo>
                <a:cubicBezTo>
                  <a:pt x="708986" y="5162550"/>
                  <a:pt x="706903" y="5211367"/>
                  <a:pt x="718511" y="5257800"/>
                </a:cubicBezTo>
                <a:cubicBezTo>
                  <a:pt x="726259" y="5288794"/>
                  <a:pt x="752596" y="5312806"/>
                  <a:pt x="761373" y="5343525"/>
                </a:cubicBezTo>
                <a:cubicBezTo>
                  <a:pt x="771921" y="5380444"/>
                  <a:pt x="769349" y="5419951"/>
                  <a:pt x="775661" y="5457825"/>
                </a:cubicBezTo>
                <a:cubicBezTo>
                  <a:pt x="778889" y="5477194"/>
                  <a:pt x="786097" y="5495720"/>
                  <a:pt x="789948" y="5514975"/>
                </a:cubicBezTo>
                <a:cubicBezTo>
                  <a:pt x="793544" y="5532956"/>
                  <a:pt x="810864" y="5649160"/>
                  <a:pt x="818523" y="5672137"/>
                </a:cubicBezTo>
                <a:cubicBezTo>
                  <a:pt x="825258" y="5692343"/>
                  <a:pt x="837573" y="5710237"/>
                  <a:pt x="847098" y="5729287"/>
                </a:cubicBezTo>
                <a:cubicBezTo>
                  <a:pt x="842336" y="5686425"/>
                  <a:pt x="841269" y="5642989"/>
                  <a:pt x="832811" y="5600700"/>
                </a:cubicBezTo>
                <a:cubicBezTo>
                  <a:pt x="826904" y="5571164"/>
                  <a:pt x="813761" y="5543550"/>
                  <a:pt x="804236" y="5514975"/>
                </a:cubicBezTo>
                <a:cubicBezTo>
                  <a:pt x="799473" y="5500687"/>
                  <a:pt x="789948" y="5487173"/>
                  <a:pt x="789948" y="5472112"/>
                </a:cubicBezTo>
                <a:lnTo>
                  <a:pt x="789948" y="540067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409114" y="571500"/>
            <a:ext cx="1805574" cy="2686050"/>
          </a:xfrm>
          <a:custGeom>
            <a:avLst/>
            <a:gdLst>
              <a:gd name="connsiteX0" fmla="*/ 362536 w 1805574"/>
              <a:gd name="connsiteY0" fmla="*/ 2686050 h 2686050"/>
              <a:gd name="connsiteX1" fmla="*/ 348249 w 1805574"/>
              <a:gd name="connsiteY1" fmla="*/ 2643188 h 2686050"/>
              <a:gd name="connsiteX2" fmla="*/ 305386 w 1805574"/>
              <a:gd name="connsiteY2" fmla="*/ 2600325 h 2686050"/>
              <a:gd name="connsiteX3" fmla="*/ 276811 w 1805574"/>
              <a:gd name="connsiteY3" fmla="*/ 2557463 h 2686050"/>
              <a:gd name="connsiteX4" fmla="*/ 248236 w 1805574"/>
              <a:gd name="connsiteY4" fmla="*/ 2471738 h 2686050"/>
              <a:gd name="connsiteX5" fmla="*/ 233949 w 1805574"/>
              <a:gd name="connsiteY5" fmla="*/ 2428875 h 2686050"/>
              <a:gd name="connsiteX6" fmla="*/ 219661 w 1805574"/>
              <a:gd name="connsiteY6" fmla="*/ 2343150 h 2686050"/>
              <a:gd name="connsiteX7" fmla="*/ 191086 w 1805574"/>
              <a:gd name="connsiteY7" fmla="*/ 2085975 h 2686050"/>
              <a:gd name="connsiteX8" fmla="*/ 176799 w 1805574"/>
              <a:gd name="connsiteY8" fmla="*/ 2000250 h 2686050"/>
              <a:gd name="connsiteX9" fmla="*/ 148224 w 1805574"/>
              <a:gd name="connsiteY9" fmla="*/ 1914525 h 2686050"/>
              <a:gd name="connsiteX10" fmla="*/ 91074 w 1805574"/>
              <a:gd name="connsiteY10" fmla="*/ 1828800 h 2686050"/>
              <a:gd name="connsiteX11" fmla="*/ 48211 w 1805574"/>
              <a:gd name="connsiteY11" fmla="*/ 1743075 h 2686050"/>
              <a:gd name="connsiteX12" fmla="*/ 5349 w 1805574"/>
              <a:gd name="connsiteY12" fmla="*/ 1471613 h 2686050"/>
              <a:gd name="connsiteX13" fmla="*/ 19636 w 1805574"/>
              <a:gd name="connsiteY13" fmla="*/ 871538 h 2686050"/>
              <a:gd name="connsiteX14" fmla="*/ 62499 w 1805574"/>
              <a:gd name="connsiteY14" fmla="*/ 814388 h 2686050"/>
              <a:gd name="connsiteX15" fmla="*/ 91074 w 1805574"/>
              <a:gd name="connsiteY15" fmla="*/ 757238 h 2686050"/>
              <a:gd name="connsiteX16" fmla="*/ 119649 w 1805574"/>
              <a:gd name="connsiteY16" fmla="*/ 671513 h 2686050"/>
              <a:gd name="connsiteX17" fmla="*/ 162511 w 1805574"/>
              <a:gd name="connsiteY17" fmla="*/ 657225 h 2686050"/>
              <a:gd name="connsiteX18" fmla="*/ 219661 w 1805574"/>
              <a:gd name="connsiteY18" fmla="*/ 571500 h 2686050"/>
              <a:gd name="connsiteX19" fmla="*/ 319674 w 1805574"/>
              <a:gd name="connsiteY19" fmla="*/ 542925 h 2686050"/>
              <a:gd name="connsiteX20" fmla="*/ 405399 w 1805574"/>
              <a:gd name="connsiteY20" fmla="*/ 514350 h 2686050"/>
              <a:gd name="connsiteX21" fmla="*/ 476836 w 1805574"/>
              <a:gd name="connsiteY21" fmla="*/ 500063 h 2686050"/>
              <a:gd name="connsiteX22" fmla="*/ 562561 w 1805574"/>
              <a:gd name="connsiteY22" fmla="*/ 471488 h 2686050"/>
              <a:gd name="connsiteX23" fmla="*/ 605424 w 1805574"/>
              <a:gd name="connsiteY23" fmla="*/ 457200 h 2686050"/>
              <a:gd name="connsiteX24" fmla="*/ 691149 w 1805574"/>
              <a:gd name="connsiteY24" fmla="*/ 442913 h 2686050"/>
              <a:gd name="connsiteX25" fmla="*/ 734011 w 1805574"/>
              <a:gd name="connsiteY25" fmla="*/ 414338 h 2686050"/>
              <a:gd name="connsiteX26" fmla="*/ 834024 w 1805574"/>
              <a:gd name="connsiteY26" fmla="*/ 385763 h 2686050"/>
              <a:gd name="connsiteX27" fmla="*/ 962611 w 1805574"/>
              <a:gd name="connsiteY27" fmla="*/ 342900 h 2686050"/>
              <a:gd name="connsiteX28" fmla="*/ 1048336 w 1805574"/>
              <a:gd name="connsiteY28" fmla="*/ 314325 h 2686050"/>
              <a:gd name="connsiteX29" fmla="*/ 1091199 w 1805574"/>
              <a:gd name="connsiteY29" fmla="*/ 285750 h 2686050"/>
              <a:gd name="connsiteX30" fmla="*/ 1191211 w 1805574"/>
              <a:gd name="connsiteY30" fmla="*/ 257175 h 2686050"/>
              <a:gd name="connsiteX31" fmla="*/ 1276936 w 1805574"/>
              <a:gd name="connsiteY31" fmla="*/ 214313 h 2686050"/>
              <a:gd name="connsiteX32" fmla="*/ 1348374 w 1805574"/>
              <a:gd name="connsiteY32" fmla="*/ 157163 h 2686050"/>
              <a:gd name="connsiteX33" fmla="*/ 1434099 w 1805574"/>
              <a:gd name="connsiteY33" fmla="*/ 100013 h 2686050"/>
              <a:gd name="connsiteX34" fmla="*/ 1519824 w 1805574"/>
              <a:gd name="connsiteY34" fmla="*/ 42863 h 2686050"/>
              <a:gd name="connsiteX35" fmla="*/ 1705561 w 1805574"/>
              <a:gd name="connsiteY35" fmla="*/ 0 h 2686050"/>
              <a:gd name="connsiteX36" fmla="*/ 1805574 w 1805574"/>
              <a:gd name="connsiteY36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805574" h="2686050">
                <a:moveTo>
                  <a:pt x="362536" y="2686050"/>
                </a:moveTo>
                <a:cubicBezTo>
                  <a:pt x="357774" y="2671763"/>
                  <a:pt x="356603" y="2655719"/>
                  <a:pt x="348249" y="2643188"/>
                </a:cubicBezTo>
                <a:cubicBezTo>
                  <a:pt x="337041" y="2626376"/>
                  <a:pt x="318321" y="2615847"/>
                  <a:pt x="305386" y="2600325"/>
                </a:cubicBezTo>
                <a:cubicBezTo>
                  <a:pt x="294393" y="2587134"/>
                  <a:pt x="286336" y="2571750"/>
                  <a:pt x="276811" y="2557463"/>
                </a:cubicBezTo>
                <a:lnTo>
                  <a:pt x="248236" y="2471738"/>
                </a:lnTo>
                <a:cubicBezTo>
                  <a:pt x="243474" y="2457450"/>
                  <a:pt x="236425" y="2443731"/>
                  <a:pt x="233949" y="2428875"/>
                </a:cubicBezTo>
                <a:cubicBezTo>
                  <a:pt x="229186" y="2400300"/>
                  <a:pt x="223254" y="2371895"/>
                  <a:pt x="219661" y="2343150"/>
                </a:cubicBezTo>
                <a:cubicBezTo>
                  <a:pt x="190536" y="2110151"/>
                  <a:pt x="220149" y="2289418"/>
                  <a:pt x="191086" y="2085975"/>
                </a:cubicBezTo>
                <a:cubicBezTo>
                  <a:pt x="186989" y="2057297"/>
                  <a:pt x="183825" y="2028354"/>
                  <a:pt x="176799" y="2000250"/>
                </a:cubicBezTo>
                <a:cubicBezTo>
                  <a:pt x="169494" y="1971029"/>
                  <a:pt x="164932" y="1939587"/>
                  <a:pt x="148224" y="1914525"/>
                </a:cubicBezTo>
                <a:cubicBezTo>
                  <a:pt x="129174" y="1885950"/>
                  <a:pt x="101935" y="1861380"/>
                  <a:pt x="91074" y="1828800"/>
                </a:cubicBezTo>
                <a:cubicBezTo>
                  <a:pt x="71356" y="1769648"/>
                  <a:pt x="85140" y="1798469"/>
                  <a:pt x="48211" y="1743075"/>
                </a:cubicBezTo>
                <a:cubicBezTo>
                  <a:pt x="0" y="1598441"/>
                  <a:pt x="21946" y="1687382"/>
                  <a:pt x="5349" y="1471613"/>
                </a:cubicBezTo>
                <a:cubicBezTo>
                  <a:pt x="10111" y="1271588"/>
                  <a:pt x="2303" y="1070867"/>
                  <a:pt x="19636" y="871538"/>
                </a:cubicBezTo>
                <a:cubicBezTo>
                  <a:pt x="21699" y="847815"/>
                  <a:pt x="49878" y="834581"/>
                  <a:pt x="62499" y="814388"/>
                </a:cubicBezTo>
                <a:cubicBezTo>
                  <a:pt x="73787" y="796327"/>
                  <a:pt x="83164" y="777013"/>
                  <a:pt x="91074" y="757238"/>
                </a:cubicBezTo>
                <a:cubicBezTo>
                  <a:pt x="102261" y="729272"/>
                  <a:pt x="91074" y="681038"/>
                  <a:pt x="119649" y="671513"/>
                </a:cubicBezTo>
                <a:lnTo>
                  <a:pt x="162511" y="657225"/>
                </a:lnTo>
                <a:cubicBezTo>
                  <a:pt x="181561" y="628650"/>
                  <a:pt x="187080" y="582360"/>
                  <a:pt x="219661" y="571500"/>
                </a:cubicBezTo>
                <a:cubicBezTo>
                  <a:pt x="363749" y="523473"/>
                  <a:pt x="140222" y="596761"/>
                  <a:pt x="319674" y="542925"/>
                </a:cubicBezTo>
                <a:cubicBezTo>
                  <a:pt x="348524" y="534270"/>
                  <a:pt x="375863" y="520257"/>
                  <a:pt x="405399" y="514350"/>
                </a:cubicBezTo>
                <a:cubicBezTo>
                  <a:pt x="429211" y="509588"/>
                  <a:pt x="453408" y="506452"/>
                  <a:pt x="476836" y="500063"/>
                </a:cubicBezTo>
                <a:cubicBezTo>
                  <a:pt x="505895" y="492138"/>
                  <a:pt x="533986" y="481013"/>
                  <a:pt x="562561" y="471488"/>
                </a:cubicBezTo>
                <a:cubicBezTo>
                  <a:pt x="576849" y="466725"/>
                  <a:pt x="590568" y="459676"/>
                  <a:pt x="605424" y="457200"/>
                </a:cubicBezTo>
                <a:lnTo>
                  <a:pt x="691149" y="442913"/>
                </a:lnTo>
                <a:cubicBezTo>
                  <a:pt x="705436" y="433388"/>
                  <a:pt x="718653" y="422017"/>
                  <a:pt x="734011" y="414338"/>
                </a:cubicBezTo>
                <a:cubicBezTo>
                  <a:pt x="758023" y="402332"/>
                  <a:pt x="811129" y="392631"/>
                  <a:pt x="834024" y="385763"/>
                </a:cubicBezTo>
                <a:cubicBezTo>
                  <a:pt x="834091" y="385743"/>
                  <a:pt x="941147" y="350055"/>
                  <a:pt x="962611" y="342900"/>
                </a:cubicBezTo>
                <a:cubicBezTo>
                  <a:pt x="962616" y="342898"/>
                  <a:pt x="1048331" y="314329"/>
                  <a:pt x="1048336" y="314325"/>
                </a:cubicBezTo>
                <a:cubicBezTo>
                  <a:pt x="1062624" y="304800"/>
                  <a:pt x="1075416" y="292514"/>
                  <a:pt x="1091199" y="285750"/>
                </a:cubicBezTo>
                <a:cubicBezTo>
                  <a:pt x="1155302" y="258278"/>
                  <a:pt x="1135594" y="284984"/>
                  <a:pt x="1191211" y="257175"/>
                </a:cubicBezTo>
                <a:cubicBezTo>
                  <a:pt x="1301990" y="201785"/>
                  <a:pt x="1169209" y="250221"/>
                  <a:pt x="1276936" y="214313"/>
                </a:cubicBezTo>
                <a:cubicBezTo>
                  <a:pt x="1340844" y="118450"/>
                  <a:pt x="1265559" y="212373"/>
                  <a:pt x="1348374" y="157163"/>
                </a:cubicBezTo>
                <a:cubicBezTo>
                  <a:pt x="1455398" y="85814"/>
                  <a:pt x="1332181" y="133984"/>
                  <a:pt x="1434099" y="100013"/>
                </a:cubicBezTo>
                <a:cubicBezTo>
                  <a:pt x="1462674" y="80963"/>
                  <a:pt x="1487244" y="53724"/>
                  <a:pt x="1519824" y="42863"/>
                </a:cubicBezTo>
                <a:cubicBezTo>
                  <a:pt x="1579433" y="22992"/>
                  <a:pt x="1642499" y="0"/>
                  <a:pt x="1705561" y="0"/>
                </a:cubicBezTo>
                <a:lnTo>
                  <a:pt x="1805574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386513" y="585788"/>
            <a:ext cx="1389849" cy="700087"/>
          </a:xfrm>
          <a:custGeom>
            <a:avLst/>
            <a:gdLst>
              <a:gd name="connsiteX0" fmla="*/ 0 w 1389849"/>
              <a:gd name="connsiteY0" fmla="*/ 0 h 700087"/>
              <a:gd name="connsiteX1" fmla="*/ 128587 w 1389849"/>
              <a:gd name="connsiteY1" fmla="*/ 57150 h 700087"/>
              <a:gd name="connsiteX2" fmla="*/ 185737 w 1389849"/>
              <a:gd name="connsiteY2" fmla="*/ 85725 h 700087"/>
              <a:gd name="connsiteX3" fmla="*/ 242887 w 1389849"/>
              <a:gd name="connsiteY3" fmla="*/ 128587 h 700087"/>
              <a:gd name="connsiteX4" fmla="*/ 314325 w 1389849"/>
              <a:gd name="connsiteY4" fmla="*/ 171450 h 700087"/>
              <a:gd name="connsiteX5" fmla="*/ 357187 w 1389849"/>
              <a:gd name="connsiteY5" fmla="*/ 200025 h 700087"/>
              <a:gd name="connsiteX6" fmla="*/ 457200 w 1389849"/>
              <a:gd name="connsiteY6" fmla="*/ 242887 h 700087"/>
              <a:gd name="connsiteX7" fmla="*/ 528637 w 1389849"/>
              <a:gd name="connsiteY7" fmla="*/ 300037 h 700087"/>
              <a:gd name="connsiteX8" fmla="*/ 557212 w 1389849"/>
              <a:gd name="connsiteY8" fmla="*/ 342900 h 700087"/>
              <a:gd name="connsiteX9" fmla="*/ 600075 w 1389849"/>
              <a:gd name="connsiteY9" fmla="*/ 357187 h 700087"/>
              <a:gd name="connsiteX10" fmla="*/ 700087 w 1389849"/>
              <a:gd name="connsiteY10" fmla="*/ 371475 h 700087"/>
              <a:gd name="connsiteX11" fmla="*/ 785812 w 1389849"/>
              <a:gd name="connsiteY11" fmla="*/ 385762 h 700087"/>
              <a:gd name="connsiteX12" fmla="*/ 828675 w 1389849"/>
              <a:gd name="connsiteY12" fmla="*/ 400050 h 700087"/>
              <a:gd name="connsiteX13" fmla="*/ 914400 w 1389849"/>
              <a:gd name="connsiteY13" fmla="*/ 414337 h 700087"/>
              <a:gd name="connsiteX14" fmla="*/ 971550 w 1389849"/>
              <a:gd name="connsiteY14" fmla="*/ 428625 h 700087"/>
              <a:gd name="connsiteX15" fmla="*/ 1014412 w 1389849"/>
              <a:gd name="connsiteY15" fmla="*/ 457200 h 700087"/>
              <a:gd name="connsiteX16" fmla="*/ 1071562 w 1389849"/>
              <a:gd name="connsiteY16" fmla="*/ 542925 h 700087"/>
              <a:gd name="connsiteX17" fmla="*/ 1157287 w 1389849"/>
              <a:gd name="connsiteY17" fmla="*/ 600075 h 700087"/>
              <a:gd name="connsiteX18" fmla="*/ 1200150 w 1389849"/>
              <a:gd name="connsiteY18" fmla="*/ 628650 h 700087"/>
              <a:gd name="connsiteX19" fmla="*/ 1343025 w 1389849"/>
              <a:gd name="connsiteY19" fmla="*/ 657225 h 700087"/>
              <a:gd name="connsiteX20" fmla="*/ 1385887 w 1389849"/>
              <a:gd name="connsiteY20" fmla="*/ 700087 h 7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9849" h="700087">
                <a:moveTo>
                  <a:pt x="0" y="0"/>
                </a:moveTo>
                <a:cubicBezTo>
                  <a:pt x="149676" y="49892"/>
                  <a:pt x="33493" y="2810"/>
                  <a:pt x="128587" y="57150"/>
                </a:cubicBezTo>
                <a:cubicBezTo>
                  <a:pt x="147079" y="67717"/>
                  <a:pt x="167676" y="74437"/>
                  <a:pt x="185737" y="85725"/>
                </a:cubicBezTo>
                <a:cubicBezTo>
                  <a:pt x="205930" y="98345"/>
                  <a:pt x="223074" y="115378"/>
                  <a:pt x="242887" y="128587"/>
                </a:cubicBezTo>
                <a:cubicBezTo>
                  <a:pt x="265993" y="143991"/>
                  <a:pt x="290776" y="156732"/>
                  <a:pt x="314325" y="171450"/>
                </a:cubicBezTo>
                <a:cubicBezTo>
                  <a:pt x="328886" y="180551"/>
                  <a:pt x="342278" y="191506"/>
                  <a:pt x="357187" y="200025"/>
                </a:cubicBezTo>
                <a:cubicBezTo>
                  <a:pt x="406622" y="228274"/>
                  <a:pt x="409112" y="226858"/>
                  <a:pt x="457200" y="242887"/>
                </a:cubicBezTo>
                <a:cubicBezTo>
                  <a:pt x="539093" y="365728"/>
                  <a:pt x="430049" y="221166"/>
                  <a:pt x="528637" y="300037"/>
                </a:cubicBezTo>
                <a:cubicBezTo>
                  <a:pt x="542046" y="310764"/>
                  <a:pt x="543803" y="332173"/>
                  <a:pt x="557212" y="342900"/>
                </a:cubicBezTo>
                <a:cubicBezTo>
                  <a:pt x="568972" y="352308"/>
                  <a:pt x="585307" y="354233"/>
                  <a:pt x="600075" y="357187"/>
                </a:cubicBezTo>
                <a:cubicBezTo>
                  <a:pt x="633097" y="363791"/>
                  <a:pt x="666803" y="366354"/>
                  <a:pt x="700087" y="371475"/>
                </a:cubicBezTo>
                <a:cubicBezTo>
                  <a:pt x="728719" y="375880"/>
                  <a:pt x="757237" y="381000"/>
                  <a:pt x="785812" y="385762"/>
                </a:cubicBezTo>
                <a:cubicBezTo>
                  <a:pt x="800100" y="390525"/>
                  <a:pt x="813973" y="396783"/>
                  <a:pt x="828675" y="400050"/>
                </a:cubicBezTo>
                <a:cubicBezTo>
                  <a:pt x="856954" y="406334"/>
                  <a:pt x="885993" y="408656"/>
                  <a:pt x="914400" y="414337"/>
                </a:cubicBezTo>
                <a:cubicBezTo>
                  <a:pt x="933655" y="418188"/>
                  <a:pt x="952500" y="423862"/>
                  <a:pt x="971550" y="428625"/>
                </a:cubicBezTo>
                <a:cubicBezTo>
                  <a:pt x="985837" y="438150"/>
                  <a:pt x="1003685" y="443792"/>
                  <a:pt x="1014412" y="457200"/>
                </a:cubicBezTo>
                <a:cubicBezTo>
                  <a:pt x="1092945" y="555366"/>
                  <a:pt x="940429" y="440932"/>
                  <a:pt x="1071562" y="542925"/>
                </a:cubicBezTo>
                <a:cubicBezTo>
                  <a:pt x="1098671" y="564010"/>
                  <a:pt x="1128712" y="581025"/>
                  <a:pt x="1157287" y="600075"/>
                </a:cubicBezTo>
                <a:cubicBezTo>
                  <a:pt x="1171575" y="609600"/>
                  <a:pt x="1183491" y="624485"/>
                  <a:pt x="1200150" y="628650"/>
                </a:cubicBezTo>
                <a:cubicBezTo>
                  <a:pt x="1285404" y="649963"/>
                  <a:pt x="1237931" y="639709"/>
                  <a:pt x="1343025" y="657225"/>
                </a:cubicBezTo>
                <a:cubicBezTo>
                  <a:pt x="1389849" y="688442"/>
                  <a:pt x="1385887" y="668629"/>
                  <a:pt x="1385887" y="70008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100763" y="685800"/>
            <a:ext cx="871537" cy="1617240"/>
          </a:xfrm>
          <a:custGeom>
            <a:avLst/>
            <a:gdLst>
              <a:gd name="connsiteX0" fmla="*/ 0 w 871537"/>
              <a:gd name="connsiteY0" fmla="*/ 0 h 1617240"/>
              <a:gd name="connsiteX1" fmla="*/ 42862 w 871537"/>
              <a:gd name="connsiteY1" fmla="*/ 14288 h 1617240"/>
              <a:gd name="connsiteX2" fmla="*/ 171450 w 871537"/>
              <a:gd name="connsiteY2" fmla="*/ 114300 h 1617240"/>
              <a:gd name="connsiteX3" fmla="*/ 242887 w 871537"/>
              <a:gd name="connsiteY3" fmla="*/ 185738 h 1617240"/>
              <a:gd name="connsiteX4" fmla="*/ 300037 w 871537"/>
              <a:gd name="connsiteY4" fmla="*/ 271463 h 1617240"/>
              <a:gd name="connsiteX5" fmla="*/ 414337 w 871537"/>
              <a:gd name="connsiteY5" fmla="*/ 428625 h 1617240"/>
              <a:gd name="connsiteX6" fmla="*/ 442912 w 871537"/>
              <a:gd name="connsiteY6" fmla="*/ 485775 h 1617240"/>
              <a:gd name="connsiteX7" fmla="*/ 471487 w 871537"/>
              <a:gd name="connsiteY7" fmla="*/ 528638 h 1617240"/>
              <a:gd name="connsiteX8" fmla="*/ 500062 w 871537"/>
              <a:gd name="connsiteY8" fmla="*/ 585788 h 1617240"/>
              <a:gd name="connsiteX9" fmla="*/ 528637 w 871537"/>
              <a:gd name="connsiteY9" fmla="*/ 628650 h 1617240"/>
              <a:gd name="connsiteX10" fmla="*/ 542925 w 871537"/>
              <a:gd name="connsiteY10" fmla="*/ 671513 h 1617240"/>
              <a:gd name="connsiteX11" fmla="*/ 571500 w 871537"/>
              <a:gd name="connsiteY11" fmla="*/ 728663 h 1617240"/>
              <a:gd name="connsiteX12" fmla="*/ 614362 w 871537"/>
              <a:gd name="connsiteY12" fmla="*/ 857250 h 1617240"/>
              <a:gd name="connsiteX13" fmla="*/ 628650 w 871537"/>
              <a:gd name="connsiteY13" fmla="*/ 900113 h 1617240"/>
              <a:gd name="connsiteX14" fmla="*/ 657225 w 871537"/>
              <a:gd name="connsiteY14" fmla="*/ 942975 h 1617240"/>
              <a:gd name="connsiteX15" fmla="*/ 700087 w 871537"/>
              <a:gd name="connsiteY15" fmla="*/ 1085850 h 1617240"/>
              <a:gd name="connsiteX16" fmla="*/ 728662 w 871537"/>
              <a:gd name="connsiteY16" fmla="*/ 1171575 h 1617240"/>
              <a:gd name="connsiteX17" fmla="*/ 757237 w 871537"/>
              <a:gd name="connsiteY17" fmla="*/ 1314450 h 1617240"/>
              <a:gd name="connsiteX18" fmla="*/ 785812 w 871537"/>
              <a:gd name="connsiteY18" fmla="*/ 1400175 h 1617240"/>
              <a:gd name="connsiteX19" fmla="*/ 800100 w 871537"/>
              <a:gd name="connsiteY19" fmla="*/ 1500188 h 1617240"/>
              <a:gd name="connsiteX20" fmla="*/ 828675 w 871537"/>
              <a:gd name="connsiteY20" fmla="*/ 1543050 h 1617240"/>
              <a:gd name="connsiteX21" fmla="*/ 871537 w 871537"/>
              <a:gd name="connsiteY21" fmla="*/ 1614488 h 161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71537" h="1617240">
                <a:moveTo>
                  <a:pt x="0" y="0"/>
                </a:moveTo>
                <a:cubicBezTo>
                  <a:pt x="14287" y="4763"/>
                  <a:pt x="30331" y="5934"/>
                  <a:pt x="42862" y="14288"/>
                </a:cubicBezTo>
                <a:cubicBezTo>
                  <a:pt x="88043" y="44409"/>
                  <a:pt x="171450" y="114300"/>
                  <a:pt x="171450" y="114300"/>
                </a:cubicBezTo>
                <a:cubicBezTo>
                  <a:pt x="285748" y="285748"/>
                  <a:pt x="109541" y="33342"/>
                  <a:pt x="242887" y="185738"/>
                </a:cubicBezTo>
                <a:cubicBezTo>
                  <a:pt x="265502" y="211584"/>
                  <a:pt x="279431" y="243989"/>
                  <a:pt x="300037" y="271463"/>
                </a:cubicBezTo>
                <a:cubicBezTo>
                  <a:pt x="304545" y="277474"/>
                  <a:pt x="392342" y="390133"/>
                  <a:pt x="414337" y="428625"/>
                </a:cubicBezTo>
                <a:cubicBezTo>
                  <a:pt x="424904" y="447117"/>
                  <a:pt x="432345" y="467283"/>
                  <a:pt x="442912" y="485775"/>
                </a:cubicBezTo>
                <a:cubicBezTo>
                  <a:pt x="451431" y="500684"/>
                  <a:pt x="462968" y="513729"/>
                  <a:pt x="471487" y="528638"/>
                </a:cubicBezTo>
                <a:cubicBezTo>
                  <a:pt x="482054" y="547130"/>
                  <a:pt x="489495" y="567296"/>
                  <a:pt x="500062" y="585788"/>
                </a:cubicBezTo>
                <a:cubicBezTo>
                  <a:pt x="508581" y="600697"/>
                  <a:pt x="520958" y="613292"/>
                  <a:pt x="528637" y="628650"/>
                </a:cubicBezTo>
                <a:cubicBezTo>
                  <a:pt x="535372" y="642121"/>
                  <a:pt x="536992" y="657670"/>
                  <a:pt x="542925" y="671513"/>
                </a:cubicBezTo>
                <a:cubicBezTo>
                  <a:pt x="551315" y="691089"/>
                  <a:pt x="563590" y="708888"/>
                  <a:pt x="571500" y="728663"/>
                </a:cubicBezTo>
                <a:cubicBezTo>
                  <a:pt x="571507" y="728680"/>
                  <a:pt x="607215" y="835810"/>
                  <a:pt x="614362" y="857250"/>
                </a:cubicBezTo>
                <a:cubicBezTo>
                  <a:pt x="619125" y="871538"/>
                  <a:pt x="620296" y="887582"/>
                  <a:pt x="628650" y="900113"/>
                </a:cubicBezTo>
                <a:lnTo>
                  <a:pt x="657225" y="942975"/>
                </a:lnTo>
                <a:cubicBezTo>
                  <a:pt x="678817" y="1029344"/>
                  <a:pt x="665303" y="981500"/>
                  <a:pt x="700087" y="1085850"/>
                </a:cubicBezTo>
                <a:lnTo>
                  <a:pt x="728662" y="1171575"/>
                </a:lnTo>
                <a:cubicBezTo>
                  <a:pt x="738187" y="1219200"/>
                  <a:pt x="741878" y="1268374"/>
                  <a:pt x="757237" y="1314450"/>
                </a:cubicBezTo>
                <a:lnTo>
                  <a:pt x="785812" y="1400175"/>
                </a:lnTo>
                <a:cubicBezTo>
                  <a:pt x="790575" y="1433513"/>
                  <a:pt x="790423" y="1467932"/>
                  <a:pt x="800100" y="1500188"/>
                </a:cubicBezTo>
                <a:cubicBezTo>
                  <a:pt x="805034" y="1516635"/>
                  <a:pt x="820996" y="1527691"/>
                  <a:pt x="828675" y="1543050"/>
                </a:cubicBezTo>
                <a:cubicBezTo>
                  <a:pt x="865770" y="1617240"/>
                  <a:pt x="815723" y="1558674"/>
                  <a:pt x="871537" y="161448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129088" y="714375"/>
            <a:ext cx="1471612" cy="2500313"/>
          </a:xfrm>
          <a:custGeom>
            <a:avLst/>
            <a:gdLst>
              <a:gd name="connsiteX0" fmla="*/ 0 w 1471612"/>
              <a:gd name="connsiteY0" fmla="*/ 0 h 2500313"/>
              <a:gd name="connsiteX1" fmla="*/ 28575 w 1471612"/>
              <a:gd name="connsiteY1" fmla="*/ 471488 h 2500313"/>
              <a:gd name="connsiteX2" fmla="*/ 57150 w 1471612"/>
              <a:gd name="connsiteY2" fmla="*/ 557213 h 2500313"/>
              <a:gd name="connsiteX3" fmla="*/ 71437 w 1471612"/>
              <a:gd name="connsiteY3" fmla="*/ 600075 h 2500313"/>
              <a:gd name="connsiteX4" fmla="*/ 85725 w 1471612"/>
              <a:gd name="connsiteY4" fmla="*/ 685800 h 2500313"/>
              <a:gd name="connsiteX5" fmla="*/ 114300 w 1471612"/>
              <a:gd name="connsiteY5" fmla="*/ 828675 h 2500313"/>
              <a:gd name="connsiteX6" fmla="*/ 157162 w 1471612"/>
              <a:gd name="connsiteY6" fmla="*/ 1042988 h 2500313"/>
              <a:gd name="connsiteX7" fmla="*/ 200025 w 1471612"/>
              <a:gd name="connsiteY7" fmla="*/ 1128713 h 2500313"/>
              <a:gd name="connsiteX8" fmla="*/ 242887 w 1471612"/>
              <a:gd name="connsiteY8" fmla="*/ 1143000 h 2500313"/>
              <a:gd name="connsiteX9" fmla="*/ 257175 w 1471612"/>
              <a:gd name="connsiteY9" fmla="*/ 1243013 h 2500313"/>
              <a:gd name="connsiteX10" fmla="*/ 342900 w 1471612"/>
              <a:gd name="connsiteY10" fmla="*/ 1371600 h 2500313"/>
              <a:gd name="connsiteX11" fmla="*/ 371475 w 1471612"/>
              <a:gd name="connsiteY11" fmla="*/ 1414463 h 2500313"/>
              <a:gd name="connsiteX12" fmla="*/ 400050 w 1471612"/>
              <a:gd name="connsiteY12" fmla="*/ 1457325 h 2500313"/>
              <a:gd name="connsiteX13" fmla="*/ 442912 w 1471612"/>
              <a:gd name="connsiteY13" fmla="*/ 1543050 h 2500313"/>
              <a:gd name="connsiteX14" fmla="*/ 528637 w 1471612"/>
              <a:gd name="connsiteY14" fmla="*/ 1585913 h 2500313"/>
              <a:gd name="connsiteX15" fmla="*/ 571500 w 1471612"/>
              <a:gd name="connsiteY15" fmla="*/ 1614488 h 2500313"/>
              <a:gd name="connsiteX16" fmla="*/ 700087 w 1471612"/>
              <a:gd name="connsiteY16" fmla="*/ 1714500 h 2500313"/>
              <a:gd name="connsiteX17" fmla="*/ 742950 w 1471612"/>
              <a:gd name="connsiteY17" fmla="*/ 1743075 h 2500313"/>
              <a:gd name="connsiteX18" fmla="*/ 785812 w 1471612"/>
              <a:gd name="connsiteY18" fmla="*/ 1757363 h 2500313"/>
              <a:gd name="connsiteX19" fmla="*/ 857250 w 1471612"/>
              <a:gd name="connsiteY19" fmla="*/ 1814513 h 2500313"/>
              <a:gd name="connsiteX20" fmla="*/ 957262 w 1471612"/>
              <a:gd name="connsiteY20" fmla="*/ 1914525 h 2500313"/>
              <a:gd name="connsiteX21" fmla="*/ 1028700 w 1471612"/>
              <a:gd name="connsiteY21" fmla="*/ 2000250 h 2500313"/>
              <a:gd name="connsiteX22" fmla="*/ 1071562 w 1471612"/>
              <a:gd name="connsiteY22" fmla="*/ 2028825 h 2500313"/>
              <a:gd name="connsiteX23" fmla="*/ 1128712 w 1471612"/>
              <a:gd name="connsiteY23" fmla="*/ 2085975 h 2500313"/>
              <a:gd name="connsiteX24" fmla="*/ 1185862 w 1471612"/>
              <a:gd name="connsiteY24" fmla="*/ 2143125 h 2500313"/>
              <a:gd name="connsiteX25" fmla="*/ 1243012 w 1471612"/>
              <a:gd name="connsiteY25" fmla="*/ 2214563 h 2500313"/>
              <a:gd name="connsiteX26" fmla="*/ 1300162 w 1471612"/>
              <a:gd name="connsiteY26" fmla="*/ 2300288 h 2500313"/>
              <a:gd name="connsiteX27" fmla="*/ 1343025 w 1471612"/>
              <a:gd name="connsiteY27" fmla="*/ 2343150 h 2500313"/>
              <a:gd name="connsiteX28" fmla="*/ 1400175 w 1471612"/>
              <a:gd name="connsiteY28" fmla="*/ 2428875 h 2500313"/>
              <a:gd name="connsiteX29" fmla="*/ 1414462 w 1471612"/>
              <a:gd name="connsiteY29" fmla="*/ 2471738 h 2500313"/>
              <a:gd name="connsiteX30" fmla="*/ 1457325 w 1471612"/>
              <a:gd name="connsiteY30" fmla="*/ 2486025 h 2500313"/>
              <a:gd name="connsiteX31" fmla="*/ 1471612 w 1471612"/>
              <a:gd name="connsiteY31" fmla="*/ 2500313 h 250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71612" h="2500313">
                <a:moveTo>
                  <a:pt x="0" y="0"/>
                </a:moveTo>
                <a:cubicBezTo>
                  <a:pt x="1175" y="30559"/>
                  <a:pt x="677" y="350598"/>
                  <a:pt x="28575" y="471488"/>
                </a:cubicBezTo>
                <a:cubicBezTo>
                  <a:pt x="35348" y="500837"/>
                  <a:pt x="47625" y="528638"/>
                  <a:pt x="57150" y="557213"/>
                </a:cubicBezTo>
                <a:cubicBezTo>
                  <a:pt x="61912" y="571500"/>
                  <a:pt x="68961" y="585220"/>
                  <a:pt x="71437" y="600075"/>
                </a:cubicBezTo>
                <a:cubicBezTo>
                  <a:pt x="76200" y="628650"/>
                  <a:pt x="80044" y="657393"/>
                  <a:pt x="85725" y="685800"/>
                </a:cubicBezTo>
                <a:cubicBezTo>
                  <a:pt x="108437" y="799359"/>
                  <a:pt x="94720" y="681823"/>
                  <a:pt x="114300" y="828675"/>
                </a:cubicBezTo>
                <a:cubicBezTo>
                  <a:pt x="137785" y="1004811"/>
                  <a:pt x="110848" y="904049"/>
                  <a:pt x="157162" y="1042988"/>
                </a:cubicBezTo>
                <a:cubicBezTo>
                  <a:pt x="166574" y="1071223"/>
                  <a:pt x="174848" y="1108571"/>
                  <a:pt x="200025" y="1128713"/>
                </a:cubicBezTo>
                <a:cubicBezTo>
                  <a:pt x="211785" y="1138121"/>
                  <a:pt x="228600" y="1138238"/>
                  <a:pt x="242887" y="1143000"/>
                </a:cubicBezTo>
                <a:cubicBezTo>
                  <a:pt x="247650" y="1176338"/>
                  <a:pt x="245086" y="1211582"/>
                  <a:pt x="257175" y="1243013"/>
                </a:cubicBezTo>
                <a:cubicBezTo>
                  <a:pt x="257177" y="1243017"/>
                  <a:pt x="328611" y="1350167"/>
                  <a:pt x="342900" y="1371600"/>
                </a:cubicBezTo>
                <a:lnTo>
                  <a:pt x="371475" y="1414463"/>
                </a:lnTo>
                <a:lnTo>
                  <a:pt x="400050" y="1457325"/>
                </a:lnTo>
                <a:cubicBezTo>
                  <a:pt x="411670" y="1492187"/>
                  <a:pt x="415214" y="1515353"/>
                  <a:pt x="442912" y="1543050"/>
                </a:cubicBezTo>
                <a:cubicBezTo>
                  <a:pt x="483857" y="1583995"/>
                  <a:pt x="482157" y="1562673"/>
                  <a:pt x="528637" y="1585913"/>
                </a:cubicBezTo>
                <a:cubicBezTo>
                  <a:pt x="543996" y="1593592"/>
                  <a:pt x="558666" y="1603080"/>
                  <a:pt x="571500" y="1614488"/>
                </a:cubicBezTo>
                <a:cubicBezTo>
                  <a:pt x="687149" y="1717287"/>
                  <a:pt x="611704" y="1685040"/>
                  <a:pt x="700087" y="1714500"/>
                </a:cubicBezTo>
                <a:cubicBezTo>
                  <a:pt x="714375" y="1724025"/>
                  <a:pt x="727591" y="1735396"/>
                  <a:pt x="742950" y="1743075"/>
                </a:cubicBezTo>
                <a:cubicBezTo>
                  <a:pt x="756420" y="1749810"/>
                  <a:pt x="774052" y="1747955"/>
                  <a:pt x="785812" y="1757363"/>
                </a:cubicBezTo>
                <a:cubicBezTo>
                  <a:pt x="878133" y="1831221"/>
                  <a:pt x="749514" y="1778600"/>
                  <a:pt x="857250" y="1814513"/>
                </a:cubicBezTo>
                <a:cubicBezTo>
                  <a:pt x="931544" y="1913573"/>
                  <a:pt x="863917" y="1834515"/>
                  <a:pt x="957262" y="1914525"/>
                </a:cubicBezTo>
                <a:cubicBezTo>
                  <a:pt x="1121100" y="2054956"/>
                  <a:pt x="896429" y="1867979"/>
                  <a:pt x="1028700" y="2000250"/>
                </a:cubicBezTo>
                <a:cubicBezTo>
                  <a:pt x="1040842" y="2012392"/>
                  <a:pt x="1057275" y="2019300"/>
                  <a:pt x="1071562" y="2028825"/>
                </a:cubicBezTo>
                <a:cubicBezTo>
                  <a:pt x="1109664" y="2143128"/>
                  <a:pt x="1052511" y="2009774"/>
                  <a:pt x="1128712" y="2085975"/>
                </a:cubicBezTo>
                <a:cubicBezTo>
                  <a:pt x="1204911" y="2162174"/>
                  <a:pt x="1071565" y="2105027"/>
                  <a:pt x="1185862" y="2143125"/>
                </a:cubicBezTo>
                <a:cubicBezTo>
                  <a:pt x="1218038" y="2239651"/>
                  <a:pt x="1173415" y="2135023"/>
                  <a:pt x="1243012" y="2214563"/>
                </a:cubicBezTo>
                <a:cubicBezTo>
                  <a:pt x="1265627" y="2240409"/>
                  <a:pt x="1275878" y="2276004"/>
                  <a:pt x="1300162" y="2300288"/>
                </a:cubicBezTo>
                <a:cubicBezTo>
                  <a:pt x="1314450" y="2314575"/>
                  <a:pt x="1330620" y="2327201"/>
                  <a:pt x="1343025" y="2343150"/>
                </a:cubicBezTo>
                <a:cubicBezTo>
                  <a:pt x="1364110" y="2370259"/>
                  <a:pt x="1400175" y="2428875"/>
                  <a:pt x="1400175" y="2428875"/>
                </a:cubicBezTo>
                <a:cubicBezTo>
                  <a:pt x="1404937" y="2443163"/>
                  <a:pt x="1403813" y="2461089"/>
                  <a:pt x="1414462" y="2471738"/>
                </a:cubicBezTo>
                <a:cubicBezTo>
                  <a:pt x="1425111" y="2482387"/>
                  <a:pt x="1443855" y="2479290"/>
                  <a:pt x="1457325" y="2486025"/>
                </a:cubicBezTo>
                <a:cubicBezTo>
                  <a:pt x="1463349" y="2489037"/>
                  <a:pt x="1466850" y="2495550"/>
                  <a:pt x="1471612" y="250031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372225" y="442913"/>
            <a:ext cx="2619375" cy="3171825"/>
          </a:xfrm>
          <a:custGeom>
            <a:avLst/>
            <a:gdLst>
              <a:gd name="connsiteX0" fmla="*/ 0 w 2717695"/>
              <a:gd name="connsiteY0" fmla="*/ 42862 h 3171825"/>
              <a:gd name="connsiteX1" fmla="*/ 842963 w 2717695"/>
              <a:gd name="connsiteY1" fmla="*/ 14287 h 3171825"/>
              <a:gd name="connsiteX2" fmla="*/ 985838 w 2717695"/>
              <a:gd name="connsiteY2" fmla="*/ 0 h 3171825"/>
              <a:gd name="connsiteX3" fmla="*/ 1328738 w 2717695"/>
              <a:gd name="connsiteY3" fmla="*/ 14287 h 3171825"/>
              <a:gd name="connsiteX4" fmla="*/ 1400175 w 2717695"/>
              <a:gd name="connsiteY4" fmla="*/ 28575 h 3171825"/>
              <a:gd name="connsiteX5" fmla="*/ 1571625 w 2717695"/>
              <a:gd name="connsiteY5" fmla="*/ 57150 h 3171825"/>
              <a:gd name="connsiteX6" fmla="*/ 1614488 w 2717695"/>
              <a:gd name="connsiteY6" fmla="*/ 71437 h 3171825"/>
              <a:gd name="connsiteX7" fmla="*/ 1743075 w 2717695"/>
              <a:gd name="connsiteY7" fmla="*/ 85725 h 3171825"/>
              <a:gd name="connsiteX8" fmla="*/ 1871663 w 2717695"/>
              <a:gd name="connsiteY8" fmla="*/ 114300 h 3171825"/>
              <a:gd name="connsiteX9" fmla="*/ 2000250 w 2717695"/>
              <a:gd name="connsiteY9" fmla="*/ 142875 h 3171825"/>
              <a:gd name="connsiteX10" fmla="*/ 2043113 w 2717695"/>
              <a:gd name="connsiteY10" fmla="*/ 171450 h 3171825"/>
              <a:gd name="connsiteX11" fmla="*/ 2200275 w 2717695"/>
              <a:gd name="connsiteY11" fmla="*/ 200025 h 3171825"/>
              <a:gd name="connsiteX12" fmla="*/ 2286000 w 2717695"/>
              <a:gd name="connsiteY12" fmla="*/ 242887 h 3171825"/>
              <a:gd name="connsiteX13" fmla="*/ 2328863 w 2717695"/>
              <a:gd name="connsiteY13" fmla="*/ 257175 h 3171825"/>
              <a:gd name="connsiteX14" fmla="*/ 2414588 w 2717695"/>
              <a:gd name="connsiteY14" fmla="*/ 300037 h 3171825"/>
              <a:gd name="connsiteX15" fmla="*/ 2443163 w 2717695"/>
              <a:gd name="connsiteY15" fmla="*/ 342900 h 3171825"/>
              <a:gd name="connsiteX16" fmla="*/ 2486025 w 2717695"/>
              <a:gd name="connsiteY16" fmla="*/ 357187 h 3171825"/>
              <a:gd name="connsiteX17" fmla="*/ 2500313 w 2717695"/>
              <a:gd name="connsiteY17" fmla="*/ 400050 h 3171825"/>
              <a:gd name="connsiteX18" fmla="*/ 2571750 w 2717695"/>
              <a:gd name="connsiteY18" fmla="*/ 485775 h 3171825"/>
              <a:gd name="connsiteX19" fmla="*/ 2614613 w 2717695"/>
              <a:gd name="connsiteY19" fmla="*/ 571500 h 3171825"/>
              <a:gd name="connsiteX20" fmla="*/ 2643188 w 2717695"/>
              <a:gd name="connsiteY20" fmla="*/ 657225 h 3171825"/>
              <a:gd name="connsiteX21" fmla="*/ 2657475 w 2717695"/>
              <a:gd name="connsiteY21" fmla="*/ 700087 h 3171825"/>
              <a:gd name="connsiteX22" fmla="*/ 2686050 w 2717695"/>
              <a:gd name="connsiteY22" fmla="*/ 742950 h 3171825"/>
              <a:gd name="connsiteX23" fmla="*/ 2686050 w 2717695"/>
              <a:gd name="connsiteY23" fmla="*/ 1628775 h 3171825"/>
              <a:gd name="connsiteX24" fmla="*/ 2643188 w 2717695"/>
              <a:gd name="connsiteY24" fmla="*/ 1671637 h 3171825"/>
              <a:gd name="connsiteX25" fmla="*/ 2600325 w 2717695"/>
              <a:gd name="connsiteY25" fmla="*/ 1814512 h 3171825"/>
              <a:gd name="connsiteX26" fmla="*/ 2586038 w 2717695"/>
              <a:gd name="connsiteY26" fmla="*/ 1857375 h 3171825"/>
              <a:gd name="connsiteX27" fmla="*/ 2571750 w 2717695"/>
              <a:gd name="connsiteY27" fmla="*/ 1928812 h 3171825"/>
              <a:gd name="connsiteX28" fmla="*/ 2543175 w 2717695"/>
              <a:gd name="connsiteY28" fmla="*/ 2014537 h 3171825"/>
              <a:gd name="connsiteX29" fmla="*/ 2514600 w 2717695"/>
              <a:gd name="connsiteY29" fmla="*/ 2228850 h 3171825"/>
              <a:gd name="connsiteX30" fmla="*/ 2486025 w 2717695"/>
              <a:gd name="connsiteY30" fmla="*/ 2314575 h 3171825"/>
              <a:gd name="connsiteX31" fmla="*/ 2428875 w 2717695"/>
              <a:gd name="connsiteY31" fmla="*/ 2400300 h 3171825"/>
              <a:gd name="connsiteX32" fmla="*/ 2386013 w 2717695"/>
              <a:gd name="connsiteY32" fmla="*/ 2486025 h 3171825"/>
              <a:gd name="connsiteX33" fmla="*/ 2357438 w 2717695"/>
              <a:gd name="connsiteY33" fmla="*/ 2571750 h 3171825"/>
              <a:gd name="connsiteX34" fmla="*/ 2343150 w 2717695"/>
              <a:gd name="connsiteY34" fmla="*/ 2614612 h 3171825"/>
              <a:gd name="connsiteX35" fmla="*/ 2328863 w 2717695"/>
              <a:gd name="connsiteY35" fmla="*/ 2686050 h 3171825"/>
              <a:gd name="connsiteX36" fmla="*/ 2300288 w 2717695"/>
              <a:gd name="connsiteY36" fmla="*/ 2771775 h 3171825"/>
              <a:gd name="connsiteX37" fmla="*/ 2271713 w 2717695"/>
              <a:gd name="connsiteY37" fmla="*/ 2943225 h 3171825"/>
              <a:gd name="connsiteX38" fmla="*/ 2228850 w 2717695"/>
              <a:gd name="connsiteY38" fmla="*/ 3071812 h 3171825"/>
              <a:gd name="connsiteX39" fmla="*/ 2214563 w 2717695"/>
              <a:gd name="connsiteY39" fmla="*/ 3114675 h 3171825"/>
              <a:gd name="connsiteX40" fmla="*/ 2214563 w 2717695"/>
              <a:gd name="connsiteY40" fmla="*/ 3171825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7695" h="3171825">
                <a:moveTo>
                  <a:pt x="0" y="42862"/>
                </a:moveTo>
                <a:cubicBezTo>
                  <a:pt x="301358" y="35328"/>
                  <a:pt x="552733" y="34303"/>
                  <a:pt x="842963" y="14287"/>
                </a:cubicBezTo>
                <a:cubicBezTo>
                  <a:pt x="890712" y="10994"/>
                  <a:pt x="938213" y="4762"/>
                  <a:pt x="985838" y="0"/>
                </a:cubicBezTo>
                <a:cubicBezTo>
                  <a:pt x="1100138" y="4762"/>
                  <a:pt x="1214610" y="6416"/>
                  <a:pt x="1328738" y="14287"/>
                </a:cubicBezTo>
                <a:cubicBezTo>
                  <a:pt x="1352964" y="15958"/>
                  <a:pt x="1376261" y="24355"/>
                  <a:pt x="1400175" y="28575"/>
                </a:cubicBezTo>
                <a:cubicBezTo>
                  <a:pt x="1457232" y="38644"/>
                  <a:pt x="1516660" y="38829"/>
                  <a:pt x="1571625" y="57150"/>
                </a:cubicBezTo>
                <a:cubicBezTo>
                  <a:pt x="1585913" y="61912"/>
                  <a:pt x="1599632" y="68961"/>
                  <a:pt x="1614488" y="71437"/>
                </a:cubicBezTo>
                <a:cubicBezTo>
                  <a:pt x="1657027" y="78527"/>
                  <a:pt x="1700213" y="80962"/>
                  <a:pt x="1743075" y="85725"/>
                </a:cubicBezTo>
                <a:cubicBezTo>
                  <a:pt x="1882451" y="120568"/>
                  <a:pt x="1708416" y="78023"/>
                  <a:pt x="1871663" y="114300"/>
                </a:cubicBezTo>
                <a:cubicBezTo>
                  <a:pt x="2053272" y="154657"/>
                  <a:pt x="1784777" y="99779"/>
                  <a:pt x="2000250" y="142875"/>
                </a:cubicBezTo>
                <a:cubicBezTo>
                  <a:pt x="2014538" y="152400"/>
                  <a:pt x="2027754" y="163771"/>
                  <a:pt x="2043113" y="171450"/>
                </a:cubicBezTo>
                <a:cubicBezTo>
                  <a:pt x="2087161" y="193474"/>
                  <a:pt x="2160879" y="195100"/>
                  <a:pt x="2200275" y="200025"/>
                </a:cubicBezTo>
                <a:cubicBezTo>
                  <a:pt x="2308006" y="235934"/>
                  <a:pt x="2175220" y="187497"/>
                  <a:pt x="2286000" y="242887"/>
                </a:cubicBezTo>
                <a:cubicBezTo>
                  <a:pt x="2299471" y="249622"/>
                  <a:pt x="2315392" y="250440"/>
                  <a:pt x="2328863" y="257175"/>
                </a:cubicBezTo>
                <a:cubicBezTo>
                  <a:pt x="2439643" y="312565"/>
                  <a:pt x="2306857" y="264128"/>
                  <a:pt x="2414588" y="300037"/>
                </a:cubicBezTo>
                <a:cubicBezTo>
                  <a:pt x="2424113" y="314325"/>
                  <a:pt x="2429754" y="332173"/>
                  <a:pt x="2443163" y="342900"/>
                </a:cubicBezTo>
                <a:cubicBezTo>
                  <a:pt x="2454923" y="352308"/>
                  <a:pt x="2475376" y="346538"/>
                  <a:pt x="2486025" y="357187"/>
                </a:cubicBezTo>
                <a:cubicBezTo>
                  <a:pt x="2496674" y="367836"/>
                  <a:pt x="2491959" y="387519"/>
                  <a:pt x="2500313" y="400050"/>
                </a:cubicBezTo>
                <a:cubicBezTo>
                  <a:pt x="2563514" y="494852"/>
                  <a:pt x="2525001" y="392278"/>
                  <a:pt x="2571750" y="485775"/>
                </a:cubicBezTo>
                <a:cubicBezTo>
                  <a:pt x="2630904" y="604081"/>
                  <a:pt x="2532720" y="448659"/>
                  <a:pt x="2614613" y="571500"/>
                </a:cubicBezTo>
                <a:lnTo>
                  <a:pt x="2643188" y="657225"/>
                </a:lnTo>
                <a:cubicBezTo>
                  <a:pt x="2647950" y="671512"/>
                  <a:pt x="2649121" y="687556"/>
                  <a:pt x="2657475" y="700087"/>
                </a:cubicBezTo>
                <a:lnTo>
                  <a:pt x="2686050" y="742950"/>
                </a:lnTo>
                <a:cubicBezTo>
                  <a:pt x="2699825" y="1059766"/>
                  <a:pt x="2717695" y="1296506"/>
                  <a:pt x="2686050" y="1628775"/>
                </a:cubicBezTo>
                <a:cubicBezTo>
                  <a:pt x="2684134" y="1648889"/>
                  <a:pt x="2657475" y="1657350"/>
                  <a:pt x="2643188" y="1671637"/>
                </a:cubicBezTo>
                <a:cubicBezTo>
                  <a:pt x="2621593" y="1758013"/>
                  <a:pt x="2635111" y="1710152"/>
                  <a:pt x="2600325" y="1814512"/>
                </a:cubicBezTo>
                <a:cubicBezTo>
                  <a:pt x="2595563" y="1828800"/>
                  <a:pt x="2588992" y="1842607"/>
                  <a:pt x="2586038" y="1857375"/>
                </a:cubicBezTo>
                <a:cubicBezTo>
                  <a:pt x="2581275" y="1881187"/>
                  <a:pt x="2578140" y="1905384"/>
                  <a:pt x="2571750" y="1928812"/>
                </a:cubicBezTo>
                <a:cubicBezTo>
                  <a:pt x="2563825" y="1957871"/>
                  <a:pt x="2543175" y="2014537"/>
                  <a:pt x="2543175" y="2014537"/>
                </a:cubicBezTo>
                <a:cubicBezTo>
                  <a:pt x="2541059" y="2031463"/>
                  <a:pt x="2519980" y="2205537"/>
                  <a:pt x="2514600" y="2228850"/>
                </a:cubicBezTo>
                <a:cubicBezTo>
                  <a:pt x="2507827" y="2258199"/>
                  <a:pt x="2502733" y="2289513"/>
                  <a:pt x="2486025" y="2314575"/>
                </a:cubicBezTo>
                <a:lnTo>
                  <a:pt x="2428875" y="2400300"/>
                </a:lnTo>
                <a:cubicBezTo>
                  <a:pt x="2376773" y="2556610"/>
                  <a:pt x="2459867" y="2319853"/>
                  <a:pt x="2386013" y="2486025"/>
                </a:cubicBezTo>
                <a:cubicBezTo>
                  <a:pt x="2373780" y="2513550"/>
                  <a:pt x="2366963" y="2543175"/>
                  <a:pt x="2357438" y="2571750"/>
                </a:cubicBezTo>
                <a:cubicBezTo>
                  <a:pt x="2352675" y="2586037"/>
                  <a:pt x="2346103" y="2599844"/>
                  <a:pt x="2343150" y="2614612"/>
                </a:cubicBezTo>
                <a:cubicBezTo>
                  <a:pt x="2338388" y="2638425"/>
                  <a:pt x="2335253" y="2662621"/>
                  <a:pt x="2328863" y="2686050"/>
                </a:cubicBezTo>
                <a:cubicBezTo>
                  <a:pt x="2320938" y="2715109"/>
                  <a:pt x="2300288" y="2771775"/>
                  <a:pt x="2300288" y="2771775"/>
                </a:cubicBezTo>
                <a:cubicBezTo>
                  <a:pt x="2294156" y="2814695"/>
                  <a:pt x="2284246" y="2897271"/>
                  <a:pt x="2271713" y="2943225"/>
                </a:cubicBezTo>
                <a:cubicBezTo>
                  <a:pt x="2271703" y="2943262"/>
                  <a:pt x="2236000" y="3050363"/>
                  <a:pt x="2228850" y="3071812"/>
                </a:cubicBezTo>
                <a:cubicBezTo>
                  <a:pt x="2224087" y="3086100"/>
                  <a:pt x="2214563" y="3099615"/>
                  <a:pt x="2214563" y="3114675"/>
                </a:cubicBezTo>
                <a:lnTo>
                  <a:pt x="2214563" y="317182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257425" y="714375"/>
            <a:ext cx="1843088" cy="2486025"/>
          </a:xfrm>
          <a:custGeom>
            <a:avLst/>
            <a:gdLst>
              <a:gd name="connsiteX0" fmla="*/ 1371600 w 1843088"/>
              <a:gd name="connsiteY0" fmla="*/ 0 h 2486025"/>
              <a:gd name="connsiteX1" fmla="*/ 1400175 w 1843088"/>
              <a:gd name="connsiteY1" fmla="*/ 314325 h 2486025"/>
              <a:gd name="connsiteX2" fmla="*/ 1428750 w 1843088"/>
              <a:gd name="connsiteY2" fmla="*/ 414338 h 2486025"/>
              <a:gd name="connsiteX3" fmla="*/ 1414463 w 1843088"/>
              <a:gd name="connsiteY3" fmla="*/ 1000125 h 2486025"/>
              <a:gd name="connsiteX4" fmla="*/ 1385888 w 1843088"/>
              <a:gd name="connsiteY4" fmla="*/ 1042988 h 2486025"/>
              <a:gd name="connsiteX5" fmla="*/ 1343025 w 1843088"/>
              <a:gd name="connsiteY5" fmla="*/ 1057275 h 2486025"/>
              <a:gd name="connsiteX6" fmla="*/ 1300163 w 1843088"/>
              <a:gd name="connsiteY6" fmla="*/ 1085850 h 2486025"/>
              <a:gd name="connsiteX7" fmla="*/ 1257300 w 1843088"/>
              <a:gd name="connsiteY7" fmla="*/ 1128713 h 2486025"/>
              <a:gd name="connsiteX8" fmla="*/ 1071563 w 1843088"/>
              <a:gd name="connsiteY8" fmla="*/ 1171575 h 2486025"/>
              <a:gd name="connsiteX9" fmla="*/ 785813 w 1843088"/>
              <a:gd name="connsiteY9" fmla="*/ 1214438 h 2486025"/>
              <a:gd name="connsiteX10" fmla="*/ 742950 w 1843088"/>
              <a:gd name="connsiteY10" fmla="*/ 1243013 h 2486025"/>
              <a:gd name="connsiteX11" fmla="*/ 514350 w 1843088"/>
              <a:gd name="connsiteY11" fmla="*/ 1285875 h 2486025"/>
              <a:gd name="connsiteX12" fmla="*/ 414338 w 1843088"/>
              <a:gd name="connsiteY12" fmla="*/ 1314450 h 2486025"/>
              <a:gd name="connsiteX13" fmla="*/ 328613 w 1843088"/>
              <a:gd name="connsiteY13" fmla="*/ 1343025 h 2486025"/>
              <a:gd name="connsiteX14" fmla="*/ 285750 w 1843088"/>
              <a:gd name="connsiteY14" fmla="*/ 1357313 h 2486025"/>
              <a:gd name="connsiteX15" fmla="*/ 242888 w 1843088"/>
              <a:gd name="connsiteY15" fmla="*/ 1400175 h 2486025"/>
              <a:gd name="connsiteX16" fmla="*/ 142875 w 1843088"/>
              <a:gd name="connsiteY16" fmla="*/ 1471613 h 2486025"/>
              <a:gd name="connsiteX17" fmla="*/ 57150 w 1843088"/>
              <a:gd name="connsiteY17" fmla="*/ 1557338 h 2486025"/>
              <a:gd name="connsiteX18" fmla="*/ 0 w 1843088"/>
              <a:gd name="connsiteY18" fmla="*/ 1685925 h 2486025"/>
              <a:gd name="connsiteX19" fmla="*/ 14288 w 1843088"/>
              <a:gd name="connsiteY19" fmla="*/ 1957388 h 2486025"/>
              <a:gd name="connsiteX20" fmla="*/ 85725 w 1843088"/>
              <a:gd name="connsiteY20" fmla="*/ 2071688 h 2486025"/>
              <a:gd name="connsiteX21" fmla="*/ 128588 w 1843088"/>
              <a:gd name="connsiteY21" fmla="*/ 2114550 h 2486025"/>
              <a:gd name="connsiteX22" fmla="*/ 171450 w 1843088"/>
              <a:gd name="connsiteY22" fmla="*/ 2128838 h 2486025"/>
              <a:gd name="connsiteX23" fmla="*/ 457200 w 1843088"/>
              <a:gd name="connsiteY23" fmla="*/ 2157413 h 2486025"/>
              <a:gd name="connsiteX24" fmla="*/ 557213 w 1843088"/>
              <a:gd name="connsiteY24" fmla="*/ 2200275 h 2486025"/>
              <a:gd name="connsiteX25" fmla="*/ 600075 w 1843088"/>
              <a:gd name="connsiteY25" fmla="*/ 2214563 h 2486025"/>
              <a:gd name="connsiteX26" fmla="*/ 971550 w 1843088"/>
              <a:gd name="connsiteY26" fmla="*/ 2257425 h 2486025"/>
              <a:gd name="connsiteX27" fmla="*/ 1042988 w 1843088"/>
              <a:gd name="connsiteY27" fmla="*/ 2271713 h 2486025"/>
              <a:gd name="connsiteX28" fmla="*/ 1128713 w 1843088"/>
              <a:gd name="connsiteY28" fmla="*/ 2300288 h 2486025"/>
              <a:gd name="connsiteX29" fmla="*/ 1343025 w 1843088"/>
              <a:gd name="connsiteY29" fmla="*/ 2328863 h 2486025"/>
              <a:gd name="connsiteX30" fmla="*/ 1385888 w 1843088"/>
              <a:gd name="connsiteY30" fmla="*/ 2343150 h 2486025"/>
              <a:gd name="connsiteX31" fmla="*/ 1471613 w 1843088"/>
              <a:gd name="connsiteY31" fmla="*/ 2400300 h 2486025"/>
              <a:gd name="connsiteX32" fmla="*/ 1600200 w 1843088"/>
              <a:gd name="connsiteY32" fmla="*/ 2414588 h 2486025"/>
              <a:gd name="connsiteX33" fmla="*/ 1671638 w 1843088"/>
              <a:gd name="connsiteY33" fmla="*/ 2428875 h 2486025"/>
              <a:gd name="connsiteX34" fmla="*/ 1814513 w 1843088"/>
              <a:gd name="connsiteY34" fmla="*/ 2471738 h 2486025"/>
              <a:gd name="connsiteX35" fmla="*/ 1843088 w 1843088"/>
              <a:gd name="connsiteY35" fmla="*/ 2486025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43088" h="2486025">
                <a:moveTo>
                  <a:pt x="1371600" y="0"/>
                </a:moveTo>
                <a:cubicBezTo>
                  <a:pt x="1377484" y="76492"/>
                  <a:pt x="1387165" y="229758"/>
                  <a:pt x="1400175" y="314325"/>
                </a:cubicBezTo>
                <a:cubicBezTo>
                  <a:pt x="1405300" y="347636"/>
                  <a:pt x="1418083" y="382336"/>
                  <a:pt x="1428750" y="414338"/>
                </a:cubicBezTo>
                <a:cubicBezTo>
                  <a:pt x="1423988" y="609600"/>
                  <a:pt x="1427749" y="805257"/>
                  <a:pt x="1414463" y="1000125"/>
                </a:cubicBezTo>
                <a:cubicBezTo>
                  <a:pt x="1413295" y="1017257"/>
                  <a:pt x="1399297" y="1032261"/>
                  <a:pt x="1385888" y="1042988"/>
                </a:cubicBezTo>
                <a:cubicBezTo>
                  <a:pt x="1374128" y="1052396"/>
                  <a:pt x="1357313" y="1052513"/>
                  <a:pt x="1343025" y="1057275"/>
                </a:cubicBezTo>
                <a:cubicBezTo>
                  <a:pt x="1328738" y="1066800"/>
                  <a:pt x="1313354" y="1074857"/>
                  <a:pt x="1300163" y="1085850"/>
                </a:cubicBezTo>
                <a:cubicBezTo>
                  <a:pt x="1284641" y="1098785"/>
                  <a:pt x="1274963" y="1118900"/>
                  <a:pt x="1257300" y="1128713"/>
                </a:cubicBezTo>
                <a:cubicBezTo>
                  <a:pt x="1194509" y="1163597"/>
                  <a:pt x="1140034" y="1157881"/>
                  <a:pt x="1071563" y="1171575"/>
                </a:cubicBezTo>
                <a:cubicBezTo>
                  <a:pt x="828792" y="1220129"/>
                  <a:pt x="1102758" y="1188025"/>
                  <a:pt x="785813" y="1214438"/>
                </a:cubicBezTo>
                <a:cubicBezTo>
                  <a:pt x="771525" y="1223963"/>
                  <a:pt x="758642" y="1236039"/>
                  <a:pt x="742950" y="1243013"/>
                </a:cubicBezTo>
                <a:cubicBezTo>
                  <a:pt x="654118" y="1282494"/>
                  <a:pt x="619981" y="1275312"/>
                  <a:pt x="514350" y="1285875"/>
                </a:cubicBezTo>
                <a:cubicBezTo>
                  <a:pt x="370342" y="1333880"/>
                  <a:pt x="593689" y="1260645"/>
                  <a:pt x="414338" y="1314450"/>
                </a:cubicBezTo>
                <a:cubicBezTo>
                  <a:pt x="385488" y="1323105"/>
                  <a:pt x="357188" y="1333500"/>
                  <a:pt x="328613" y="1343025"/>
                </a:cubicBezTo>
                <a:lnTo>
                  <a:pt x="285750" y="1357313"/>
                </a:lnTo>
                <a:cubicBezTo>
                  <a:pt x="271463" y="1371600"/>
                  <a:pt x="258410" y="1387240"/>
                  <a:pt x="242888" y="1400175"/>
                </a:cubicBezTo>
                <a:cubicBezTo>
                  <a:pt x="138536" y="1487135"/>
                  <a:pt x="271556" y="1355799"/>
                  <a:pt x="142875" y="1471613"/>
                </a:cubicBezTo>
                <a:cubicBezTo>
                  <a:pt x="112838" y="1498647"/>
                  <a:pt x="57150" y="1557338"/>
                  <a:pt x="57150" y="1557338"/>
                </a:cubicBezTo>
                <a:cubicBezTo>
                  <a:pt x="23145" y="1659353"/>
                  <a:pt x="45283" y="1618001"/>
                  <a:pt x="0" y="1685925"/>
                </a:cubicBezTo>
                <a:cubicBezTo>
                  <a:pt x="4763" y="1776413"/>
                  <a:pt x="3492" y="1867421"/>
                  <a:pt x="14288" y="1957388"/>
                </a:cubicBezTo>
                <a:cubicBezTo>
                  <a:pt x="26759" y="2061315"/>
                  <a:pt x="30077" y="2025315"/>
                  <a:pt x="85725" y="2071688"/>
                </a:cubicBezTo>
                <a:cubicBezTo>
                  <a:pt x="101247" y="2084623"/>
                  <a:pt x="111776" y="2103342"/>
                  <a:pt x="128588" y="2114550"/>
                </a:cubicBezTo>
                <a:cubicBezTo>
                  <a:pt x="141119" y="2122904"/>
                  <a:pt x="156969" y="2124701"/>
                  <a:pt x="171450" y="2128838"/>
                </a:cubicBezTo>
                <a:cubicBezTo>
                  <a:pt x="281668" y="2160329"/>
                  <a:pt x="290658" y="2147004"/>
                  <a:pt x="457200" y="2157413"/>
                </a:cubicBezTo>
                <a:cubicBezTo>
                  <a:pt x="522454" y="2200915"/>
                  <a:pt x="476482" y="2177209"/>
                  <a:pt x="557213" y="2200275"/>
                </a:cubicBezTo>
                <a:cubicBezTo>
                  <a:pt x="571694" y="2204412"/>
                  <a:pt x="585545" y="2210600"/>
                  <a:pt x="600075" y="2214563"/>
                </a:cubicBezTo>
                <a:cubicBezTo>
                  <a:pt x="776987" y="2262812"/>
                  <a:pt x="720377" y="2243471"/>
                  <a:pt x="971550" y="2257425"/>
                </a:cubicBezTo>
                <a:cubicBezTo>
                  <a:pt x="995363" y="2262188"/>
                  <a:pt x="1019559" y="2265323"/>
                  <a:pt x="1042988" y="2271713"/>
                </a:cubicBezTo>
                <a:cubicBezTo>
                  <a:pt x="1072047" y="2279638"/>
                  <a:pt x="1098895" y="2296028"/>
                  <a:pt x="1128713" y="2300288"/>
                </a:cubicBezTo>
                <a:cubicBezTo>
                  <a:pt x="1266736" y="2320005"/>
                  <a:pt x="1195309" y="2310398"/>
                  <a:pt x="1343025" y="2328863"/>
                </a:cubicBezTo>
                <a:cubicBezTo>
                  <a:pt x="1357313" y="2333625"/>
                  <a:pt x="1373357" y="2334796"/>
                  <a:pt x="1385888" y="2343150"/>
                </a:cubicBezTo>
                <a:cubicBezTo>
                  <a:pt x="1447337" y="2384116"/>
                  <a:pt x="1403665" y="2388975"/>
                  <a:pt x="1471613" y="2400300"/>
                </a:cubicBezTo>
                <a:cubicBezTo>
                  <a:pt x="1514152" y="2407390"/>
                  <a:pt x="1557507" y="2408489"/>
                  <a:pt x="1600200" y="2414588"/>
                </a:cubicBezTo>
                <a:cubicBezTo>
                  <a:pt x="1624240" y="2418022"/>
                  <a:pt x="1647932" y="2423607"/>
                  <a:pt x="1671638" y="2428875"/>
                </a:cubicBezTo>
                <a:cubicBezTo>
                  <a:pt x="1708552" y="2437078"/>
                  <a:pt x="1786023" y="2457493"/>
                  <a:pt x="1814513" y="2471738"/>
                </a:cubicBezTo>
                <a:lnTo>
                  <a:pt x="1843088" y="248602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5872163" y="685800"/>
            <a:ext cx="1285875" cy="3857625"/>
          </a:xfrm>
          <a:custGeom>
            <a:avLst/>
            <a:gdLst>
              <a:gd name="connsiteX0" fmla="*/ 1257300 w 1285875"/>
              <a:gd name="connsiteY0" fmla="*/ 3857625 h 3857625"/>
              <a:gd name="connsiteX1" fmla="*/ 1271587 w 1285875"/>
              <a:gd name="connsiteY1" fmla="*/ 3657600 h 3857625"/>
              <a:gd name="connsiteX2" fmla="*/ 1285875 w 1285875"/>
              <a:gd name="connsiteY2" fmla="*/ 3571875 h 3857625"/>
              <a:gd name="connsiteX3" fmla="*/ 1271587 w 1285875"/>
              <a:gd name="connsiteY3" fmla="*/ 3171825 h 3857625"/>
              <a:gd name="connsiteX4" fmla="*/ 1243012 w 1285875"/>
              <a:gd name="connsiteY4" fmla="*/ 3086100 h 3857625"/>
              <a:gd name="connsiteX5" fmla="*/ 1185862 w 1285875"/>
              <a:gd name="connsiteY5" fmla="*/ 3014663 h 3857625"/>
              <a:gd name="connsiteX6" fmla="*/ 1128712 w 1285875"/>
              <a:gd name="connsiteY6" fmla="*/ 2914650 h 3857625"/>
              <a:gd name="connsiteX7" fmla="*/ 1100137 w 1285875"/>
              <a:gd name="connsiteY7" fmla="*/ 2871788 h 3857625"/>
              <a:gd name="connsiteX8" fmla="*/ 1071562 w 1285875"/>
              <a:gd name="connsiteY8" fmla="*/ 2814638 h 3857625"/>
              <a:gd name="connsiteX9" fmla="*/ 1042987 w 1285875"/>
              <a:gd name="connsiteY9" fmla="*/ 2771775 h 3857625"/>
              <a:gd name="connsiteX10" fmla="*/ 985837 w 1285875"/>
              <a:gd name="connsiteY10" fmla="*/ 2671763 h 3857625"/>
              <a:gd name="connsiteX11" fmla="*/ 957262 w 1285875"/>
              <a:gd name="connsiteY11" fmla="*/ 2586038 h 3857625"/>
              <a:gd name="connsiteX12" fmla="*/ 942975 w 1285875"/>
              <a:gd name="connsiteY12" fmla="*/ 2457450 h 3857625"/>
              <a:gd name="connsiteX13" fmla="*/ 900112 w 1285875"/>
              <a:gd name="connsiteY13" fmla="*/ 2443163 h 3857625"/>
              <a:gd name="connsiteX14" fmla="*/ 857250 w 1285875"/>
              <a:gd name="connsiteY14" fmla="*/ 2400300 h 3857625"/>
              <a:gd name="connsiteX15" fmla="*/ 814387 w 1285875"/>
              <a:gd name="connsiteY15" fmla="*/ 2386013 h 3857625"/>
              <a:gd name="connsiteX16" fmla="*/ 728662 w 1285875"/>
              <a:gd name="connsiteY16" fmla="*/ 2328863 h 3857625"/>
              <a:gd name="connsiteX17" fmla="*/ 600075 w 1285875"/>
              <a:gd name="connsiteY17" fmla="*/ 2271713 h 3857625"/>
              <a:gd name="connsiteX18" fmla="*/ 514350 w 1285875"/>
              <a:gd name="connsiteY18" fmla="*/ 2243138 h 3857625"/>
              <a:gd name="connsiteX19" fmla="*/ 371475 w 1285875"/>
              <a:gd name="connsiteY19" fmla="*/ 2214563 h 3857625"/>
              <a:gd name="connsiteX20" fmla="*/ 285750 w 1285875"/>
              <a:gd name="connsiteY20" fmla="*/ 2185988 h 3857625"/>
              <a:gd name="connsiteX21" fmla="*/ 242887 w 1285875"/>
              <a:gd name="connsiteY21" fmla="*/ 2171700 h 3857625"/>
              <a:gd name="connsiteX22" fmla="*/ 214312 w 1285875"/>
              <a:gd name="connsiteY22" fmla="*/ 2128838 h 3857625"/>
              <a:gd name="connsiteX23" fmla="*/ 171450 w 1285875"/>
              <a:gd name="connsiteY23" fmla="*/ 2114550 h 3857625"/>
              <a:gd name="connsiteX24" fmla="*/ 114300 w 1285875"/>
              <a:gd name="connsiteY24" fmla="*/ 2057400 h 3857625"/>
              <a:gd name="connsiteX25" fmla="*/ 42862 w 1285875"/>
              <a:gd name="connsiteY25" fmla="*/ 1985963 h 3857625"/>
              <a:gd name="connsiteX26" fmla="*/ 14287 w 1285875"/>
              <a:gd name="connsiteY26" fmla="*/ 1943100 h 3857625"/>
              <a:gd name="connsiteX27" fmla="*/ 0 w 1285875"/>
              <a:gd name="connsiteY27" fmla="*/ 1900238 h 3857625"/>
              <a:gd name="connsiteX28" fmla="*/ 14287 w 1285875"/>
              <a:gd name="connsiteY28" fmla="*/ 1657350 h 3857625"/>
              <a:gd name="connsiteX29" fmla="*/ 85725 w 1285875"/>
              <a:gd name="connsiteY29" fmla="*/ 1600200 h 3857625"/>
              <a:gd name="connsiteX30" fmla="*/ 171450 w 1285875"/>
              <a:gd name="connsiteY30" fmla="*/ 1557338 h 3857625"/>
              <a:gd name="connsiteX31" fmla="*/ 485775 w 1285875"/>
              <a:gd name="connsiteY31" fmla="*/ 1485900 h 3857625"/>
              <a:gd name="connsiteX32" fmla="*/ 528637 w 1285875"/>
              <a:gd name="connsiteY32" fmla="*/ 1471613 h 3857625"/>
              <a:gd name="connsiteX33" fmla="*/ 628650 w 1285875"/>
              <a:gd name="connsiteY33" fmla="*/ 1343025 h 3857625"/>
              <a:gd name="connsiteX34" fmla="*/ 657225 w 1285875"/>
              <a:gd name="connsiteY34" fmla="*/ 1300163 h 3857625"/>
              <a:gd name="connsiteX35" fmla="*/ 685800 w 1285875"/>
              <a:gd name="connsiteY35" fmla="*/ 1257300 h 3857625"/>
              <a:gd name="connsiteX36" fmla="*/ 700087 w 1285875"/>
              <a:gd name="connsiteY36" fmla="*/ 1214438 h 3857625"/>
              <a:gd name="connsiteX37" fmla="*/ 700087 w 1285875"/>
              <a:gd name="connsiteY37" fmla="*/ 785813 h 3857625"/>
              <a:gd name="connsiteX38" fmla="*/ 642937 w 1285875"/>
              <a:gd name="connsiteY38" fmla="*/ 700088 h 3857625"/>
              <a:gd name="connsiteX39" fmla="*/ 628650 w 1285875"/>
              <a:gd name="connsiteY39" fmla="*/ 628650 h 3857625"/>
              <a:gd name="connsiteX40" fmla="*/ 614362 w 1285875"/>
              <a:gd name="connsiteY40" fmla="*/ 585788 h 3857625"/>
              <a:gd name="connsiteX41" fmla="*/ 528637 w 1285875"/>
              <a:gd name="connsiteY41" fmla="*/ 528638 h 3857625"/>
              <a:gd name="connsiteX42" fmla="*/ 485775 w 1285875"/>
              <a:gd name="connsiteY42" fmla="*/ 500063 h 3857625"/>
              <a:gd name="connsiteX43" fmla="*/ 400050 w 1285875"/>
              <a:gd name="connsiteY43" fmla="*/ 457200 h 3857625"/>
              <a:gd name="connsiteX44" fmla="*/ 342900 w 1285875"/>
              <a:gd name="connsiteY44" fmla="*/ 371475 h 3857625"/>
              <a:gd name="connsiteX45" fmla="*/ 285750 w 1285875"/>
              <a:gd name="connsiteY45" fmla="*/ 285750 h 3857625"/>
              <a:gd name="connsiteX46" fmla="*/ 200025 w 1285875"/>
              <a:gd name="connsiteY46" fmla="*/ 228600 h 3857625"/>
              <a:gd name="connsiteX47" fmla="*/ 157162 w 1285875"/>
              <a:gd name="connsiteY47" fmla="*/ 200025 h 3857625"/>
              <a:gd name="connsiteX48" fmla="*/ 57150 w 1285875"/>
              <a:gd name="connsiteY48" fmla="*/ 100013 h 3857625"/>
              <a:gd name="connsiteX49" fmla="*/ 28575 w 1285875"/>
              <a:gd name="connsiteY49" fmla="*/ 0 h 385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5875" h="3857625">
                <a:moveTo>
                  <a:pt x="1257300" y="3857625"/>
                </a:moveTo>
                <a:cubicBezTo>
                  <a:pt x="1262062" y="3790950"/>
                  <a:pt x="1264936" y="3724113"/>
                  <a:pt x="1271587" y="3657600"/>
                </a:cubicBezTo>
                <a:cubicBezTo>
                  <a:pt x="1274470" y="3628775"/>
                  <a:pt x="1285875" y="3600844"/>
                  <a:pt x="1285875" y="3571875"/>
                </a:cubicBezTo>
                <a:cubicBezTo>
                  <a:pt x="1285875" y="3438440"/>
                  <a:pt x="1283315" y="3304744"/>
                  <a:pt x="1271587" y="3171825"/>
                </a:cubicBezTo>
                <a:cubicBezTo>
                  <a:pt x="1268940" y="3141821"/>
                  <a:pt x="1252537" y="3114675"/>
                  <a:pt x="1243012" y="3086100"/>
                </a:cubicBezTo>
                <a:cubicBezTo>
                  <a:pt x="1223295" y="3026947"/>
                  <a:pt x="1241256" y="3051592"/>
                  <a:pt x="1185862" y="3014663"/>
                </a:cubicBezTo>
                <a:cubicBezTo>
                  <a:pt x="1116239" y="2910228"/>
                  <a:pt x="1201226" y="3041549"/>
                  <a:pt x="1128712" y="2914650"/>
                </a:cubicBezTo>
                <a:cubicBezTo>
                  <a:pt x="1120193" y="2899741"/>
                  <a:pt x="1108656" y="2886697"/>
                  <a:pt x="1100137" y="2871788"/>
                </a:cubicBezTo>
                <a:cubicBezTo>
                  <a:pt x="1089570" y="2853296"/>
                  <a:pt x="1082129" y="2833130"/>
                  <a:pt x="1071562" y="2814638"/>
                </a:cubicBezTo>
                <a:cubicBezTo>
                  <a:pt x="1063043" y="2799729"/>
                  <a:pt x="1051506" y="2786684"/>
                  <a:pt x="1042987" y="2771775"/>
                </a:cubicBezTo>
                <a:cubicBezTo>
                  <a:pt x="970484" y="2644893"/>
                  <a:pt x="1055451" y="2776183"/>
                  <a:pt x="985837" y="2671763"/>
                </a:cubicBezTo>
                <a:cubicBezTo>
                  <a:pt x="976312" y="2643188"/>
                  <a:pt x="960588" y="2615974"/>
                  <a:pt x="957262" y="2586038"/>
                </a:cubicBezTo>
                <a:cubicBezTo>
                  <a:pt x="952500" y="2543175"/>
                  <a:pt x="958992" y="2497492"/>
                  <a:pt x="942975" y="2457450"/>
                </a:cubicBezTo>
                <a:cubicBezTo>
                  <a:pt x="937382" y="2443467"/>
                  <a:pt x="914400" y="2447925"/>
                  <a:pt x="900112" y="2443163"/>
                </a:cubicBezTo>
                <a:cubicBezTo>
                  <a:pt x="885825" y="2428875"/>
                  <a:pt x="874062" y="2411508"/>
                  <a:pt x="857250" y="2400300"/>
                </a:cubicBezTo>
                <a:cubicBezTo>
                  <a:pt x="844719" y="2391946"/>
                  <a:pt x="826147" y="2395421"/>
                  <a:pt x="814387" y="2386013"/>
                </a:cubicBezTo>
                <a:cubicBezTo>
                  <a:pt x="724688" y="2314254"/>
                  <a:pt x="859913" y="2361675"/>
                  <a:pt x="728662" y="2328863"/>
                </a:cubicBezTo>
                <a:cubicBezTo>
                  <a:pt x="660738" y="2283580"/>
                  <a:pt x="702091" y="2305719"/>
                  <a:pt x="600075" y="2271713"/>
                </a:cubicBezTo>
                <a:lnTo>
                  <a:pt x="514350" y="2243138"/>
                </a:lnTo>
                <a:cubicBezTo>
                  <a:pt x="466725" y="2233613"/>
                  <a:pt x="417551" y="2229922"/>
                  <a:pt x="371475" y="2214563"/>
                </a:cubicBezTo>
                <a:lnTo>
                  <a:pt x="285750" y="2185988"/>
                </a:lnTo>
                <a:lnTo>
                  <a:pt x="242887" y="2171700"/>
                </a:lnTo>
                <a:cubicBezTo>
                  <a:pt x="233362" y="2157413"/>
                  <a:pt x="227720" y="2139565"/>
                  <a:pt x="214312" y="2128838"/>
                </a:cubicBezTo>
                <a:cubicBezTo>
                  <a:pt x="202552" y="2119430"/>
                  <a:pt x="182099" y="2125199"/>
                  <a:pt x="171450" y="2114550"/>
                </a:cubicBezTo>
                <a:cubicBezTo>
                  <a:pt x="95250" y="2038350"/>
                  <a:pt x="228599" y="2095501"/>
                  <a:pt x="114300" y="2057400"/>
                </a:cubicBezTo>
                <a:cubicBezTo>
                  <a:pt x="38098" y="1943098"/>
                  <a:pt x="138115" y="2081216"/>
                  <a:pt x="42862" y="1985963"/>
                </a:cubicBezTo>
                <a:cubicBezTo>
                  <a:pt x="30720" y="1973821"/>
                  <a:pt x="23812" y="1957388"/>
                  <a:pt x="14287" y="1943100"/>
                </a:cubicBezTo>
                <a:cubicBezTo>
                  <a:pt x="9525" y="1928813"/>
                  <a:pt x="0" y="1915298"/>
                  <a:pt x="0" y="1900238"/>
                </a:cubicBezTo>
                <a:cubicBezTo>
                  <a:pt x="0" y="1819135"/>
                  <a:pt x="2256" y="1737555"/>
                  <a:pt x="14287" y="1657350"/>
                </a:cubicBezTo>
                <a:cubicBezTo>
                  <a:pt x="22098" y="1605276"/>
                  <a:pt x="52111" y="1617007"/>
                  <a:pt x="85725" y="1600200"/>
                </a:cubicBezTo>
                <a:cubicBezTo>
                  <a:pt x="196505" y="1544810"/>
                  <a:pt x="63719" y="1593247"/>
                  <a:pt x="171450" y="1557338"/>
                </a:cubicBezTo>
                <a:cubicBezTo>
                  <a:pt x="320701" y="1457837"/>
                  <a:pt x="222899" y="1502330"/>
                  <a:pt x="485775" y="1485900"/>
                </a:cubicBezTo>
                <a:cubicBezTo>
                  <a:pt x="500062" y="1481138"/>
                  <a:pt x="516106" y="1479967"/>
                  <a:pt x="528637" y="1471613"/>
                </a:cubicBezTo>
                <a:cubicBezTo>
                  <a:pt x="568925" y="1444754"/>
                  <a:pt x="605942" y="1377086"/>
                  <a:pt x="628650" y="1343025"/>
                </a:cubicBezTo>
                <a:lnTo>
                  <a:pt x="657225" y="1300163"/>
                </a:lnTo>
                <a:lnTo>
                  <a:pt x="685800" y="1257300"/>
                </a:lnTo>
                <a:cubicBezTo>
                  <a:pt x="690562" y="1243013"/>
                  <a:pt x="695950" y="1228919"/>
                  <a:pt x="700087" y="1214438"/>
                </a:cubicBezTo>
                <a:cubicBezTo>
                  <a:pt x="741950" y="1067918"/>
                  <a:pt x="730781" y="982251"/>
                  <a:pt x="700087" y="785813"/>
                </a:cubicBezTo>
                <a:cubicBezTo>
                  <a:pt x="694785" y="751882"/>
                  <a:pt x="642937" y="700088"/>
                  <a:pt x="642937" y="700088"/>
                </a:cubicBezTo>
                <a:cubicBezTo>
                  <a:pt x="638175" y="676275"/>
                  <a:pt x="634540" y="652209"/>
                  <a:pt x="628650" y="628650"/>
                </a:cubicBezTo>
                <a:cubicBezTo>
                  <a:pt x="624997" y="614039"/>
                  <a:pt x="625011" y="596437"/>
                  <a:pt x="614362" y="585788"/>
                </a:cubicBezTo>
                <a:cubicBezTo>
                  <a:pt x="590078" y="561504"/>
                  <a:pt x="557212" y="547688"/>
                  <a:pt x="528637" y="528638"/>
                </a:cubicBezTo>
                <a:cubicBezTo>
                  <a:pt x="514350" y="519113"/>
                  <a:pt x="502065" y="505493"/>
                  <a:pt x="485775" y="500063"/>
                </a:cubicBezTo>
                <a:cubicBezTo>
                  <a:pt x="426622" y="480345"/>
                  <a:pt x="455443" y="494129"/>
                  <a:pt x="400050" y="457200"/>
                </a:cubicBezTo>
                <a:cubicBezTo>
                  <a:pt x="366077" y="355285"/>
                  <a:pt x="414249" y="478498"/>
                  <a:pt x="342900" y="371475"/>
                </a:cubicBezTo>
                <a:cubicBezTo>
                  <a:pt x="291553" y="294454"/>
                  <a:pt x="380409" y="359374"/>
                  <a:pt x="285750" y="285750"/>
                </a:cubicBezTo>
                <a:cubicBezTo>
                  <a:pt x="258641" y="264665"/>
                  <a:pt x="228600" y="247650"/>
                  <a:pt x="200025" y="228600"/>
                </a:cubicBezTo>
                <a:lnTo>
                  <a:pt x="157162" y="200025"/>
                </a:lnTo>
                <a:cubicBezTo>
                  <a:pt x="91658" y="101769"/>
                  <a:pt x="132593" y="125160"/>
                  <a:pt x="57150" y="100013"/>
                </a:cubicBezTo>
                <a:cubicBezTo>
                  <a:pt x="40773" y="18133"/>
                  <a:pt x="53722" y="50296"/>
                  <a:pt x="28575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400800" y="242888"/>
            <a:ext cx="2680336" cy="5672137"/>
          </a:xfrm>
          <a:custGeom>
            <a:avLst/>
            <a:gdLst>
              <a:gd name="connsiteX0" fmla="*/ 2457450 w 2680336"/>
              <a:gd name="connsiteY0" fmla="*/ 5672137 h 5672137"/>
              <a:gd name="connsiteX1" fmla="*/ 2486025 w 2680336"/>
              <a:gd name="connsiteY1" fmla="*/ 5543550 h 5672137"/>
              <a:gd name="connsiteX2" fmla="*/ 2514600 w 2680336"/>
              <a:gd name="connsiteY2" fmla="*/ 5457825 h 5672137"/>
              <a:gd name="connsiteX3" fmla="*/ 2528888 w 2680336"/>
              <a:gd name="connsiteY3" fmla="*/ 5400675 h 5672137"/>
              <a:gd name="connsiteX4" fmla="*/ 2557463 w 2680336"/>
              <a:gd name="connsiteY4" fmla="*/ 5343525 h 5672137"/>
              <a:gd name="connsiteX5" fmla="*/ 2586038 w 2680336"/>
              <a:gd name="connsiteY5" fmla="*/ 5257800 h 5672137"/>
              <a:gd name="connsiteX6" fmla="*/ 2571750 w 2680336"/>
              <a:gd name="connsiteY6" fmla="*/ 4329112 h 5672137"/>
              <a:gd name="connsiteX7" fmla="*/ 2586038 w 2680336"/>
              <a:gd name="connsiteY7" fmla="*/ 3971925 h 5672137"/>
              <a:gd name="connsiteX8" fmla="*/ 2600325 w 2680336"/>
              <a:gd name="connsiteY8" fmla="*/ 3914775 h 5672137"/>
              <a:gd name="connsiteX9" fmla="*/ 2628900 w 2680336"/>
              <a:gd name="connsiteY9" fmla="*/ 3829050 h 5672137"/>
              <a:gd name="connsiteX10" fmla="*/ 2614613 w 2680336"/>
              <a:gd name="connsiteY10" fmla="*/ 3371850 h 5672137"/>
              <a:gd name="connsiteX11" fmla="*/ 2586038 w 2680336"/>
              <a:gd name="connsiteY11" fmla="*/ 3186112 h 5672137"/>
              <a:gd name="connsiteX12" fmla="*/ 2600325 w 2680336"/>
              <a:gd name="connsiteY12" fmla="*/ 2057400 h 5672137"/>
              <a:gd name="connsiteX13" fmla="*/ 2657475 w 2680336"/>
              <a:gd name="connsiteY13" fmla="*/ 1971675 h 5672137"/>
              <a:gd name="connsiteX14" fmla="*/ 2657475 w 2680336"/>
              <a:gd name="connsiteY14" fmla="*/ 942975 h 5672137"/>
              <a:gd name="connsiteX15" fmla="*/ 2628900 w 2680336"/>
              <a:gd name="connsiteY15" fmla="*/ 728662 h 5672137"/>
              <a:gd name="connsiteX16" fmla="*/ 2614613 w 2680336"/>
              <a:gd name="connsiteY16" fmla="*/ 685800 h 5672137"/>
              <a:gd name="connsiteX17" fmla="*/ 2571750 w 2680336"/>
              <a:gd name="connsiteY17" fmla="*/ 500062 h 5672137"/>
              <a:gd name="connsiteX18" fmla="*/ 2557463 w 2680336"/>
              <a:gd name="connsiteY18" fmla="*/ 457200 h 5672137"/>
              <a:gd name="connsiteX19" fmla="*/ 2528888 w 2680336"/>
              <a:gd name="connsiteY19" fmla="*/ 414337 h 5672137"/>
              <a:gd name="connsiteX20" fmla="*/ 2514600 w 2680336"/>
              <a:gd name="connsiteY20" fmla="*/ 371475 h 5672137"/>
              <a:gd name="connsiteX21" fmla="*/ 2471738 w 2680336"/>
              <a:gd name="connsiteY21" fmla="*/ 357187 h 5672137"/>
              <a:gd name="connsiteX22" fmla="*/ 2457450 w 2680336"/>
              <a:gd name="connsiteY22" fmla="*/ 314325 h 5672137"/>
              <a:gd name="connsiteX23" fmla="*/ 2371725 w 2680336"/>
              <a:gd name="connsiteY23" fmla="*/ 257175 h 5672137"/>
              <a:gd name="connsiteX24" fmla="*/ 2343150 w 2680336"/>
              <a:gd name="connsiteY24" fmla="*/ 214312 h 5672137"/>
              <a:gd name="connsiteX25" fmla="*/ 2300288 w 2680336"/>
              <a:gd name="connsiteY25" fmla="*/ 200025 h 5672137"/>
              <a:gd name="connsiteX26" fmla="*/ 2043113 w 2680336"/>
              <a:gd name="connsiteY26" fmla="*/ 157162 h 5672137"/>
              <a:gd name="connsiteX27" fmla="*/ 1885950 w 2680336"/>
              <a:gd name="connsiteY27" fmla="*/ 128587 h 5672137"/>
              <a:gd name="connsiteX28" fmla="*/ 1800225 w 2680336"/>
              <a:gd name="connsiteY28" fmla="*/ 100012 h 5672137"/>
              <a:gd name="connsiteX29" fmla="*/ 1757363 w 2680336"/>
              <a:gd name="connsiteY29" fmla="*/ 85725 h 5672137"/>
              <a:gd name="connsiteX30" fmla="*/ 1671638 w 2680336"/>
              <a:gd name="connsiteY30" fmla="*/ 71437 h 5672137"/>
              <a:gd name="connsiteX31" fmla="*/ 1557338 w 2680336"/>
              <a:gd name="connsiteY31" fmla="*/ 42862 h 5672137"/>
              <a:gd name="connsiteX32" fmla="*/ 1428750 w 2680336"/>
              <a:gd name="connsiteY32" fmla="*/ 14287 h 5672137"/>
              <a:gd name="connsiteX33" fmla="*/ 1385888 w 2680336"/>
              <a:gd name="connsiteY33" fmla="*/ 0 h 5672137"/>
              <a:gd name="connsiteX34" fmla="*/ 685800 w 2680336"/>
              <a:gd name="connsiteY34" fmla="*/ 14287 h 5672137"/>
              <a:gd name="connsiteX35" fmla="*/ 628650 w 2680336"/>
              <a:gd name="connsiteY35" fmla="*/ 28575 h 5672137"/>
              <a:gd name="connsiteX36" fmla="*/ 242888 w 2680336"/>
              <a:gd name="connsiteY36" fmla="*/ 42862 h 5672137"/>
              <a:gd name="connsiteX37" fmla="*/ 114300 w 2680336"/>
              <a:gd name="connsiteY37" fmla="*/ 57150 h 5672137"/>
              <a:gd name="connsiteX38" fmla="*/ 0 w 2680336"/>
              <a:gd name="connsiteY38" fmla="*/ 71437 h 567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80336" h="5672137">
                <a:moveTo>
                  <a:pt x="2457450" y="5672137"/>
                </a:moveTo>
                <a:cubicBezTo>
                  <a:pt x="2466975" y="5629275"/>
                  <a:pt x="2474712" y="5585975"/>
                  <a:pt x="2486025" y="5543550"/>
                </a:cubicBezTo>
                <a:cubicBezTo>
                  <a:pt x="2493786" y="5514446"/>
                  <a:pt x="2507294" y="5487046"/>
                  <a:pt x="2514600" y="5457825"/>
                </a:cubicBezTo>
                <a:cubicBezTo>
                  <a:pt x="2519363" y="5438775"/>
                  <a:pt x="2521993" y="5419061"/>
                  <a:pt x="2528888" y="5400675"/>
                </a:cubicBezTo>
                <a:cubicBezTo>
                  <a:pt x="2536366" y="5380733"/>
                  <a:pt x="2549553" y="5363300"/>
                  <a:pt x="2557463" y="5343525"/>
                </a:cubicBezTo>
                <a:cubicBezTo>
                  <a:pt x="2568650" y="5315559"/>
                  <a:pt x="2586038" y="5257800"/>
                  <a:pt x="2586038" y="5257800"/>
                </a:cubicBezTo>
                <a:cubicBezTo>
                  <a:pt x="2581275" y="4948237"/>
                  <a:pt x="2571750" y="4638711"/>
                  <a:pt x="2571750" y="4329112"/>
                </a:cubicBezTo>
                <a:cubicBezTo>
                  <a:pt x="2571750" y="4209954"/>
                  <a:pt x="2577840" y="4090800"/>
                  <a:pt x="2586038" y="3971925"/>
                </a:cubicBezTo>
                <a:cubicBezTo>
                  <a:pt x="2587389" y="3952335"/>
                  <a:pt x="2594683" y="3933583"/>
                  <a:pt x="2600325" y="3914775"/>
                </a:cubicBezTo>
                <a:cubicBezTo>
                  <a:pt x="2608980" y="3885925"/>
                  <a:pt x="2628900" y="3829050"/>
                  <a:pt x="2628900" y="3829050"/>
                </a:cubicBezTo>
                <a:cubicBezTo>
                  <a:pt x="2624138" y="3676650"/>
                  <a:pt x="2622422" y="3524124"/>
                  <a:pt x="2614613" y="3371850"/>
                </a:cubicBezTo>
                <a:cubicBezTo>
                  <a:pt x="2613252" y="3345305"/>
                  <a:pt x="2591217" y="3217187"/>
                  <a:pt x="2586038" y="3186112"/>
                </a:cubicBezTo>
                <a:cubicBezTo>
                  <a:pt x="2590800" y="2809875"/>
                  <a:pt x="2578230" y="2433018"/>
                  <a:pt x="2600325" y="2057400"/>
                </a:cubicBezTo>
                <a:cubicBezTo>
                  <a:pt x="2602342" y="2023116"/>
                  <a:pt x="2657475" y="1971675"/>
                  <a:pt x="2657475" y="1971675"/>
                </a:cubicBezTo>
                <a:cubicBezTo>
                  <a:pt x="2673905" y="1445945"/>
                  <a:pt x="2680336" y="1514507"/>
                  <a:pt x="2657475" y="942975"/>
                </a:cubicBezTo>
                <a:cubicBezTo>
                  <a:pt x="2654924" y="879200"/>
                  <a:pt x="2645394" y="794639"/>
                  <a:pt x="2628900" y="728662"/>
                </a:cubicBezTo>
                <a:cubicBezTo>
                  <a:pt x="2625247" y="714052"/>
                  <a:pt x="2619375" y="700087"/>
                  <a:pt x="2614613" y="685800"/>
                </a:cubicBezTo>
                <a:cubicBezTo>
                  <a:pt x="2596065" y="555967"/>
                  <a:pt x="2610975" y="617737"/>
                  <a:pt x="2571750" y="500062"/>
                </a:cubicBezTo>
                <a:cubicBezTo>
                  <a:pt x="2566988" y="485775"/>
                  <a:pt x="2565817" y="469731"/>
                  <a:pt x="2557463" y="457200"/>
                </a:cubicBezTo>
                <a:cubicBezTo>
                  <a:pt x="2547938" y="442912"/>
                  <a:pt x="2536567" y="429696"/>
                  <a:pt x="2528888" y="414337"/>
                </a:cubicBezTo>
                <a:cubicBezTo>
                  <a:pt x="2522153" y="400867"/>
                  <a:pt x="2525249" y="382124"/>
                  <a:pt x="2514600" y="371475"/>
                </a:cubicBezTo>
                <a:cubicBezTo>
                  <a:pt x="2503951" y="360826"/>
                  <a:pt x="2486025" y="361950"/>
                  <a:pt x="2471738" y="357187"/>
                </a:cubicBezTo>
                <a:cubicBezTo>
                  <a:pt x="2466975" y="342900"/>
                  <a:pt x="2468099" y="324974"/>
                  <a:pt x="2457450" y="314325"/>
                </a:cubicBezTo>
                <a:cubicBezTo>
                  <a:pt x="2433166" y="290041"/>
                  <a:pt x="2371725" y="257175"/>
                  <a:pt x="2371725" y="257175"/>
                </a:cubicBezTo>
                <a:cubicBezTo>
                  <a:pt x="2362200" y="242887"/>
                  <a:pt x="2356559" y="225039"/>
                  <a:pt x="2343150" y="214312"/>
                </a:cubicBezTo>
                <a:cubicBezTo>
                  <a:pt x="2331390" y="204904"/>
                  <a:pt x="2314130" y="205957"/>
                  <a:pt x="2300288" y="200025"/>
                </a:cubicBezTo>
                <a:cubicBezTo>
                  <a:pt x="2159961" y="139885"/>
                  <a:pt x="2337788" y="178211"/>
                  <a:pt x="2043113" y="157162"/>
                </a:cubicBezTo>
                <a:cubicBezTo>
                  <a:pt x="2015097" y="152493"/>
                  <a:pt x="1917338" y="137147"/>
                  <a:pt x="1885950" y="128587"/>
                </a:cubicBezTo>
                <a:cubicBezTo>
                  <a:pt x="1856891" y="120662"/>
                  <a:pt x="1828800" y="109537"/>
                  <a:pt x="1800225" y="100012"/>
                </a:cubicBezTo>
                <a:cubicBezTo>
                  <a:pt x="1785938" y="95250"/>
                  <a:pt x="1772218" y="88201"/>
                  <a:pt x="1757363" y="85725"/>
                </a:cubicBezTo>
                <a:cubicBezTo>
                  <a:pt x="1728788" y="80962"/>
                  <a:pt x="1699964" y="77507"/>
                  <a:pt x="1671638" y="71437"/>
                </a:cubicBezTo>
                <a:cubicBezTo>
                  <a:pt x="1633237" y="63208"/>
                  <a:pt x="1595848" y="50564"/>
                  <a:pt x="1557338" y="42862"/>
                </a:cubicBezTo>
                <a:cubicBezTo>
                  <a:pt x="1508220" y="33039"/>
                  <a:pt x="1475841" y="27742"/>
                  <a:pt x="1428750" y="14287"/>
                </a:cubicBezTo>
                <a:cubicBezTo>
                  <a:pt x="1414269" y="10150"/>
                  <a:pt x="1400175" y="4762"/>
                  <a:pt x="1385888" y="0"/>
                </a:cubicBezTo>
                <a:lnTo>
                  <a:pt x="685800" y="14287"/>
                </a:lnTo>
                <a:cubicBezTo>
                  <a:pt x="666178" y="15027"/>
                  <a:pt x="648246" y="27311"/>
                  <a:pt x="628650" y="28575"/>
                </a:cubicBezTo>
                <a:cubicBezTo>
                  <a:pt x="500241" y="36859"/>
                  <a:pt x="371475" y="38100"/>
                  <a:pt x="242888" y="42862"/>
                </a:cubicBezTo>
                <a:lnTo>
                  <a:pt x="114300" y="57150"/>
                </a:lnTo>
                <a:lnTo>
                  <a:pt x="0" y="71437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is One of the SIMPLE Programming Language </a:t>
            </a:r>
            <a:r>
              <a:rPr lang="en-US" dirty="0" err="1" smtClean="0"/>
              <a:t>bcoz</a:t>
            </a:r>
            <a:r>
              <a:rPr lang="en-US" dirty="0" smtClean="0"/>
              <a:t> of THREE Important Technical Factors. They are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Factor-1</a:t>
            </a:r>
          </a:p>
          <a:p>
            <a:pPr>
              <a:buNone/>
            </a:pPr>
            <a:r>
              <a:rPr lang="en-US" dirty="0" smtClean="0"/>
              <a:t>            Python Programming Lang Provides "Rich Set of MODULES". </a:t>
            </a:r>
          </a:p>
          <a:p>
            <a:pPr>
              <a:buNone/>
            </a:pPr>
            <a:r>
              <a:rPr lang="en-US" dirty="0" smtClean="0"/>
              <a:t>            So that Python Programmers are Re-Using the Pre-Defined Code Present in MODULES. So that Python Programmers Feels Much easier to write the code in real time.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-1524000" y="-533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2819400"/>
            <a:ext cx="8077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a Collection of Functions, Data Members and Class Names. Examples: </a:t>
            </a:r>
            <a:r>
              <a:rPr lang="en-US" dirty="0" err="1" smtClean="0"/>
              <a:t>math,calendar,random,os,csv,json,threading</a:t>
            </a:r>
            <a:r>
              <a:rPr lang="en-US" dirty="0" smtClean="0"/>
              <a:t>.....etc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Factor-2: Garbage Collection--Memory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Programming Contains In-Built facility Called "Garbage Collector". So that Garbage Collector Runs Behind of Every Python Program and It Collects Un-Used Memory Space and Improves the Performance of Python Program.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179</TotalTime>
  <Words>2327</Words>
  <Application>Microsoft Office PowerPoint</Application>
  <PresentationFormat>On-screen Show (4:3)</PresentationFormat>
  <Paragraphs>261</Paragraphs>
  <Slides>39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Solstice</vt:lpstr>
      <vt:lpstr>Python full stack </vt:lpstr>
      <vt:lpstr>Historical Development of PYTHON</vt:lpstr>
      <vt:lpstr>Versions of Python</vt:lpstr>
      <vt:lpstr>Downloading and Intallation Procedure of Python</vt:lpstr>
      <vt:lpstr>Features of Python Programming Language</vt:lpstr>
      <vt:lpstr>Slide 6</vt:lpstr>
      <vt:lpstr>1. Simple</vt:lpstr>
      <vt:lpstr>What is module </vt:lpstr>
      <vt:lpstr>Factor-2: Garbage Collection--Memory Management </vt:lpstr>
      <vt:lpstr>Definition of Garbage Collector</vt:lpstr>
      <vt:lpstr>Factor-3</vt:lpstr>
      <vt:lpstr>2. Platform Independent Language</vt:lpstr>
      <vt:lpstr>What is operating system </vt:lpstr>
      <vt:lpstr>Slide 14</vt:lpstr>
      <vt:lpstr>Slide 15</vt:lpstr>
      <vt:lpstr>Slide 16</vt:lpstr>
      <vt:lpstr>Slide 17</vt:lpstr>
      <vt:lpstr>4 Interpreted Programming</vt:lpstr>
      <vt:lpstr>What is PVM(Python Virtual Machine ) </vt:lpstr>
      <vt:lpstr>Slide 20</vt:lpstr>
      <vt:lpstr>1. Low Level Programming Languages:</vt:lpstr>
      <vt:lpstr>2. High Level Programming Languages</vt:lpstr>
      <vt:lpstr>Slide 23</vt:lpstr>
      <vt:lpstr>7. Robust ( Strong )</vt:lpstr>
      <vt:lpstr>Extensible Embedded</vt:lpstr>
      <vt:lpstr>Supports Third Party Modules</vt:lpstr>
      <vt:lpstr>Slide 27</vt:lpstr>
      <vt:lpstr>Data Representation</vt:lpstr>
      <vt:lpstr>What is Data </vt:lpstr>
      <vt:lpstr>Types of Literals OR Values</vt:lpstr>
      <vt:lpstr>Slide 31</vt:lpstr>
      <vt:lpstr>Importance of Identifiers OR Variables</vt:lpstr>
      <vt:lpstr>Definition of variable</vt:lpstr>
      <vt:lpstr>Slide 34</vt:lpstr>
      <vt:lpstr>Slide 35</vt:lpstr>
      <vt:lpstr>Data Types in Python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full stack</dc:title>
  <dc:creator>skytech computer</dc:creator>
  <cp:lastModifiedBy>skytech computer</cp:lastModifiedBy>
  <cp:revision>24</cp:revision>
  <dcterms:created xsi:type="dcterms:W3CDTF">2024-11-01T04:02:19Z</dcterms:created>
  <dcterms:modified xsi:type="dcterms:W3CDTF">2024-11-01T19:36:28Z</dcterms:modified>
</cp:coreProperties>
</file>