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4BD3-DA12-41D9-A5CD-96E2E1717D8C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8474-C19A-416D-BA7D-402608C369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4BD3-DA12-41D9-A5CD-96E2E1717D8C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8474-C19A-416D-BA7D-402608C369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4BD3-DA12-41D9-A5CD-96E2E1717D8C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8474-C19A-416D-BA7D-402608C369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4BD3-DA12-41D9-A5CD-96E2E1717D8C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8474-C19A-416D-BA7D-402608C369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4BD3-DA12-41D9-A5CD-96E2E1717D8C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8474-C19A-416D-BA7D-402608C369E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4BD3-DA12-41D9-A5CD-96E2E1717D8C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8474-C19A-416D-BA7D-402608C369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4BD3-DA12-41D9-A5CD-96E2E1717D8C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8474-C19A-416D-BA7D-402608C369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4BD3-DA12-41D9-A5CD-96E2E1717D8C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8474-C19A-416D-BA7D-402608C369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4BD3-DA12-41D9-A5CD-96E2E1717D8C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8474-C19A-416D-BA7D-402608C369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4BD3-DA12-41D9-A5CD-96E2E1717D8C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8474-C19A-416D-BA7D-402608C369E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F944BD3-DA12-41D9-A5CD-96E2E1717D8C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2508474-C19A-416D-BA7D-402608C369E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F944BD3-DA12-41D9-A5CD-96E2E1717D8C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2508474-C19A-416D-BA7D-402608C369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6. clear()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Predefind</a:t>
            </a:r>
            <a:r>
              <a:rPr lang="en-US" dirty="0" smtClean="0"/>
              <a:t> functions in  list 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clear()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542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=&gt;</a:t>
            </a:r>
            <a:r>
              <a:rPr lang="en-US" dirty="0" smtClean="0"/>
              <a:t>Syntax: </a:t>
            </a:r>
            <a:r>
              <a:rPr lang="en-US" dirty="0" err="1" smtClean="0"/>
              <a:t>listobj.clear</a:t>
            </a:r>
            <a:r>
              <a:rPr lang="en-US" dirty="0" smtClean="0"/>
              <a:t>()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This Function is </a:t>
            </a:r>
            <a:r>
              <a:rPr lang="en-US" dirty="0" err="1" smtClean="0"/>
              <a:t>ussed</a:t>
            </a:r>
            <a:r>
              <a:rPr lang="en-US" dirty="0" smtClean="0"/>
              <a:t> for Removing all the Elements from List Object.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if the list does not contains any Elements then we get Space OR None as </a:t>
            </a:r>
            <a:r>
              <a:rPr lang="en-US" dirty="0" smtClean="0"/>
              <a:t>Result</a:t>
            </a:r>
          </a:p>
          <a:p>
            <a:endParaRPr lang="en-US" dirty="0" smtClean="0"/>
          </a:p>
          <a:p>
            <a:r>
              <a:rPr lang="en-US" dirty="0" smtClean="0"/>
              <a:t>Examples  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=[10,20,30]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</a:t>
            </a:r>
            <a:r>
              <a:rPr lang="en-US" dirty="0" smtClean="0"/>
              <a:t>)-----------------------[10, 20, 30]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lst.clear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</a:t>
            </a:r>
            <a:r>
              <a:rPr lang="en-US" dirty="0" err="1" smtClean="0"/>
              <a:t>lst</a:t>
            </a:r>
            <a:r>
              <a:rPr lang="en-US" dirty="0" smtClean="0"/>
              <a:t>)----------------------[]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[].clear()-----------------------SPACE OR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print([].clear())---------------None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print(list().clear())----------None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print(list("RADAR").clear())---------------None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462560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del </a:t>
            </a:r>
            <a:r>
              <a:rPr lang="en-US" sz="2400" dirty="0" smtClean="0"/>
              <a:t>operator ------------------ </a:t>
            </a:r>
            <a:endParaRPr lang="en-US" sz="2400" dirty="0" smtClean="0"/>
          </a:p>
          <a:p>
            <a:r>
              <a:rPr lang="en-US" sz="2400" dirty="0" smtClean="0"/>
              <a:t>Syntax1</a:t>
            </a:r>
            <a:r>
              <a:rPr lang="en-US" sz="2400" dirty="0" smtClean="0"/>
              <a:t>: del </a:t>
            </a:r>
            <a:r>
              <a:rPr lang="en-US" sz="2400" dirty="0" err="1" smtClean="0"/>
              <a:t>MutableObject</a:t>
            </a:r>
            <a:r>
              <a:rPr lang="en-US" sz="2400" dirty="0" smtClean="0"/>
              <a:t>[Index</a:t>
            </a:r>
            <a:r>
              <a:rPr lang="en-US" sz="2400" dirty="0" smtClean="0"/>
              <a:t>]---&gt;</a:t>
            </a:r>
            <a:r>
              <a:rPr lang="en-US" sz="2400" dirty="0" smtClean="0"/>
              <a:t>Removes The </a:t>
            </a:r>
            <a:r>
              <a:rPr lang="en-US" sz="2400" dirty="0" smtClean="0"/>
              <a:t>			Element </a:t>
            </a:r>
            <a:r>
              <a:rPr lang="en-US" sz="2400" dirty="0" smtClean="0"/>
              <a:t>of </a:t>
            </a:r>
            <a:r>
              <a:rPr lang="en-US" sz="2400" dirty="0" err="1" smtClean="0"/>
              <a:t>MutableObject</a:t>
            </a:r>
            <a:r>
              <a:rPr lang="en-US" sz="2400" dirty="0" smtClean="0"/>
              <a:t> by passing Valid Index </a:t>
            </a:r>
            <a:endParaRPr lang="en-US" sz="2400" dirty="0" smtClean="0"/>
          </a:p>
          <a:p>
            <a:r>
              <a:rPr lang="en-US" sz="2400" dirty="0" smtClean="0"/>
              <a:t>Syntax2</a:t>
            </a:r>
            <a:r>
              <a:rPr lang="en-US" sz="2400" dirty="0" smtClean="0"/>
              <a:t>: del </a:t>
            </a:r>
            <a:r>
              <a:rPr lang="en-US" sz="2400" dirty="0" err="1" smtClean="0"/>
              <a:t>MutableObject</a:t>
            </a:r>
            <a:r>
              <a:rPr lang="en-US" sz="2400" dirty="0" smtClean="0"/>
              <a:t>[</a:t>
            </a:r>
            <a:r>
              <a:rPr lang="en-US" sz="2400" dirty="0" err="1" smtClean="0"/>
              <a:t>Begin:End:Step</a:t>
            </a:r>
            <a:r>
              <a:rPr lang="en-US" sz="2400" dirty="0" smtClean="0"/>
              <a:t>]---&gt;Removes </a:t>
            </a:r>
            <a:r>
              <a:rPr lang="en-US" sz="2400" dirty="0" smtClean="0"/>
              <a:t>		The </a:t>
            </a:r>
            <a:r>
              <a:rPr lang="en-US" sz="2400" dirty="0" smtClean="0"/>
              <a:t>Element(s) of </a:t>
            </a:r>
            <a:r>
              <a:rPr lang="en-US" sz="2400" dirty="0" err="1" smtClean="0"/>
              <a:t>MutableObject</a:t>
            </a:r>
            <a:r>
              <a:rPr lang="en-US" sz="2400" dirty="0" smtClean="0"/>
              <a:t> by Slicing Operation </a:t>
            </a:r>
            <a:endParaRPr lang="en-US" sz="2400" dirty="0" smtClean="0"/>
          </a:p>
          <a:p>
            <a:r>
              <a:rPr lang="en-US" sz="2400" dirty="0" smtClean="0"/>
              <a:t>Syntax3</a:t>
            </a:r>
            <a:r>
              <a:rPr lang="en-US" sz="2400" dirty="0" smtClean="0"/>
              <a:t>: del </a:t>
            </a:r>
            <a:r>
              <a:rPr lang="en-US" sz="2400" dirty="0" err="1" smtClean="0"/>
              <a:t>IterableObject</a:t>
            </a:r>
            <a:r>
              <a:rPr lang="en-US" sz="2400" dirty="0" smtClean="0"/>
              <a:t>-----------&gt;It removes Complete </a:t>
            </a:r>
            <a:r>
              <a:rPr lang="en-US" sz="2400" dirty="0" smtClean="0"/>
              <a:t>		Object </a:t>
            </a:r>
            <a:r>
              <a:rPr lang="en-US" sz="2400" dirty="0" smtClean="0"/>
              <a:t>with Memory space (Physical Object Removal</a:t>
            </a:r>
            <a:r>
              <a:rPr lang="en-US" sz="2400" dirty="0" smtClean="0"/>
              <a:t>)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Examples </a:t>
            </a:r>
            <a:endParaRPr lang="en-US" dirty="0" smtClean="0"/>
          </a:p>
          <a:p>
            <a:r>
              <a:rPr lang="en-US" dirty="0" smtClean="0"/>
              <a:t>--------------------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=[10,"RS",34.56,2+3j,True]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</a:t>
            </a:r>
            <a:r>
              <a:rPr lang="en-US" dirty="0" smtClean="0"/>
              <a:t>)-------------------------------[10, 'RS', 34.56, (2+3j), True]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del </a:t>
            </a:r>
            <a:r>
              <a:rPr lang="en-US" dirty="0" err="1" smtClean="0"/>
              <a:t>lst</a:t>
            </a:r>
            <a:r>
              <a:rPr lang="en-US" dirty="0" smtClean="0"/>
              <a:t>[-2]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</a:t>
            </a:r>
            <a:r>
              <a:rPr lang="en-US" dirty="0" smtClean="0"/>
              <a:t>)------------------------------[10, 'RS', 34.56, True]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del </a:t>
            </a:r>
            <a:r>
              <a:rPr lang="en-US" dirty="0" err="1" smtClean="0"/>
              <a:t>lst</a:t>
            </a:r>
            <a:r>
              <a:rPr lang="en-US" dirty="0" smtClean="0"/>
              <a:t>[0:2]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</a:t>
            </a:r>
            <a:r>
              <a:rPr lang="en-US" dirty="0" smtClean="0"/>
              <a:t>)------------------------------[34.56, True</a:t>
            </a:r>
            <a:r>
              <a:rPr lang="en-US" dirty="0" smtClean="0"/>
              <a:t>]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=[10,"RS",34.56,2+3j,True]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del </a:t>
            </a:r>
            <a:r>
              <a:rPr lang="en-US" dirty="0" err="1" smtClean="0"/>
              <a:t>lst</a:t>
            </a:r>
            <a:r>
              <a:rPr lang="en-US" dirty="0" smtClean="0"/>
              <a:t>[::2</a:t>
            </a:r>
            <a:r>
              <a:rPr lang="en-US" dirty="0" smtClean="0"/>
              <a:t>]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</a:t>
            </a:r>
            <a:r>
              <a:rPr lang="en-US" dirty="0" err="1" smtClean="0"/>
              <a:t>lst</a:t>
            </a:r>
            <a:r>
              <a:rPr lang="en-US" dirty="0" smtClean="0"/>
              <a:t>)------------------------------['RS', (2+3j)] 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--------------------</a:t>
            </a:r>
          </a:p>
          <a:p>
            <a:r>
              <a:rPr lang="en-US" dirty="0" smtClean="0"/>
              <a:t> &gt;&gt;&gt; </a:t>
            </a:r>
            <a:r>
              <a:rPr lang="en-US" dirty="0" err="1" smtClean="0"/>
              <a:t>lst</a:t>
            </a:r>
            <a:r>
              <a:rPr lang="en-US" dirty="0" smtClean="0"/>
              <a:t>=[10,"RS",34.56,2+3j,True] </a:t>
            </a:r>
          </a:p>
          <a:p>
            <a:r>
              <a:rPr lang="en-US" dirty="0" smtClean="0"/>
              <a:t>&gt;&gt;&gt; print(</a:t>
            </a:r>
            <a:r>
              <a:rPr lang="en-US" dirty="0" err="1" smtClean="0"/>
              <a:t>lst</a:t>
            </a:r>
            <a:r>
              <a:rPr lang="en-US" dirty="0" smtClean="0"/>
              <a:t>)---------------------------[10, 'RS', 34.56, (2+3j), True] </a:t>
            </a:r>
          </a:p>
          <a:p>
            <a:r>
              <a:rPr lang="en-US" dirty="0" smtClean="0"/>
              <a:t>&gt;&gt;&gt; del </a:t>
            </a:r>
            <a:r>
              <a:rPr lang="en-US" dirty="0" err="1" smtClean="0"/>
              <a:t>lst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&gt;&gt;&gt; print(</a:t>
            </a:r>
            <a:r>
              <a:rPr lang="en-US" dirty="0" err="1" smtClean="0"/>
              <a:t>lst</a:t>
            </a:r>
            <a:r>
              <a:rPr lang="en-US" dirty="0" smtClean="0"/>
              <a:t>)---------------------------</a:t>
            </a:r>
            <a:r>
              <a:rPr lang="en-US" dirty="0" err="1" smtClean="0"/>
              <a:t>NameError</a:t>
            </a:r>
            <a:r>
              <a:rPr lang="en-US" dirty="0" smtClean="0"/>
              <a:t>: name '</a:t>
            </a:r>
            <a:r>
              <a:rPr lang="en-US" dirty="0" err="1" smtClean="0"/>
              <a:t>lst</a:t>
            </a:r>
            <a:r>
              <a:rPr lang="en-US" dirty="0" smtClean="0"/>
              <a:t>' is not defined. –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----------------------------------------- </a:t>
            </a:r>
          </a:p>
          <a:p>
            <a:r>
              <a:rPr lang="en-US" dirty="0" smtClean="0"/>
              <a:t>&gt;&gt;&gt; s="PYTHON"-------------Immutable Object </a:t>
            </a:r>
          </a:p>
          <a:p>
            <a:r>
              <a:rPr lang="en-US" dirty="0" smtClean="0"/>
              <a:t>&gt;&gt;&gt; s[0]-----------------------------'P' </a:t>
            </a:r>
          </a:p>
          <a:p>
            <a:r>
              <a:rPr lang="en-US" dirty="0" smtClean="0"/>
              <a:t>&gt;&gt;&gt; del s[0]----------------------</a:t>
            </a:r>
            <a:r>
              <a:rPr lang="en-US" dirty="0" err="1" smtClean="0"/>
              <a:t>TypeError</a:t>
            </a:r>
            <a:r>
              <a:rPr lang="en-US" dirty="0" smtClean="0"/>
              <a:t>: '</a:t>
            </a:r>
            <a:r>
              <a:rPr lang="en-US" dirty="0" err="1" smtClean="0"/>
              <a:t>str</a:t>
            </a:r>
            <a:r>
              <a:rPr lang="en-US" dirty="0" smtClean="0"/>
              <a:t>' object doesn't support item deletion </a:t>
            </a:r>
          </a:p>
          <a:p>
            <a:r>
              <a:rPr lang="en-US" dirty="0" smtClean="0"/>
              <a:t>&gt;&gt;&gt; del s[0:4]--------------------</a:t>
            </a:r>
            <a:r>
              <a:rPr lang="en-US" dirty="0" err="1" smtClean="0"/>
              <a:t>TypeError</a:t>
            </a:r>
            <a:r>
              <a:rPr lang="en-US" dirty="0" smtClean="0"/>
              <a:t>: '</a:t>
            </a:r>
            <a:r>
              <a:rPr lang="en-US" dirty="0" err="1" smtClean="0"/>
              <a:t>str</a:t>
            </a:r>
            <a:r>
              <a:rPr lang="en-US" dirty="0" smtClean="0"/>
              <a:t>' object does not support item deletion </a:t>
            </a:r>
          </a:p>
          <a:p>
            <a:r>
              <a:rPr lang="en-US" dirty="0" smtClean="0"/>
              <a:t>&gt;&gt;&gt; s="PYTHON" &gt;&gt;&gt; print(s)----------------------PYTHON </a:t>
            </a:r>
          </a:p>
          <a:p>
            <a:r>
              <a:rPr lang="en-US" dirty="0" smtClean="0"/>
              <a:t>&gt;&gt;&gt; del s </a:t>
            </a:r>
          </a:p>
          <a:p>
            <a:r>
              <a:rPr lang="en-US" dirty="0" smtClean="0"/>
              <a:t>&gt;&gt;&gt; print(s)---------------------------</a:t>
            </a:r>
            <a:r>
              <a:rPr lang="en-US" dirty="0" err="1" smtClean="0"/>
              <a:t>NameError</a:t>
            </a:r>
            <a:r>
              <a:rPr lang="en-US" dirty="0" smtClean="0"/>
              <a:t>: name 's' is not defined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-------------------------------------------------------- 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=[10,"RS",34.56,2+3j,True] </a:t>
            </a:r>
          </a:p>
          <a:p>
            <a:r>
              <a:rPr lang="en-US" dirty="0" smtClean="0"/>
              <a:t>&gt;&gt;&gt; print(</a:t>
            </a:r>
            <a:r>
              <a:rPr lang="en-US" dirty="0" err="1" smtClean="0"/>
              <a:t>lst</a:t>
            </a:r>
            <a:r>
              <a:rPr lang="en-US" dirty="0" smtClean="0"/>
              <a:t>)--------------------------------[10, 'RS', 34.56, (2+3j), True] 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[::]-------------------------------------[10, 'RS', 34.56, (2+3j), True] </a:t>
            </a:r>
          </a:p>
          <a:p>
            <a:r>
              <a:rPr lang="en-US" dirty="0" smtClean="0"/>
              <a:t>&gt;&gt;&gt; del </a:t>
            </a:r>
            <a:r>
              <a:rPr lang="en-US" dirty="0" err="1" smtClean="0"/>
              <a:t>lst</a:t>
            </a:r>
            <a:r>
              <a:rPr lang="en-US" dirty="0" smtClean="0"/>
              <a:t>[::] &gt;&gt;&gt; print(</a:t>
            </a:r>
            <a:r>
              <a:rPr lang="en-US" dirty="0" err="1" smtClean="0"/>
              <a:t>lst</a:t>
            </a:r>
            <a:r>
              <a:rPr lang="en-US" dirty="0" smtClean="0"/>
              <a:t>)--------------------------------[] </a:t>
            </a:r>
          </a:p>
          <a:p>
            <a:r>
              <a:rPr lang="en-US" dirty="0" smtClean="0"/>
              <a:t>&gt;&gt;&gt; del </a:t>
            </a:r>
            <a:r>
              <a:rPr lang="en-US" dirty="0" err="1" smtClean="0"/>
              <a:t>lst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&gt;&gt;&gt; print(</a:t>
            </a:r>
            <a:r>
              <a:rPr lang="en-US" dirty="0" err="1" smtClean="0"/>
              <a:t>lst</a:t>
            </a:r>
            <a:r>
              <a:rPr lang="en-US" dirty="0" smtClean="0"/>
              <a:t>)--------------------------------</a:t>
            </a:r>
            <a:r>
              <a:rPr lang="en-US" dirty="0" err="1" smtClean="0"/>
              <a:t>NameError</a:t>
            </a:r>
            <a:r>
              <a:rPr lang="en-US" dirty="0" smtClean="0"/>
              <a:t>: name '</a:t>
            </a:r>
            <a:r>
              <a:rPr lang="en-US" dirty="0" err="1" smtClean="0"/>
              <a:t>lst</a:t>
            </a:r>
            <a:r>
              <a:rPr lang="en-US" dirty="0" smtClean="0"/>
              <a:t>' is not defined. Did you mean: 'list'?</a:t>
            </a:r>
          </a:p>
          <a:p>
            <a:r>
              <a:rPr lang="en-US" dirty="0" smtClean="0"/>
              <a:t> --------------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of clear()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23</TotalTime>
  <Words>372</Words>
  <Application>Microsoft Office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Module</vt:lpstr>
      <vt:lpstr>6. clear()</vt:lpstr>
      <vt:lpstr>6. clear()</vt:lpstr>
      <vt:lpstr>Note </vt:lpstr>
      <vt:lpstr>Example -1</vt:lpstr>
      <vt:lpstr>Example 2</vt:lpstr>
      <vt:lpstr>Example 3</vt:lpstr>
      <vt:lpstr>Example 4</vt:lpstr>
      <vt:lpstr>Important of clear()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clear()</dc:title>
  <dc:creator>skytech computer</dc:creator>
  <cp:lastModifiedBy>skytech computer</cp:lastModifiedBy>
  <cp:revision>4</cp:revision>
  <dcterms:created xsi:type="dcterms:W3CDTF">2024-11-25T21:41:24Z</dcterms:created>
  <dcterms:modified xsi:type="dcterms:W3CDTF">2024-11-25T22:05:10Z</dcterms:modified>
</cp:coreProperties>
</file>