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1F7A944-003E-489D-A79C-58AB30F9217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D51DC3-31B5-4D36-9F42-6B3282D9F4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8. count()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defind</a:t>
            </a:r>
            <a:r>
              <a:rPr lang="en-US" dirty="0" smtClean="0"/>
              <a:t> function in list ---count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Listobj.count</a:t>
            </a:r>
            <a:r>
              <a:rPr lang="en-US" dirty="0" smtClean="0"/>
              <a:t>(Value)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=&gt;Syntax: </a:t>
            </a:r>
            <a:r>
              <a:rPr lang="en-US" dirty="0" err="1" smtClean="0"/>
              <a:t>Listobj.count</a:t>
            </a:r>
            <a:r>
              <a:rPr lang="en-US" dirty="0" smtClean="0"/>
              <a:t>(Value) =&gt;This Function is used for Finding The Frequency(Number of </a:t>
            </a:r>
            <a:r>
              <a:rPr lang="en-US" dirty="0" err="1" smtClean="0"/>
              <a:t>Occurences</a:t>
            </a:r>
            <a:r>
              <a:rPr lang="en-US" dirty="0" smtClean="0"/>
              <a:t>) of the Specified Value. =&gt;If the Value does not exist then whose count </a:t>
            </a:r>
            <a:r>
              <a:rPr lang="en-US" dirty="0" smtClean="0"/>
              <a:t>is 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=[10,20,30,10,20,40,50,10,20,10,60]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)----------------------[10, 20, 30, 10, 20, 40, 50, 10, 20, 10, 60]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)------------------------11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lst.count</a:t>
            </a:r>
            <a:r>
              <a:rPr lang="en-US" dirty="0" smtClean="0"/>
              <a:t>(10)----------------4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lst.count</a:t>
            </a:r>
            <a:r>
              <a:rPr lang="en-US" dirty="0" smtClean="0"/>
              <a:t>(20)-----------------</a:t>
            </a:r>
            <a:r>
              <a:rPr lang="en-US" dirty="0" smtClean="0"/>
              <a:t>3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lst.count</a:t>
            </a:r>
            <a:r>
              <a:rPr lang="en-US" dirty="0" smtClean="0"/>
              <a:t>(30)-----------------1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lst.count</a:t>
            </a:r>
            <a:r>
              <a:rPr lang="en-US" dirty="0" smtClean="0"/>
              <a:t>(40)-----------------1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lst.count</a:t>
            </a:r>
            <a:r>
              <a:rPr lang="en-US" dirty="0" smtClean="0"/>
              <a:t>(50)-----------------1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lst.count</a:t>
            </a:r>
            <a:r>
              <a:rPr lang="en-US" dirty="0" smtClean="0"/>
              <a:t>(500)---------------</a:t>
            </a:r>
            <a:r>
              <a:rPr lang="en-US" dirty="0" smtClean="0"/>
              <a:t>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lst.count</a:t>
            </a:r>
            <a:r>
              <a:rPr lang="en-US" dirty="0" smtClean="0"/>
              <a:t>(33)-----------------</a:t>
            </a:r>
            <a:r>
              <a:rPr lang="en-US" dirty="0" smtClean="0"/>
              <a:t>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lst.count</a:t>
            </a:r>
            <a:r>
              <a:rPr lang="en-US" dirty="0" smtClean="0"/>
              <a:t>("RS")----------0 </a:t>
            </a:r>
            <a:endParaRPr lang="en-US" dirty="0" smtClean="0"/>
          </a:p>
          <a:p>
            <a:r>
              <a:rPr lang="en-US" dirty="0" smtClean="0"/>
              <a:t>-----------------------------------------------------------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--------------------------------------------------- </a:t>
            </a:r>
          </a:p>
          <a:p>
            <a:r>
              <a:rPr lang="en-US" dirty="0" smtClean="0"/>
              <a:t>&gt;&gt;&gt; list("MISSISSIPPI").count("K")--------0 </a:t>
            </a:r>
          </a:p>
          <a:p>
            <a:r>
              <a:rPr lang="en-US" dirty="0" smtClean="0"/>
              <a:t>&gt;&gt;&gt; list("MISSISSIPPI").count("s")--------0 </a:t>
            </a:r>
          </a:p>
          <a:p>
            <a:r>
              <a:rPr lang="en-US" dirty="0" smtClean="0"/>
              <a:t>&gt;&gt;&gt; list("1212123").count(1)----------------0 </a:t>
            </a:r>
          </a:p>
          <a:p>
            <a:r>
              <a:rPr lang="en-US" dirty="0" smtClean="0"/>
              <a:t>&gt;&gt;&gt; list(["1212123"]).count(1)--------------0 </a:t>
            </a:r>
          </a:p>
          <a:p>
            <a:r>
              <a:rPr lang="en-US" dirty="0" smtClean="0"/>
              <a:t>---------------------------------------------------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&gt;&gt;&gt; list("LIRIL"[::-1]).count("I")----------------2 </a:t>
            </a:r>
          </a:p>
          <a:p>
            <a:r>
              <a:rPr lang="en-US" dirty="0" smtClean="0"/>
              <a:t>&gt;&gt;&gt; [].count(0)--------------------------------------0 </a:t>
            </a:r>
          </a:p>
          <a:p>
            <a:r>
              <a:rPr lang="en-US" dirty="0" smtClean="0"/>
              <a:t>&gt;&gt;&gt; list().count(0)----------------------------------0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</TotalTime>
  <Words>186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8. count()</vt:lpstr>
      <vt:lpstr>Listobj.count(Value)</vt:lpstr>
      <vt:lpstr>Examples</vt:lpstr>
      <vt:lpstr>Example -2</vt:lpstr>
      <vt:lpstr>Example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count()</dc:title>
  <dc:creator>skytech computer</dc:creator>
  <cp:lastModifiedBy>skytech computer</cp:lastModifiedBy>
  <cp:revision>1</cp:revision>
  <dcterms:created xsi:type="dcterms:W3CDTF">2024-12-03T19:41:59Z</dcterms:created>
  <dcterms:modified xsi:type="dcterms:W3CDTF">2024-12-03T19:51:32Z</dcterms:modified>
</cp:coreProperties>
</file>