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A34D-F508-4732-A7F5-52978862DE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9E78-7DE7-440B-951E-34411A3E55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A34D-F508-4732-A7F5-52978862DE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9E78-7DE7-440B-951E-34411A3E5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A34D-F508-4732-A7F5-52978862DE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9E78-7DE7-440B-951E-34411A3E5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A34D-F508-4732-A7F5-52978862DE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9E78-7DE7-440B-951E-34411A3E5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A34D-F508-4732-A7F5-52978862DE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9E78-7DE7-440B-951E-34411A3E55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A34D-F508-4732-A7F5-52978862DE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9E78-7DE7-440B-951E-34411A3E5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A34D-F508-4732-A7F5-52978862DE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9E78-7DE7-440B-951E-34411A3E5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A34D-F508-4732-A7F5-52978862DE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9E78-7DE7-440B-951E-34411A3E5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A34D-F508-4732-A7F5-52978862DE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9E78-7DE7-440B-951E-34411A3E5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A34D-F508-4732-A7F5-52978862DE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9E78-7DE7-440B-951E-34411A3E55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A9EA34D-F508-4732-A7F5-52978862DE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D6B9E78-7DE7-440B-951E-34411A3E55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A9EA34D-F508-4732-A7F5-52978862DE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D6B9E78-7DE7-440B-951E-34411A3E55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9-Copy()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 </a:t>
            </a:r>
            <a:r>
              <a:rPr lang="en-US" dirty="0" err="1" smtClean="0"/>
              <a:t>defind</a:t>
            </a:r>
            <a:r>
              <a:rPr lang="en-US" dirty="0" smtClean="0"/>
              <a:t> function in list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copy()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Syntax: ListObj2=ListObj1.copy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=&gt;This Function is used for Copying the Content of One List Object into Another List Object (Called Shallow Copy). </a:t>
            </a:r>
            <a:endParaRPr lang="en-US" dirty="0" smtClean="0"/>
          </a:p>
          <a:p>
            <a:r>
              <a:rPr lang="en-US" dirty="0" smtClean="0"/>
              <a:t>-----------------</a:t>
            </a:r>
          </a:p>
          <a:p>
            <a:r>
              <a:rPr lang="en-US" dirty="0" smtClean="0"/>
              <a:t> Examples—</a:t>
            </a:r>
          </a:p>
          <a:p>
            <a:r>
              <a:rPr lang="en-US" dirty="0" smtClean="0"/>
              <a:t>Shallow Copy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lst1=[10,"RS"]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print(lst1,id(lst1))-------------------[10, 'RS'] </a:t>
            </a:r>
            <a:r>
              <a:rPr lang="en-US" dirty="0" smtClean="0"/>
              <a:t>2456848457024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lst2=lst1.copy() # Shallow Copy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print(lst2,id(lst2))-------------------[10, 'RS'] 2456848453440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lst1.append("PYTHON")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lst2.insert(1,"GUIDO")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print(lst1,id(lst1))------------------[10, 'RS', 'PYTHON'] 2456848457024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print(lst2,id(lst2))------------------[10, 'GUIDO', 'RS'] </a:t>
            </a:r>
            <a:r>
              <a:rPr lang="en-US" dirty="0" smtClean="0"/>
              <a:t>2456848453440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-Copy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Examples-</a:t>
            </a:r>
            <a:r>
              <a:rPr lang="en-US" dirty="0" smtClean="0"/>
              <a:t>-Deep Copy </a:t>
            </a:r>
            <a:endParaRPr lang="en-US" dirty="0" smtClean="0"/>
          </a:p>
          <a:p>
            <a:r>
              <a:rPr lang="en-US" dirty="0" smtClean="0"/>
              <a:t>-----------------------------------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lst1=[10,"RS"]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print(lst1,id(lst1))-----------------------[10, 'RS'] 2456848453376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lst2=lst1 # Deep </a:t>
            </a:r>
            <a:r>
              <a:rPr lang="en-US" dirty="0" smtClean="0"/>
              <a:t>Copy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print(lst2,id(lst2)) #---------------------[10, 'RS'] </a:t>
            </a:r>
            <a:r>
              <a:rPr lang="en-US" dirty="0" smtClean="0"/>
              <a:t>2456848453376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lst1.append("PYTHON")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print(lst1,id(lst1))-----------------------[10, 'RS', 'PYTHON'] 2456848453376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print(lst2,id(lst2))-----------------------[10, 'RS', 'PYTHON'] 2456848453376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lst2.insert(1,"GUIDO")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print(lst1,id(lst1))-----------------------[10, 'GUIDO', 'RS', 'PYTHON'] </a:t>
            </a:r>
            <a:r>
              <a:rPr lang="en-US" dirty="0" smtClean="0"/>
              <a:t>2456848453376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print(lst2,id(lst2))-----------------------[10, 'GUIDO', 'RS', 'PYTHON'] 2456848453376 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Examples-Slice </a:t>
            </a:r>
            <a:r>
              <a:rPr lang="en-US" sz="3200" dirty="0" smtClean="0"/>
              <a:t>Based Copy always Shallow Copy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---------------------------------------------------</a:t>
            </a:r>
          </a:p>
          <a:p>
            <a:r>
              <a:rPr lang="en-US" dirty="0" smtClean="0"/>
              <a:t> Examples---Slice Based Copy always Shallow Copy</a:t>
            </a:r>
          </a:p>
          <a:p>
            <a:r>
              <a:rPr lang="en-US" dirty="0" smtClean="0"/>
              <a:t> --------------------------------------------------- </a:t>
            </a:r>
          </a:p>
          <a:p>
            <a:r>
              <a:rPr lang="en-US" dirty="0" smtClean="0"/>
              <a:t>&gt;&gt;&gt; lst1=[10,"RS"] </a:t>
            </a:r>
          </a:p>
          <a:p>
            <a:r>
              <a:rPr lang="en-US" dirty="0" smtClean="0"/>
              <a:t>&gt;&gt;&gt; print(lst1,id(lst1))---------------[10, 'RS'] 2456848465216 </a:t>
            </a:r>
          </a:p>
          <a:p>
            <a:r>
              <a:rPr lang="en-US" dirty="0" smtClean="0"/>
              <a:t>&gt;&gt;&gt; lst2=lst1[::] # Slice Based Copy always Shallow Copy</a:t>
            </a:r>
          </a:p>
          <a:p>
            <a:r>
              <a:rPr lang="en-US" dirty="0" smtClean="0"/>
              <a:t> &gt;&gt;&gt; print(lst2,id(lst2))--------------[10, 'RS'] 2456848542336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------------------------------------------------------------------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 of copy()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copy </a:t>
            </a:r>
          </a:p>
          <a:p>
            <a:r>
              <a:rPr lang="en-US" dirty="0" smtClean="0"/>
              <a:t>1- sallow copy()</a:t>
            </a:r>
          </a:p>
          <a:p>
            <a:r>
              <a:rPr lang="en-US" smtClean="0"/>
              <a:t>2-deep copy()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</TotalTime>
  <Words>273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9-Copy()</vt:lpstr>
      <vt:lpstr>9. copy()</vt:lpstr>
      <vt:lpstr>Deep -Copy</vt:lpstr>
      <vt:lpstr>Examples-Slice Based Copy always Shallow Copy</vt:lpstr>
      <vt:lpstr>Important questions of copy()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9-Copy()</dc:title>
  <dc:creator>skytech computer</dc:creator>
  <cp:lastModifiedBy>skytech computer</cp:lastModifiedBy>
  <cp:revision>4</cp:revision>
  <dcterms:created xsi:type="dcterms:W3CDTF">2024-12-03T19:51:34Z</dcterms:created>
  <dcterms:modified xsi:type="dcterms:W3CDTF">2024-12-03T20:21:42Z</dcterms:modified>
</cp:coreProperties>
</file>