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9393CDD-B03C-468A-B7C4-1EB95F5B5D7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2E2CF62-EB62-484A-8858-80CBB0F991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reverse()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Syntax1</a:t>
            </a:r>
            <a:r>
              <a:rPr lang="en-US" dirty="0" smtClean="0"/>
              <a:t>: ListObj2=Listobj1.reverese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  <a:r>
              <a:rPr lang="en-US" dirty="0" smtClean="0"/>
              <a:t>Syntax2: Listobj1.reverese()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=&gt;</a:t>
            </a:r>
            <a:r>
              <a:rPr lang="en-US" dirty="0" smtClean="0"/>
              <a:t>This Function is used for reversing the Elements of ListObj1 and Place the Reversed Elements in ListObj1 Itself and No Elements Placed in Listobj2 and whose value is None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------------------------------- </a:t>
            </a:r>
          </a:p>
          <a:p>
            <a:r>
              <a:rPr lang="en-US" dirty="0" smtClean="0"/>
              <a:t>Examples </a:t>
            </a:r>
          </a:p>
          <a:p>
            <a:r>
              <a:rPr lang="en-US" dirty="0" smtClean="0"/>
              <a:t>-------------------------------- </a:t>
            </a:r>
          </a:p>
          <a:p>
            <a:r>
              <a:rPr lang="en-US" dirty="0" smtClean="0"/>
              <a:t>&gt;&gt;&gt; lst2=[200,"VAMSHI",45.67] </a:t>
            </a:r>
          </a:p>
          <a:p>
            <a:r>
              <a:rPr lang="en-US" dirty="0" smtClean="0"/>
              <a:t>&gt;&gt;&gt; print(lst2,id(lst2</a:t>
            </a:r>
            <a:r>
              <a:rPr lang="en-US" dirty="0" smtClean="0"/>
              <a:t>))----------[</a:t>
            </a:r>
            <a:r>
              <a:rPr lang="en-US" dirty="0" smtClean="0"/>
              <a:t>200, 'VAMSHI', </a:t>
            </a:r>
            <a:r>
              <a:rPr lang="en-US" dirty="0" smtClean="0"/>
              <a:t>				       45.67</a:t>
            </a:r>
            <a:r>
              <a:rPr lang="en-US" dirty="0" smtClean="0"/>
              <a:t>] 2456848539968 </a:t>
            </a:r>
          </a:p>
          <a:p>
            <a:r>
              <a:rPr lang="en-US" dirty="0" smtClean="0"/>
              <a:t>&gt;&gt;&gt; lst1=lst2.reverse() </a:t>
            </a:r>
          </a:p>
          <a:p>
            <a:r>
              <a:rPr lang="en-US" dirty="0" smtClean="0"/>
              <a:t>&gt;&gt;&gt; print(lst1)-------------------------------None </a:t>
            </a:r>
          </a:p>
          <a:p>
            <a:r>
              <a:rPr lang="en-US" dirty="0" smtClean="0"/>
              <a:t>&gt;&gt;&gt; </a:t>
            </a:r>
            <a:r>
              <a:rPr lang="en-US" dirty="0" smtClean="0"/>
              <a:t>print(lst2,id(lst2----------[</a:t>
            </a:r>
            <a:r>
              <a:rPr lang="en-US" dirty="0" smtClean="0"/>
              <a:t>45.67, 'VAMSHI', </a:t>
            </a:r>
            <a:r>
              <a:rPr lang="en-US" dirty="0" smtClean="0"/>
              <a:t>					200</a:t>
            </a:r>
            <a:r>
              <a:rPr lang="en-US" dirty="0" smtClean="0"/>
              <a:t>] 2456848539968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&gt;&gt;&gt; </a:t>
            </a:r>
            <a:r>
              <a:rPr lang="en-US" dirty="0" smtClean="0"/>
              <a:t>lst2=[200,"VAMSHI",45.67] </a:t>
            </a:r>
          </a:p>
          <a:p>
            <a:r>
              <a:rPr lang="en-US" dirty="0" smtClean="0"/>
              <a:t>&gt;&gt;&gt; print(lst2,id(lst2</a:t>
            </a:r>
            <a:r>
              <a:rPr lang="en-US" dirty="0" smtClean="0"/>
              <a:t>))----------[</a:t>
            </a:r>
            <a:r>
              <a:rPr lang="en-US" dirty="0" smtClean="0"/>
              <a:t>200, 'VAMSHI', </a:t>
            </a:r>
            <a:r>
              <a:rPr lang="en-US" dirty="0" smtClean="0"/>
              <a:t>				45.67</a:t>
            </a:r>
            <a:r>
              <a:rPr lang="en-US" dirty="0" smtClean="0"/>
              <a:t>] 2456848538304 </a:t>
            </a:r>
          </a:p>
          <a:p>
            <a:r>
              <a:rPr lang="en-US" dirty="0" smtClean="0"/>
              <a:t>&gt;&gt;&gt; lst1=lst2[::-1]</a:t>
            </a:r>
          </a:p>
          <a:p>
            <a:r>
              <a:rPr lang="en-US" dirty="0" smtClean="0"/>
              <a:t> &gt;&gt;&gt; print(lst1,id(lst1</a:t>
            </a:r>
            <a:r>
              <a:rPr lang="en-US" dirty="0" smtClean="0"/>
              <a:t>))-------[</a:t>
            </a:r>
            <a:r>
              <a:rPr lang="en-US" dirty="0" smtClean="0"/>
              <a:t>45.67, 'VAMSHI', </a:t>
            </a:r>
            <a:r>
              <a:rPr lang="en-US" dirty="0" smtClean="0"/>
              <a:t>					200</a:t>
            </a:r>
            <a:r>
              <a:rPr lang="en-US" dirty="0" smtClean="0"/>
              <a:t>] 2456848533696 </a:t>
            </a:r>
          </a:p>
          <a:p>
            <a:r>
              <a:rPr lang="en-US" dirty="0" smtClean="0"/>
              <a:t>&gt;&gt;&gt; print(lst2,id(lst2</a:t>
            </a:r>
            <a:r>
              <a:rPr lang="en-US" dirty="0" smtClean="0"/>
              <a:t>))-------[</a:t>
            </a:r>
            <a:r>
              <a:rPr lang="en-US" dirty="0" smtClean="0"/>
              <a:t>200, 'VAMSHI', </a:t>
            </a:r>
            <a:r>
              <a:rPr lang="en-US" dirty="0" smtClean="0"/>
              <a:t>				        45.67</a:t>
            </a:r>
            <a:r>
              <a:rPr lang="en-US" dirty="0" smtClean="0"/>
              <a:t>] </a:t>
            </a:r>
            <a:r>
              <a:rPr lang="en-US" dirty="0" smtClean="0"/>
              <a:t>2456848538304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</TotalTime>
  <Words>84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10. reverse()</vt:lpstr>
      <vt:lpstr>10. reverse()</vt:lpstr>
      <vt:lpstr>Example </vt:lpstr>
      <vt:lpstr>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reverse()</dc:title>
  <dc:creator>skytech computer</dc:creator>
  <cp:lastModifiedBy>skytech computer</cp:lastModifiedBy>
  <cp:revision>1</cp:revision>
  <dcterms:created xsi:type="dcterms:W3CDTF">2024-12-03T20:14:29Z</dcterms:created>
  <dcterms:modified xsi:type="dcterms:W3CDTF">2024-12-03T20:21:32Z</dcterms:modified>
</cp:coreProperties>
</file>