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5B2EF07-AE9F-4BB8-B52B-BD858A52D3A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054BC5-4DFA-43AF-BD3A-A743D65475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11. sort()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-----------------------------------------------------------------------------------------------------------------------------------------------------------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Syntax1: </a:t>
            </a:r>
            <a:r>
              <a:rPr lang="en-US" dirty="0" err="1" smtClean="0"/>
              <a:t>ListObj.sort</a:t>
            </a:r>
            <a:r>
              <a:rPr lang="en-US" dirty="0" smtClean="0"/>
              <a:t>()------------------------&gt;This Syntax Sorts the list Data in ASCENDING ORDER =&gt;Syntax2: </a:t>
            </a:r>
            <a:r>
              <a:rPr lang="en-US" dirty="0" err="1" smtClean="0"/>
              <a:t>ListObj.sort</a:t>
            </a:r>
            <a:r>
              <a:rPr lang="en-US" dirty="0" smtClean="0"/>
              <a:t>(reverse=False)----&gt;This Syntax also Sorts the list Data in ASCENDING ORDER =&gt;Syntax3: </a:t>
            </a:r>
            <a:r>
              <a:rPr lang="en-US" dirty="0" err="1" smtClean="0"/>
              <a:t>ListObj.sort</a:t>
            </a:r>
            <a:r>
              <a:rPr lang="en-US" dirty="0" smtClean="0"/>
              <a:t>(reverse=True)----&gt;This Syntax also Sorts the list Data in DECENDING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 ------------------------</a:t>
            </a:r>
          </a:p>
          <a:p>
            <a:r>
              <a:rPr lang="en-US" dirty="0" smtClean="0"/>
              <a:t> Examples</a:t>
            </a:r>
          </a:p>
          <a:p>
            <a:r>
              <a:rPr lang="en-US" dirty="0" smtClean="0"/>
              <a:t> 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lst1=[10,-2,0,15,23,4,10,2] &gt;&gt;&gt; print(lst1,id(lst1)) [10, -2, 0, 15, 23, 4, 10, 2] 2456848534720 &gt;&gt;&gt; lst1.sort() &gt;&gt;&gt; print(lst1,id(lst1)) [-2, 0, 2, 4, 10, 10, 15, 23] 2456848534720 &gt;&gt;&gt; lst1.reverse() &gt;&gt;&gt; print(lst1,id(lst1)) [23, 15, 10, 10, 4, 2, 0, -2] </a:t>
            </a:r>
            <a:r>
              <a:rPr lang="en-US" dirty="0" smtClean="0"/>
              <a:t>2456848534720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lst1=[10,-2,0,15,23,4,10,2] &gt;&gt;&gt; print(lst1,id(lst1)) [10, -2, 0, 15, 23, 4, 10, 2] 2456848544576 &gt;&gt;&gt; lst1.sort(reverse=False) &gt;&gt;&gt; print(lst1,id(lst1)) [-2, 0, 2, 4, 10, 10, 15, 23] </a:t>
            </a:r>
            <a:r>
              <a:rPr lang="en-US" dirty="0" smtClean="0"/>
              <a:t>2456848544576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----------------------------------------------------------------------------------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lst1=[10,-2,0,15,23,4,10,2]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 [10, -2, 0, 15, 23, 4, 10, 2] 2456848544960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lst1.sort(reverse=True)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 [23, 15, 10, 10, 4, 2, 0, -2] 2456848544960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&gt;&gt;&gt; lst1=["</a:t>
            </a:r>
            <a:r>
              <a:rPr lang="en-US" dirty="0" err="1" smtClean="0"/>
              <a:t>Sudha","Swathi","Swetha","Swarna","Dtrump</a:t>
            </a:r>
            <a:r>
              <a:rPr lang="en-US" dirty="0" smtClean="0"/>
              <a:t>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 ['</a:t>
            </a:r>
            <a:r>
              <a:rPr lang="en-US" dirty="0" err="1" smtClean="0"/>
              <a:t>Sudha</a:t>
            </a:r>
            <a:r>
              <a:rPr lang="en-US" dirty="0" smtClean="0"/>
              <a:t>', '</a:t>
            </a:r>
            <a:r>
              <a:rPr lang="en-US" dirty="0" err="1" smtClean="0"/>
              <a:t>Swathi</a:t>
            </a:r>
            <a:r>
              <a:rPr lang="en-US" dirty="0" smtClean="0"/>
              <a:t>', '</a:t>
            </a:r>
            <a:r>
              <a:rPr lang="en-US" dirty="0" err="1" smtClean="0"/>
              <a:t>Swetha</a:t>
            </a:r>
            <a:r>
              <a:rPr lang="en-US" dirty="0" smtClean="0"/>
              <a:t>', '</a:t>
            </a:r>
            <a:r>
              <a:rPr lang="en-US" dirty="0" err="1" smtClean="0"/>
              <a:t>Swarna</a:t>
            </a:r>
            <a:r>
              <a:rPr lang="en-US" dirty="0" smtClean="0"/>
              <a:t>', '</a:t>
            </a:r>
            <a:r>
              <a:rPr lang="en-US" dirty="0" err="1" smtClean="0"/>
              <a:t>Dtrump</a:t>
            </a:r>
            <a:r>
              <a:rPr lang="en-US" dirty="0" smtClean="0"/>
              <a:t>'] 2456848542336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lst1.sort()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print(lst1,id(lst1)) ['</a:t>
            </a:r>
            <a:r>
              <a:rPr lang="en-US" dirty="0" err="1" smtClean="0"/>
              <a:t>Dtrump</a:t>
            </a:r>
            <a:r>
              <a:rPr lang="en-US" dirty="0" smtClean="0"/>
              <a:t>', '</a:t>
            </a:r>
            <a:r>
              <a:rPr lang="en-US" dirty="0" err="1" smtClean="0"/>
              <a:t>Sudha</a:t>
            </a:r>
            <a:r>
              <a:rPr lang="en-US" dirty="0" smtClean="0"/>
              <a:t>', '</a:t>
            </a:r>
            <a:r>
              <a:rPr lang="en-US" dirty="0" err="1" smtClean="0"/>
              <a:t>Swarna</a:t>
            </a:r>
            <a:r>
              <a:rPr lang="en-US" dirty="0" smtClean="0"/>
              <a:t>', '</a:t>
            </a:r>
            <a:r>
              <a:rPr lang="en-US" dirty="0" err="1" smtClean="0"/>
              <a:t>Swathi</a:t>
            </a:r>
            <a:r>
              <a:rPr lang="en-US" dirty="0" smtClean="0"/>
              <a:t>', '</a:t>
            </a:r>
            <a:r>
              <a:rPr lang="en-US" dirty="0" err="1" smtClean="0"/>
              <a:t>Swetha</a:t>
            </a:r>
            <a:r>
              <a:rPr lang="en-US" dirty="0" smtClean="0"/>
              <a:t>'] </a:t>
            </a:r>
            <a:r>
              <a:rPr lang="en-US" dirty="0" smtClean="0"/>
              <a:t>2456848542336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s="MISSISSIPPI"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s.sort</a:t>
            </a:r>
            <a:r>
              <a:rPr lang="en-US" dirty="0" smtClean="0"/>
              <a:t>()--------</a:t>
            </a:r>
            <a:r>
              <a:rPr lang="en-US" dirty="0" err="1" smtClean="0"/>
              <a:t>AttributeError</a:t>
            </a:r>
            <a:r>
              <a:rPr lang="en-US" dirty="0" smtClean="0"/>
              <a:t>: '</a:t>
            </a:r>
            <a:r>
              <a:rPr lang="en-US" dirty="0" err="1" smtClean="0"/>
              <a:t>str</a:t>
            </a:r>
            <a:r>
              <a:rPr lang="en-US" dirty="0" smtClean="0"/>
              <a:t>' object has no attribute 'sort'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</a:t>
            </a:r>
            <a:r>
              <a:rPr lang="en-US" dirty="0" smtClean="0"/>
              <a:t>=list(s)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)------------------[</a:t>
            </a:r>
            <a:r>
              <a:rPr lang="en-US" dirty="0" smtClean="0"/>
              <a:t>'M', 'I', 'S', 'S', 'I', 'S', 'S', 'I', 'P', 'P', 'I']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lst.sort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</a:t>
            </a:r>
            <a:r>
              <a:rPr lang="en-US" dirty="0" err="1" smtClean="0"/>
              <a:t>lst</a:t>
            </a:r>
            <a:r>
              <a:rPr lang="en-US" dirty="0" smtClean="0"/>
              <a:t>)-----------------[</a:t>
            </a:r>
            <a:r>
              <a:rPr lang="en-US" dirty="0" smtClean="0"/>
              <a:t>'I', 'I', 'I', 'I', 'M', 'P', 'P', 'S', 'S', 'S', 'S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</TotalTime>
  <Words>373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11. sort()</vt:lpstr>
      <vt:lpstr>11. sort()</vt:lpstr>
      <vt:lpstr>Example -2</vt:lpstr>
      <vt:lpstr>Example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sort()</dc:title>
  <dc:creator>skytech computer</dc:creator>
  <cp:lastModifiedBy>skytech computer</cp:lastModifiedBy>
  <cp:revision>2</cp:revision>
  <dcterms:created xsi:type="dcterms:W3CDTF">2024-12-03T20:22:54Z</dcterms:created>
  <dcterms:modified xsi:type="dcterms:W3CDTF">2024-12-03T20:32:40Z</dcterms:modified>
</cp:coreProperties>
</file>