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B2E1200-8503-4D7D-A73F-6B2AE3784A0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804626-BC67-4344-B2B2-BEE4037E4E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Copy Techniques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Copy Techniques in Python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Techniques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911609"/>
          </a:xfrm>
        </p:spPr>
        <p:txBody>
          <a:bodyPr>
            <a:normAutofit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In Python, we have 2 Types of Copy Techniques . They are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Shallow Copy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Deep </a:t>
            </a:r>
            <a:r>
              <a:rPr lang="en-US" dirty="0" smtClean="0"/>
              <a:t>Copy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Shallow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523520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The Properties of Shallow Copy are 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. The Initial Content of Both Source and Destination Objects are Same. </a:t>
            </a:r>
            <a:endParaRPr lang="en-US" dirty="0" smtClean="0"/>
          </a:p>
          <a:p>
            <a:r>
              <a:rPr lang="en-US" dirty="0" smtClean="0"/>
              <a:t>ii</a:t>
            </a:r>
            <a:r>
              <a:rPr lang="en-US" dirty="0" smtClean="0"/>
              <a:t>. The Memory Address (Ref) of Both Source and Destination Objects are Different. </a:t>
            </a:r>
            <a:endParaRPr lang="en-US" dirty="0" smtClean="0"/>
          </a:p>
          <a:p>
            <a:r>
              <a:rPr lang="en-US" dirty="0" smtClean="0"/>
              <a:t>iii</a:t>
            </a:r>
            <a:r>
              <a:rPr lang="en-US" dirty="0" smtClean="0"/>
              <a:t>. The Modifications on Both Source and Destination Objects are Independent. ( Whatever the changes we do on One Object, They will not reflect on Other 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=&gt;To Implement Shallow Copy Process, we use copy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=&gt;Syntax: listobj2=listobj1.copy() </a:t>
            </a:r>
            <a:endParaRPr lang="en-US" dirty="0" smtClean="0"/>
          </a:p>
          <a:p>
            <a:r>
              <a:rPr lang="en-US" dirty="0" smtClean="0"/>
              <a:t>-----------------------------</a:t>
            </a:r>
          </a:p>
          <a:p>
            <a:r>
              <a:rPr lang="en-US" dirty="0" smtClean="0"/>
              <a:t> Examples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lst1=[10,"RS"]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print(lst1,id(lst1))-------------------[10, 'RS'] </a:t>
            </a:r>
            <a:r>
              <a:rPr lang="en-US" dirty="0" smtClean="0"/>
              <a:t>2456848457024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lst2=lst1.copy() # Shallow Copy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print(lst2,id(lst2))-------------------[10, 'RS'] </a:t>
            </a:r>
            <a:r>
              <a:rPr lang="en-US" dirty="0" smtClean="0"/>
              <a:t>2456848453440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lst1.append("PYTHON")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lst2.insert(1,"GUIDO")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print(lst1,id(lst1))------------------[10, 'RS', 'PYTHON'] </a:t>
            </a:r>
            <a:r>
              <a:rPr lang="en-US" dirty="0" smtClean="0"/>
              <a:t>2456848457024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print(lst2,id(lst2))------------------[10, 'GUIDO', 'RS'] </a:t>
            </a:r>
            <a:r>
              <a:rPr lang="en-US" dirty="0" smtClean="0"/>
              <a:t>2456848453440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Deep copy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=&gt;The Properties of DEEP Copy are 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. The Initial Content of Both Source and Destination Objects are Same. </a:t>
            </a:r>
            <a:endParaRPr lang="en-US" dirty="0" smtClean="0"/>
          </a:p>
          <a:p>
            <a:r>
              <a:rPr lang="en-US" dirty="0" smtClean="0"/>
              <a:t>ii</a:t>
            </a:r>
            <a:r>
              <a:rPr lang="en-US" dirty="0" smtClean="0"/>
              <a:t>. The Memory Address (Ref) of Both Source and Destination Objects are Same. </a:t>
            </a:r>
            <a:endParaRPr lang="en-US" dirty="0" smtClean="0"/>
          </a:p>
          <a:p>
            <a:r>
              <a:rPr lang="en-US" dirty="0" err="1" smtClean="0"/>
              <a:t>iii.The</a:t>
            </a:r>
            <a:r>
              <a:rPr lang="en-US" dirty="0" smtClean="0"/>
              <a:t> </a:t>
            </a:r>
            <a:r>
              <a:rPr lang="en-US" dirty="0" smtClean="0"/>
              <a:t>Modifications on Both Source and Destination Objects are Dependent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( Whatever the changes we do on One Object, They will reflect on Other Object)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To Implement DEEP Copy, we assignment Operator ( = ) Only.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ListObj2=ListObj1 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Examples – deep copy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lst1=[10,"RS"]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print(lst1,id(lst1))-----------------------[10, 'RS'] </a:t>
            </a:r>
            <a:r>
              <a:rPr lang="en-US" dirty="0" smtClean="0"/>
              <a:t>2456848453376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lst2=lst1 # Deep Copy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print(lst2,id(lst2)) #---------------------[10, 'RS'] 2456848453376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lst1.append("PYTHON")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print(lst1,id(lst1))-----------------------[10, 'RS', 'PYTHON'] </a:t>
            </a:r>
            <a:r>
              <a:rPr lang="en-US" dirty="0" smtClean="0"/>
              <a:t>2456848453376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print(lst2,id(lst2))-----------------------[10, 'RS', 'PYTHON'] </a:t>
            </a:r>
            <a:r>
              <a:rPr lang="en-US" dirty="0" smtClean="0"/>
              <a:t>2456848453376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lst2.insert(1,"GUIDO")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print(lst1,id(lst1))-----------------------[10, 'GUIDO', 'RS', 'PYTHON'] </a:t>
            </a:r>
            <a:r>
              <a:rPr lang="en-US" dirty="0" smtClean="0"/>
              <a:t>2456848453376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print(lst2,id(lst2))-----------------------[10, 'GUIDO', 'RS', 'PYTHON'] </a:t>
            </a:r>
            <a:r>
              <a:rPr lang="en-US" dirty="0" smtClean="0"/>
              <a:t>2456848453376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-------------------------------------</a:t>
            </a:r>
          </a:p>
          <a:p>
            <a:r>
              <a:rPr lang="en-US" dirty="0" smtClean="0"/>
              <a:t> Examples</a:t>
            </a:r>
          </a:p>
          <a:p>
            <a:r>
              <a:rPr lang="en-US" dirty="0" smtClean="0"/>
              <a:t> ------------------------------------- </a:t>
            </a:r>
          </a:p>
          <a:p>
            <a:r>
              <a:rPr lang="en-US" dirty="0" smtClean="0"/>
              <a:t>&gt;&gt;&gt; lst1=[10,"RS"]</a:t>
            </a:r>
          </a:p>
          <a:p>
            <a:r>
              <a:rPr lang="en-US" dirty="0" smtClean="0"/>
              <a:t> &gt;&gt;&gt; print(lst1,id(lst1))---------------[10, 'RS'] </a:t>
            </a:r>
            <a:r>
              <a:rPr lang="en-US" dirty="0" smtClean="0"/>
              <a:t>					2456848465216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lst2=lst1[::] # </a:t>
            </a:r>
            <a:r>
              <a:rPr lang="en-US" b="1" dirty="0" smtClean="0"/>
              <a:t>Slice Based Copy always </a:t>
            </a:r>
            <a:r>
              <a:rPr lang="en-US" b="1" dirty="0" smtClean="0"/>
              <a:t>						Shallow Copy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print(lst2,id(lst2))--------------[10, 'RS'] </a:t>
            </a:r>
            <a:r>
              <a:rPr lang="en-US" dirty="0" smtClean="0"/>
              <a:t>						2456848542336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Importet</a:t>
            </a:r>
            <a:r>
              <a:rPr lang="en-US" dirty="0" smtClean="0"/>
              <a:t> questions in copy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</TotalTime>
  <Words>399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Copy Techniques in Python</vt:lpstr>
      <vt:lpstr>Copy Techniques in Python</vt:lpstr>
      <vt:lpstr>1. Shallow Copy</vt:lpstr>
      <vt:lpstr>2 Deep copy </vt:lpstr>
      <vt:lpstr> Examples – deep copy  </vt:lpstr>
      <vt:lpstr>Example </vt:lpstr>
      <vt:lpstr>Importet questions in copy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Techniques in Python</dc:title>
  <dc:creator>skytech computer</dc:creator>
  <cp:lastModifiedBy>skytech computer</cp:lastModifiedBy>
  <cp:revision>2</cp:revision>
  <dcterms:created xsi:type="dcterms:W3CDTF">2024-12-03T20:42:25Z</dcterms:created>
  <dcterms:modified xsi:type="dcterms:W3CDTF">2024-12-03T20:59:13Z</dcterms:modified>
</cp:coreProperties>
</file>