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09" autoAdjust="0"/>
    <p:restoredTop sz="9466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FF0F-FEFA-4761-AF8C-D0A6022139B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1372-754D-4636-A58A-981066D05A9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FF0F-FEFA-4761-AF8C-D0A6022139B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1372-754D-4636-A58A-981066D05A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FF0F-FEFA-4761-AF8C-D0A6022139B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1372-754D-4636-A58A-981066D05A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FF0F-FEFA-4761-AF8C-D0A6022139B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1372-754D-4636-A58A-981066D05A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FF0F-FEFA-4761-AF8C-D0A6022139B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1372-754D-4636-A58A-981066D05A9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FF0F-FEFA-4761-AF8C-D0A6022139B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1372-754D-4636-A58A-981066D05A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FF0F-FEFA-4761-AF8C-D0A6022139B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1372-754D-4636-A58A-981066D05A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FF0F-FEFA-4761-AF8C-D0A6022139B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1372-754D-4636-A58A-981066D05A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FF0F-FEFA-4761-AF8C-D0A6022139B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1372-754D-4636-A58A-981066D05A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FF0F-FEFA-4761-AF8C-D0A6022139B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1372-754D-4636-A58A-981066D05A9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57FF0F-FEFA-4761-AF8C-D0A6022139B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B6A1372-754D-4636-A58A-981066D05A9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57FF0F-FEFA-4761-AF8C-D0A6022139B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B6A1372-754D-4636-A58A-981066D05A9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Tuple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&gt;&gt;&gt; t1=(10,20,10,30,20,10,40,50) &gt;&gt;&gt; </a:t>
            </a:r>
            <a:r>
              <a:rPr lang="fr-FR" dirty="0" err="1" smtClean="0"/>
              <a:t>print</a:t>
            </a:r>
            <a:r>
              <a:rPr lang="fr-FR" dirty="0" smtClean="0"/>
              <a:t>(t1)---------------------------(10, 20, 10, 30, 20, 10, 40, 50) &gt;&gt;&gt; t1[0:3]-----------------------------(10, 20, 10) &gt;&gt;&gt; t1[::2]------------------------------(10, 10, 20, 40) --------------------------------------------------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&gt;&gt;&gt; t2=(100,"RS",45.67,True,2+3j)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print(t2,type(t2</a:t>
            </a:r>
            <a:r>
              <a:rPr lang="en-US" dirty="0" smtClean="0"/>
              <a:t>))----------(</a:t>
            </a:r>
            <a:r>
              <a:rPr lang="en-US" dirty="0" smtClean="0"/>
              <a:t>100, 'RS', 45.67, True, (2+3j)) &lt;class '</a:t>
            </a:r>
            <a:r>
              <a:rPr lang="en-US" dirty="0" err="1" smtClean="0"/>
              <a:t>tuple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t2[0</a:t>
            </a:r>
            <a:r>
              <a:rPr lang="en-US" dirty="0" smtClean="0"/>
              <a:t>]----------------</a:t>
            </a:r>
            <a:r>
              <a:rPr lang="en-US" dirty="0" smtClean="0"/>
              <a:t>100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t2[0]=200-</a:t>
            </a:r>
            <a:r>
              <a:rPr lang="en-US" dirty="0" smtClean="0"/>
              <a:t>-------------------</a:t>
            </a:r>
            <a:r>
              <a:rPr lang="en-US" dirty="0" err="1" smtClean="0"/>
              <a:t>TypeError</a:t>
            </a:r>
            <a:r>
              <a:rPr lang="en-US" dirty="0" smtClean="0"/>
              <a:t>: '</a:t>
            </a:r>
            <a:r>
              <a:rPr lang="en-US" dirty="0" err="1" smtClean="0"/>
              <a:t>tuple</a:t>
            </a:r>
            <a:r>
              <a:rPr lang="en-US" dirty="0" smtClean="0"/>
              <a:t>' object does not support item </a:t>
            </a:r>
            <a:r>
              <a:rPr lang="en-US" dirty="0" smtClean="0"/>
              <a:t>assignment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&gt;&gt;&gt; t1=() </a:t>
            </a:r>
            <a:endParaRPr lang="fr-FR" dirty="0" smtClean="0"/>
          </a:p>
          <a:p>
            <a:r>
              <a:rPr lang="fr-FR" dirty="0" smtClean="0"/>
              <a:t>&gt;&gt;&gt; </a:t>
            </a:r>
            <a:r>
              <a:rPr lang="fr-FR" dirty="0" err="1" smtClean="0"/>
              <a:t>print</a:t>
            </a:r>
            <a:r>
              <a:rPr lang="fr-FR" dirty="0" smtClean="0"/>
              <a:t>(t1,type(t1</a:t>
            </a:r>
            <a:r>
              <a:rPr lang="fr-FR" dirty="0" smtClean="0"/>
              <a:t>))----------() </a:t>
            </a:r>
            <a:r>
              <a:rPr lang="fr-FR" dirty="0" smtClean="0"/>
              <a:t>&lt;class '</a:t>
            </a:r>
            <a:r>
              <a:rPr lang="fr-FR" dirty="0" err="1" smtClean="0"/>
              <a:t>tuple</a:t>
            </a:r>
            <a:r>
              <a:rPr lang="fr-FR" dirty="0" smtClean="0"/>
              <a:t>'&gt;</a:t>
            </a:r>
          </a:p>
          <a:p>
            <a:r>
              <a:rPr lang="fr-FR" dirty="0" smtClean="0"/>
              <a:t> </a:t>
            </a:r>
            <a:r>
              <a:rPr lang="fr-FR" dirty="0" smtClean="0"/>
              <a:t>&gt;&gt;&gt; </a:t>
            </a:r>
            <a:r>
              <a:rPr lang="fr-FR" dirty="0" err="1" smtClean="0"/>
              <a:t>len</a:t>
            </a:r>
            <a:r>
              <a:rPr lang="fr-FR" dirty="0" smtClean="0"/>
              <a:t>(t1)---------------------------------0 </a:t>
            </a:r>
            <a:endParaRPr lang="fr-FR" dirty="0" smtClean="0"/>
          </a:p>
          <a:p>
            <a:r>
              <a:rPr lang="fr-FR" dirty="0" smtClean="0"/>
              <a:t>&gt;&gt;&gt; </a:t>
            </a:r>
            <a:r>
              <a:rPr lang="fr-FR" dirty="0" smtClean="0"/>
              <a:t>t2=</a:t>
            </a:r>
            <a:r>
              <a:rPr lang="fr-FR" dirty="0" err="1" smtClean="0"/>
              <a:t>tuple</a:t>
            </a:r>
            <a:r>
              <a:rPr lang="fr-FR" dirty="0" smtClean="0"/>
              <a:t>() </a:t>
            </a:r>
            <a:endParaRPr lang="fr-FR" dirty="0" smtClean="0"/>
          </a:p>
          <a:p>
            <a:r>
              <a:rPr lang="fr-FR" dirty="0" smtClean="0"/>
              <a:t>&gt;&gt;&gt; </a:t>
            </a:r>
            <a:r>
              <a:rPr lang="fr-FR" dirty="0" err="1" smtClean="0"/>
              <a:t>print</a:t>
            </a:r>
            <a:r>
              <a:rPr lang="fr-FR" dirty="0" smtClean="0"/>
              <a:t>(t2,type(t2</a:t>
            </a:r>
            <a:r>
              <a:rPr lang="fr-FR" dirty="0" smtClean="0"/>
              <a:t>))----------() </a:t>
            </a:r>
            <a:r>
              <a:rPr lang="fr-FR" dirty="0" smtClean="0"/>
              <a:t>&lt;class '</a:t>
            </a:r>
            <a:r>
              <a:rPr lang="fr-FR" dirty="0" err="1" smtClean="0"/>
              <a:t>tuple</a:t>
            </a:r>
            <a:r>
              <a:rPr lang="fr-FR" dirty="0" smtClean="0"/>
              <a:t>'&gt; </a:t>
            </a:r>
            <a:endParaRPr lang="fr-FR" dirty="0" smtClean="0"/>
          </a:p>
          <a:p>
            <a:r>
              <a:rPr lang="fr-FR" dirty="0" smtClean="0"/>
              <a:t>&gt;&gt;&gt; </a:t>
            </a:r>
            <a:r>
              <a:rPr lang="fr-FR" dirty="0" err="1" smtClean="0"/>
              <a:t>len</a:t>
            </a:r>
            <a:r>
              <a:rPr lang="fr-FR" dirty="0" smtClean="0"/>
              <a:t>(t2)---------------------------------</a:t>
            </a:r>
            <a:r>
              <a:rPr lang="fr-FR" dirty="0" smtClean="0"/>
              <a:t>0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54102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&gt;&gt;&gt; </a:t>
            </a:r>
            <a:r>
              <a:rPr lang="en-US" dirty="0" smtClean="0"/>
              <a:t>t1=(10,"RS",34.56)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print(t1,type(t1))------------------(10, 'RS', 34.56) &lt;class '</a:t>
            </a:r>
            <a:r>
              <a:rPr lang="en-US" dirty="0" err="1" smtClean="0"/>
              <a:t>tuple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len</a:t>
            </a:r>
            <a:r>
              <a:rPr lang="en-US" dirty="0" smtClean="0"/>
              <a:t>(t1)--------------------------------3 </a:t>
            </a:r>
            <a:endParaRPr lang="en-US" dirty="0" smtClean="0"/>
          </a:p>
          <a:p>
            <a:r>
              <a:rPr lang="en-US" dirty="0" smtClean="0"/>
              <a:t>----------------</a:t>
            </a:r>
            <a:r>
              <a:rPr lang="en-US" dirty="0" smtClean="0"/>
              <a:t>OR----------------------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t2=10,"RS",True,2+3j,True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print(t2,type(t2))-------------------(10, 'RS', True, (2+3j), True) &lt;class '</a:t>
            </a:r>
            <a:r>
              <a:rPr lang="en-US" dirty="0" err="1" smtClean="0"/>
              <a:t>tuple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-----------------OR------------------------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s="RADAR"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s,type</a:t>
            </a:r>
            <a:r>
              <a:rPr lang="en-US" dirty="0" smtClean="0"/>
              <a:t>(s))-----------------RADAR &lt;class '</a:t>
            </a:r>
            <a:r>
              <a:rPr lang="en-US" dirty="0" err="1" smtClean="0"/>
              <a:t>str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t=</a:t>
            </a:r>
            <a:r>
              <a:rPr lang="en-US" dirty="0" err="1" smtClean="0"/>
              <a:t>tuple</a:t>
            </a:r>
            <a:r>
              <a:rPr lang="en-US" dirty="0" smtClean="0"/>
              <a:t>(s) &gt;&gt;&gt; print(</a:t>
            </a:r>
            <a:r>
              <a:rPr lang="en-US" dirty="0" err="1" smtClean="0"/>
              <a:t>t,type</a:t>
            </a:r>
            <a:r>
              <a:rPr lang="en-US" dirty="0" smtClean="0"/>
              <a:t>(t))------------------('R', 'A', 'D', 'A', 'R') &lt;class '</a:t>
            </a:r>
            <a:r>
              <a:rPr lang="en-US" dirty="0" err="1" smtClean="0"/>
              <a:t>tuple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=[10,20,30,40,50</a:t>
            </a:r>
            <a:r>
              <a:rPr lang="en-US" dirty="0" smtClean="0"/>
              <a:t>]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</a:t>
            </a:r>
            <a:r>
              <a:rPr lang="en-US" dirty="0" err="1" smtClean="0"/>
              <a:t>lst,type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))------------[10, 20, 30, 40, 50] &lt;class 'list'&gt;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t=</a:t>
            </a:r>
            <a:r>
              <a:rPr lang="en-US" dirty="0" err="1" smtClean="0"/>
              <a:t>tuple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t,type</a:t>
            </a:r>
            <a:r>
              <a:rPr lang="en-US" dirty="0" smtClean="0"/>
              <a:t>(t))-----------------(10, 20, 30, 40, 50) &lt;class '</a:t>
            </a:r>
            <a:r>
              <a:rPr lang="en-US" dirty="0" err="1" smtClean="0"/>
              <a:t>tuple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-----------------------------------</a:t>
            </a:r>
            <a:r>
              <a:rPr lang="en-US" dirty="0" smtClean="0"/>
              <a:t>OR--------------------------------------------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t=(10)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t,type</a:t>
            </a:r>
            <a:r>
              <a:rPr lang="en-US" dirty="0" smtClean="0"/>
              <a:t>(t))--------------------10 &lt;class '</a:t>
            </a:r>
            <a:r>
              <a:rPr lang="en-US" dirty="0" err="1" smtClean="0"/>
              <a:t>int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t=(10,)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t,type</a:t>
            </a:r>
            <a:r>
              <a:rPr lang="en-US" dirty="0" smtClean="0"/>
              <a:t>(t))--------------------(10,) &lt;class '</a:t>
            </a:r>
            <a:r>
              <a:rPr lang="en-US" dirty="0" err="1" smtClean="0"/>
              <a:t>tuple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x=("Python")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x,type</a:t>
            </a:r>
            <a:r>
              <a:rPr lang="en-US" dirty="0" smtClean="0"/>
              <a:t>(x))-------------------Python &lt;class '</a:t>
            </a:r>
            <a:r>
              <a:rPr lang="en-US" dirty="0" err="1" smtClean="0"/>
              <a:t>str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x=("Python",)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x,type</a:t>
            </a:r>
            <a:r>
              <a:rPr lang="en-US" dirty="0" smtClean="0"/>
              <a:t>(x))-------------------('Python',) &lt;class '</a:t>
            </a:r>
            <a:r>
              <a:rPr lang="en-US" dirty="0" err="1" smtClean="0"/>
              <a:t>tuple</a:t>
            </a:r>
            <a:r>
              <a:rPr lang="en-US" dirty="0" smtClean="0"/>
              <a:t>'&gt;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---MOST </a:t>
            </a:r>
            <a:r>
              <a:rPr lang="en-US" dirty="0" smtClean="0"/>
              <a:t>IMP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a=100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t=</a:t>
            </a:r>
            <a:r>
              <a:rPr lang="en-US" dirty="0" err="1" smtClean="0"/>
              <a:t>tuple</a:t>
            </a:r>
            <a:r>
              <a:rPr lang="en-US" dirty="0" smtClean="0"/>
              <a:t>(a)---------------------------</a:t>
            </a:r>
            <a:r>
              <a:rPr lang="en-US" dirty="0" err="1" smtClean="0"/>
              <a:t>TypeError</a:t>
            </a:r>
            <a:r>
              <a:rPr lang="en-US" dirty="0" smtClean="0"/>
              <a:t>: '</a:t>
            </a:r>
            <a:r>
              <a:rPr lang="en-US" dirty="0" err="1" smtClean="0"/>
              <a:t>int</a:t>
            </a:r>
            <a:r>
              <a:rPr lang="en-US" dirty="0" smtClean="0"/>
              <a:t>' object is not </a:t>
            </a:r>
            <a:r>
              <a:rPr lang="en-US" dirty="0" err="1" smtClean="0"/>
              <a:t>iterable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t=</a:t>
            </a:r>
            <a:r>
              <a:rPr lang="en-US" dirty="0" err="1" smtClean="0"/>
              <a:t>tuple</a:t>
            </a:r>
            <a:r>
              <a:rPr lang="en-US" dirty="0" smtClean="0"/>
              <a:t>(a,)--------------------------</a:t>
            </a:r>
            <a:r>
              <a:rPr lang="en-US" dirty="0" err="1" smtClean="0"/>
              <a:t>TypeError</a:t>
            </a:r>
            <a:r>
              <a:rPr lang="en-US" dirty="0" smtClean="0"/>
              <a:t>: '</a:t>
            </a:r>
            <a:r>
              <a:rPr lang="en-US" dirty="0" err="1" smtClean="0"/>
              <a:t>int</a:t>
            </a:r>
            <a:r>
              <a:rPr lang="en-US" dirty="0" smtClean="0"/>
              <a:t>' object is not </a:t>
            </a:r>
            <a:r>
              <a:rPr lang="en-US" dirty="0" err="1" smtClean="0"/>
              <a:t>iterable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&gt;&gt;&gt; t=</a:t>
            </a:r>
            <a:r>
              <a:rPr lang="en-US" dirty="0" err="1" smtClean="0"/>
              <a:t>tuple</a:t>
            </a:r>
            <a:r>
              <a:rPr lang="en-US" dirty="0" smtClean="0"/>
              <a:t>((a,) 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t,type</a:t>
            </a:r>
            <a:r>
              <a:rPr lang="en-US" dirty="0" smtClean="0"/>
              <a:t>(t))----------------------(100,) &lt;class '</a:t>
            </a:r>
            <a:r>
              <a:rPr lang="en-US" dirty="0" err="1" smtClean="0"/>
              <a:t>tuple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t=</a:t>
            </a:r>
            <a:r>
              <a:rPr lang="en-US" dirty="0" err="1" smtClean="0"/>
              <a:t>tuple</a:t>
            </a:r>
            <a:r>
              <a:rPr lang="en-US" dirty="0" smtClean="0"/>
              <a:t>([a])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t,type</a:t>
            </a:r>
            <a:r>
              <a:rPr lang="en-US" dirty="0" smtClean="0"/>
              <a:t>(t))-------------------(100,) &lt;class '</a:t>
            </a:r>
            <a:r>
              <a:rPr lang="en-US" dirty="0" err="1" smtClean="0"/>
              <a:t>tuple</a:t>
            </a:r>
            <a:r>
              <a:rPr lang="en-US" dirty="0" smtClean="0"/>
              <a:t>'&gt; &gt;&gt;&gt; t=</a:t>
            </a:r>
            <a:r>
              <a:rPr lang="en-US" dirty="0" err="1" smtClean="0"/>
              <a:t>tuple</a:t>
            </a:r>
            <a:r>
              <a:rPr lang="en-US" dirty="0" smtClean="0"/>
              <a:t>([a,])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t,type</a:t>
            </a:r>
            <a:r>
              <a:rPr lang="en-US" dirty="0" smtClean="0"/>
              <a:t>(t))-------------------(100,) &lt;class '</a:t>
            </a:r>
            <a:r>
              <a:rPr lang="en-US" dirty="0" err="1" smtClean="0"/>
              <a:t>tuple</a:t>
            </a:r>
            <a:r>
              <a:rPr lang="en-US" dirty="0" smtClean="0"/>
              <a:t>'&gt; =====================================================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Inner List OR Nested List</a:t>
            </a:r>
            <a:br>
              <a:rPr lang="nb-NO" dirty="0" smtClean="0"/>
            </a:br>
            <a:r>
              <a:rPr lang="nb-NO" dirty="0" smtClean="0"/>
              <a:t>tuple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026" name="Picture 2" descr="Displaying Diagramatic Representation of Inner Li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082" y="1676400"/>
            <a:ext cx="8780318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Important questions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</a:t>
            </a:r>
            <a:r>
              <a:rPr lang="en-US" dirty="0" err="1" smtClean="0"/>
              <a:t>uple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Index </a:t>
            </a:r>
            <a:r>
              <a:rPr lang="en-US" dirty="0" smtClean="0"/>
              <a:t>-------------</a:t>
            </a:r>
          </a:p>
          <a:p>
            <a:r>
              <a:rPr lang="en-US" dirty="0" smtClean="0"/>
              <a:t> </a:t>
            </a:r>
            <a:r>
              <a:rPr lang="en-US" dirty="0" smtClean="0"/>
              <a:t>=&gt;What is </a:t>
            </a:r>
            <a:r>
              <a:rPr lang="en-US" dirty="0" err="1" smtClean="0"/>
              <a:t>tuple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Purpose of </a:t>
            </a:r>
            <a:r>
              <a:rPr lang="en-US" dirty="0" err="1" smtClean="0"/>
              <a:t>tuple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=&gt;Notations for </a:t>
            </a:r>
            <a:r>
              <a:rPr lang="en-US" dirty="0" err="1" smtClean="0"/>
              <a:t>tuple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syntax for creating </a:t>
            </a:r>
            <a:r>
              <a:rPr lang="en-US" dirty="0" err="1" smtClean="0"/>
              <a:t>tuple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=&gt;Types of </a:t>
            </a:r>
            <a:r>
              <a:rPr lang="en-US" dirty="0" err="1" smtClean="0"/>
              <a:t>Tuple</a:t>
            </a:r>
            <a:r>
              <a:rPr lang="en-US" dirty="0" smtClean="0"/>
              <a:t> Objects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Memory Management of </a:t>
            </a:r>
            <a:r>
              <a:rPr lang="en-US" dirty="0" err="1" smtClean="0"/>
              <a:t>tuple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Pre-Defined Functions </a:t>
            </a:r>
            <a:r>
              <a:rPr lang="en-US" dirty="0" err="1" smtClean="0"/>
              <a:t>tuple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Programming </a:t>
            </a:r>
            <a:r>
              <a:rPr lang="en-US" dirty="0" smtClean="0"/>
              <a:t>Examples</a:t>
            </a:r>
          </a:p>
          <a:p>
            <a:r>
              <a:rPr lang="en-US" dirty="0" smtClean="0"/>
              <a:t> </a:t>
            </a:r>
            <a:r>
              <a:rPr lang="en-US" dirty="0" smtClean="0"/>
              <a:t>=&gt;Inner OR Nested </a:t>
            </a:r>
            <a:r>
              <a:rPr lang="en-US" dirty="0" err="1" smtClean="0"/>
              <a:t>tuple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Pre-Defined functions in Nested OR Inner </a:t>
            </a:r>
            <a:r>
              <a:rPr lang="en-US" dirty="0" err="1" smtClean="0"/>
              <a:t>tuple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Combinations of list and </a:t>
            </a:r>
            <a:r>
              <a:rPr lang="en-US" dirty="0" err="1" smtClean="0"/>
              <a:t>tuple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</a:t>
            </a:r>
            <a:r>
              <a:rPr lang="en-US" dirty="0" err="1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=&gt;'</a:t>
            </a:r>
            <a:r>
              <a:rPr lang="en-US" dirty="0" err="1" smtClean="0"/>
              <a:t>tuple</a:t>
            </a:r>
            <a:r>
              <a:rPr lang="en-US" dirty="0" smtClean="0"/>
              <a:t>' is one of the Pre-</a:t>
            </a:r>
            <a:r>
              <a:rPr lang="en-US" dirty="0" err="1" smtClean="0"/>
              <a:t>Defiend</a:t>
            </a:r>
            <a:r>
              <a:rPr lang="en-US" dirty="0" smtClean="0"/>
              <a:t> Class Names and treated as list category data </a:t>
            </a:r>
            <a:r>
              <a:rPr lang="en-US" dirty="0" smtClean="0"/>
              <a:t>type</a:t>
            </a:r>
          </a:p>
          <a:p>
            <a:r>
              <a:rPr lang="en-US" dirty="0" smtClean="0"/>
              <a:t> </a:t>
            </a:r>
            <a:r>
              <a:rPr lang="en-US" dirty="0" smtClean="0"/>
              <a:t>=&gt;The purpose of </a:t>
            </a:r>
            <a:r>
              <a:rPr lang="en-US" dirty="0" err="1" smtClean="0"/>
              <a:t>tuple</a:t>
            </a:r>
            <a:r>
              <a:rPr lang="en-US" dirty="0" smtClean="0"/>
              <a:t> data type is that " To store Multiple Values either of same type OR Different type OR Both the Types with Unique OR duplicates in single object as CONSTANT VALUES</a:t>
            </a:r>
            <a:r>
              <a:rPr lang="en-US" dirty="0" smtClean="0"/>
              <a:t>".</a:t>
            </a:r>
          </a:p>
          <a:p>
            <a:r>
              <a:rPr lang="en-US" dirty="0" smtClean="0"/>
              <a:t> </a:t>
            </a:r>
            <a:r>
              <a:rPr lang="en-US" dirty="0" smtClean="0"/>
              <a:t>=&gt;In </a:t>
            </a:r>
            <a:r>
              <a:rPr lang="en-US" dirty="0" err="1" smtClean="0"/>
              <a:t>Otherwords</a:t>
            </a:r>
            <a:r>
              <a:rPr lang="en-US" dirty="0" smtClean="0"/>
              <a:t>, </a:t>
            </a:r>
            <a:r>
              <a:rPr lang="en-US" dirty="0" err="1" smtClean="0"/>
              <a:t>tuple</a:t>
            </a:r>
            <a:r>
              <a:rPr lang="en-US" dirty="0" smtClean="0"/>
              <a:t> object is always used for Storing CONSTANT VALUES of Same type or Different type Both the Types with Unique OR duplicates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The Elements OR Values of </a:t>
            </a:r>
            <a:r>
              <a:rPr lang="en-US" dirty="0" err="1" smtClean="0"/>
              <a:t>tuple</a:t>
            </a:r>
            <a:r>
              <a:rPr lang="en-US" dirty="0" smtClean="0"/>
              <a:t> must be stored or enclosed within Braces ( ) and Values must be separated by comma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=&gt;Syntax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 </a:t>
            </a:r>
            <a:r>
              <a:rPr lang="en-US" dirty="0" err="1" smtClean="0"/>
              <a:t>varname</a:t>
            </a:r>
            <a:r>
              <a:rPr lang="en-US" dirty="0" smtClean="0"/>
              <a:t>=(Val1,Val2,......,Val-n) Here </a:t>
            </a:r>
            <a:r>
              <a:rPr lang="en-US" dirty="0" err="1" smtClean="0"/>
              <a:t>varname</a:t>
            </a:r>
            <a:r>
              <a:rPr lang="en-US" dirty="0" smtClean="0"/>
              <a:t> is an object of &lt;class, '</a:t>
            </a:r>
            <a:r>
              <a:rPr lang="en-US" dirty="0" err="1" smtClean="0"/>
              <a:t>tuple</a:t>
            </a:r>
            <a:r>
              <a:rPr lang="en-US" dirty="0" smtClean="0"/>
              <a:t>'&gt;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=&gt;An Object of </a:t>
            </a:r>
            <a:r>
              <a:rPr lang="en-US" dirty="0" err="1" smtClean="0"/>
              <a:t>tuple</a:t>
            </a:r>
            <a:r>
              <a:rPr lang="en-US" dirty="0" smtClean="0"/>
              <a:t> Maintains Insertion Order.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On the Object of </a:t>
            </a:r>
            <a:r>
              <a:rPr lang="en-US" dirty="0" err="1" smtClean="0"/>
              <a:t>tuple</a:t>
            </a:r>
            <a:r>
              <a:rPr lang="en-US" dirty="0" smtClean="0"/>
              <a:t>, we can Perform Both Indexing and Slicing Operations.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An Object of </a:t>
            </a:r>
            <a:r>
              <a:rPr lang="en-US" dirty="0" err="1" smtClean="0"/>
              <a:t>tuple</a:t>
            </a:r>
            <a:r>
              <a:rPr lang="en-US" dirty="0" smtClean="0"/>
              <a:t> belongs to IMMUTABLE Object </a:t>
            </a:r>
            <a:r>
              <a:rPr lang="en-US" dirty="0" err="1" smtClean="0"/>
              <a:t>bcoz</a:t>
            </a:r>
            <a:r>
              <a:rPr lang="en-US" dirty="0" smtClean="0"/>
              <a:t> '</a:t>
            </a:r>
            <a:r>
              <a:rPr lang="en-US" dirty="0" err="1" smtClean="0"/>
              <a:t>tuple</a:t>
            </a:r>
            <a:r>
              <a:rPr lang="en-US" dirty="0" smtClean="0"/>
              <a:t>' object does not support item assignment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=&gt;In Python Programming, we can Create Two types of </a:t>
            </a:r>
            <a:r>
              <a:rPr lang="en-US" dirty="0" err="1" smtClean="0"/>
              <a:t>tuple</a:t>
            </a:r>
            <a:r>
              <a:rPr lang="en-US" dirty="0" smtClean="0"/>
              <a:t> Objects. They are </a:t>
            </a:r>
            <a:endParaRPr lang="en-US" dirty="0" smtClean="0"/>
          </a:p>
          <a:p>
            <a:r>
              <a:rPr lang="en-US" dirty="0" err="1" smtClean="0"/>
              <a:t>i</a:t>
            </a:r>
            <a:r>
              <a:rPr lang="en-US" dirty="0" smtClean="0"/>
              <a:t>) Empty </a:t>
            </a:r>
            <a:r>
              <a:rPr lang="en-US" dirty="0" err="1" smtClean="0"/>
              <a:t>tuple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ii) Non-Empty </a:t>
            </a:r>
            <a:r>
              <a:rPr lang="en-US" dirty="0" err="1" smtClean="0"/>
              <a:t>tuple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) Empty </a:t>
            </a:r>
            <a:r>
              <a:rPr lang="en-US" dirty="0" err="1" smtClean="0"/>
              <a:t>tuple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=&gt;</a:t>
            </a:r>
            <a:r>
              <a:rPr lang="en-US" dirty="0" smtClean="0"/>
              <a:t>An Empty </a:t>
            </a:r>
            <a:r>
              <a:rPr lang="en-US" dirty="0" err="1" smtClean="0"/>
              <a:t>tuple</a:t>
            </a:r>
            <a:r>
              <a:rPr lang="en-US" dirty="0" smtClean="0"/>
              <a:t> is one, which does not contain any Elements OR Values and whose length is 0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=&gt;Syntax-1:-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varname</a:t>
            </a:r>
            <a:r>
              <a:rPr lang="en-US" dirty="0" smtClean="0"/>
              <a:t>=() </a:t>
            </a:r>
            <a:endParaRPr lang="en-US" dirty="0" smtClean="0"/>
          </a:p>
          <a:p>
            <a:r>
              <a:rPr lang="en-US" dirty="0" smtClean="0"/>
              <a:t>   =&gt;</a:t>
            </a:r>
            <a:r>
              <a:rPr lang="en-US" dirty="0" smtClean="0"/>
              <a:t>Syntax-2: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varname</a:t>
            </a:r>
            <a:r>
              <a:rPr lang="en-US" dirty="0" smtClean="0"/>
              <a:t>=</a:t>
            </a:r>
            <a:r>
              <a:rPr lang="en-US" dirty="0" err="1" smtClean="0"/>
              <a:t>tuple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ii) Non-Empty </a:t>
            </a:r>
            <a:r>
              <a:rPr lang="en-US" dirty="0" err="1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=&gt;A Non-Empty </a:t>
            </a:r>
            <a:r>
              <a:rPr lang="en-US" dirty="0" err="1" smtClean="0"/>
              <a:t>tuple</a:t>
            </a:r>
            <a:r>
              <a:rPr lang="en-US" dirty="0" smtClean="0"/>
              <a:t> is one, which contains Elements OR Values and whose length is &gt; 0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=&gt;Syntax-1: </a:t>
            </a:r>
            <a:r>
              <a:rPr lang="en-US" dirty="0" err="1" smtClean="0"/>
              <a:t>varname</a:t>
            </a:r>
            <a:r>
              <a:rPr lang="en-US" dirty="0" smtClean="0"/>
              <a:t>=(Val1,Val2,.....,Val-n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/>
              <a:t>=&gt;Syntax-2: </a:t>
            </a:r>
            <a:r>
              <a:rPr lang="en-US" dirty="0" err="1" smtClean="0"/>
              <a:t>varname</a:t>
            </a:r>
            <a:r>
              <a:rPr lang="en-US" dirty="0" smtClean="0"/>
              <a:t>=Val1,Val2,......,</a:t>
            </a:r>
            <a:r>
              <a:rPr lang="en-US" dirty="0" smtClean="0"/>
              <a:t>Val-n</a:t>
            </a:r>
          </a:p>
          <a:p>
            <a:r>
              <a:rPr lang="en-US" dirty="0" smtClean="0"/>
              <a:t> </a:t>
            </a:r>
            <a:r>
              <a:rPr lang="en-US" dirty="0" smtClean="0"/>
              <a:t>=&gt;Syntax-3: </a:t>
            </a:r>
            <a:r>
              <a:rPr lang="en-US" dirty="0" err="1" smtClean="0"/>
              <a:t>varname</a:t>
            </a:r>
            <a:r>
              <a:rPr lang="en-US" dirty="0" smtClean="0"/>
              <a:t>=</a:t>
            </a:r>
            <a:r>
              <a:rPr lang="en-US" dirty="0" err="1" smtClean="0"/>
              <a:t>tuple</a:t>
            </a:r>
            <a:r>
              <a:rPr lang="en-US" dirty="0" smtClean="0"/>
              <a:t>(Object) # Here object belongs to </a:t>
            </a:r>
            <a:r>
              <a:rPr lang="en-US" dirty="0" err="1" smtClean="0"/>
              <a:t>Iterable</a:t>
            </a:r>
            <a:r>
              <a:rPr lang="en-US" dirty="0" smtClean="0"/>
              <a:t> Object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Syntax-4: </a:t>
            </a:r>
            <a:r>
              <a:rPr lang="en-US" dirty="0" err="1" smtClean="0"/>
              <a:t>varname</a:t>
            </a:r>
            <a:r>
              <a:rPr lang="en-US" dirty="0" smtClean="0"/>
              <a:t>=(Value , ) # Here Value belongs to Fundamental Data Types OR Non-</a:t>
            </a:r>
            <a:r>
              <a:rPr lang="en-US" dirty="0" err="1" smtClean="0"/>
              <a:t>Iterable</a:t>
            </a:r>
            <a:r>
              <a:rPr lang="en-US" dirty="0" smtClean="0"/>
              <a:t> object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Syntax-5: </a:t>
            </a:r>
            <a:r>
              <a:rPr lang="en-US" dirty="0" err="1" smtClean="0"/>
              <a:t>varname</a:t>
            </a:r>
            <a:r>
              <a:rPr lang="en-US" dirty="0" smtClean="0"/>
              <a:t>=</a:t>
            </a:r>
            <a:r>
              <a:rPr lang="en-US" dirty="0" err="1" smtClean="0"/>
              <a:t>tuple</a:t>
            </a:r>
            <a:r>
              <a:rPr lang="en-US" dirty="0" smtClean="0"/>
              <a:t>([Object]) # Here object belongs to Non-</a:t>
            </a:r>
            <a:r>
              <a:rPr lang="en-US" dirty="0" err="1" smtClean="0"/>
              <a:t>Iterable</a:t>
            </a:r>
            <a:r>
              <a:rPr lang="en-US" dirty="0" smtClean="0"/>
              <a:t>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 </a:t>
            </a:r>
            <a:r>
              <a:rPr lang="en-US" dirty="0" smtClean="0"/>
              <a:t>=&gt;Syntax-6: </a:t>
            </a:r>
            <a:r>
              <a:rPr lang="en-US" dirty="0" err="1" smtClean="0"/>
              <a:t>varname</a:t>
            </a:r>
            <a:r>
              <a:rPr lang="en-US" dirty="0" smtClean="0"/>
              <a:t>=</a:t>
            </a:r>
            <a:r>
              <a:rPr lang="en-US" dirty="0" err="1" smtClean="0"/>
              <a:t>tuple</a:t>
            </a:r>
            <a:r>
              <a:rPr lang="en-US" dirty="0" smtClean="0"/>
              <a:t>([Object,]) # Here object belongs to Non-</a:t>
            </a:r>
            <a:r>
              <a:rPr lang="en-US" dirty="0" err="1" smtClean="0"/>
              <a:t>Iterable</a:t>
            </a:r>
            <a:r>
              <a:rPr lang="en-US" dirty="0" smtClean="0"/>
              <a:t> Object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Syntax-7: </a:t>
            </a:r>
            <a:r>
              <a:rPr lang="en-US" dirty="0" err="1" smtClean="0"/>
              <a:t>varname</a:t>
            </a:r>
            <a:r>
              <a:rPr lang="en-US" dirty="0" smtClean="0"/>
              <a:t>=</a:t>
            </a:r>
            <a:r>
              <a:rPr lang="en-US" dirty="0" err="1" smtClean="0"/>
              <a:t>tuple</a:t>
            </a:r>
            <a:r>
              <a:rPr lang="en-US" dirty="0" smtClean="0"/>
              <a:t>((Object,)) # Here object belongs to Non-</a:t>
            </a:r>
            <a:r>
              <a:rPr lang="en-US" dirty="0" err="1" smtClean="0"/>
              <a:t>Iterable</a:t>
            </a:r>
            <a:r>
              <a:rPr lang="en-US" dirty="0" smtClean="0"/>
              <a:t> Object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Syntax-8: </a:t>
            </a:r>
            <a:r>
              <a:rPr lang="en-US" dirty="0" err="1" smtClean="0"/>
              <a:t>varname</a:t>
            </a:r>
            <a:r>
              <a:rPr lang="en-US" dirty="0" smtClean="0"/>
              <a:t>=</a:t>
            </a:r>
            <a:r>
              <a:rPr lang="en-US" dirty="0" err="1" smtClean="0"/>
              <a:t>tuple</a:t>
            </a:r>
            <a:r>
              <a:rPr lang="en-US" dirty="0" smtClean="0"/>
              <a:t>((Object)) # </a:t>
            </a:r>
            <a:r>
              <a:rPr lang="en-US" dirty="0" err="1" smtClean="0"/>
              <a:t>TypeError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NOTE: </a:t>
            </a:r>
            <a:r>
              <a:rPr lang="en-US" dirty="0" smtClean="0"/>
              <a:t>                                                                                  The </a:t>
            </a:r>
            <a:r>
              <a:rPr lang="en-US" dirty="0" smtClean="0"/>
              <a:t>Functionality of </a:t>
            </a:r>
            <a:r>
              <a:rPr lang="en-US" dirty="0" err="1" smtClean="0"/>
              <a:t>tuple</a:t>
            </a:r>
            <a:r>
              <a:rPr lang="en-US" dirty="0" smtClean="0"/>
              <a:t> is exactly similar to list But an Object of list belongs to MUTABLE where as an object of </a:t>
            </a:r>
            <a:r>
              <a:rPr lang="en-US" dirty="0" err="1" smtClean="0"/>
              <a:t>tuple</a:t>
            </a:r>
            <a:r>
              <a:rPr lang="en-US" dirty="0" smtClean="0"/>
              <a:t> belongs to IMMUTABLE </a:t>
            </a:r>
            <a:r>
              <a:rPr lang="en-US" dirty="0" err="1" smtClean="0"/>
              <a:t>bcoz</a:t>
            </a:r>
            <a:r>
              <a:rPr lang="en-US" dirty="0" smtClean="0"/>
              <a:t> No modifications / </a:t>
            </a:r>
            <a:r>
              <a:rPr lang="en-US" dirty="0" err="1" smtClean="0"/>
              <a:t>Updations</a:t>
            </a:r>
            <a:r>
              <a:rPr lang="en-US" dirty="0" smtClean="0"/>
              <a:t> / changes can be done at same of Address of </a:t>
            </a:r>
            <a:r>
              <a:rPr lang="en-US" dirty="0" err="1" smtClean="0"/>
              <a:t>tuple</a:t>
            </a:r>
            <a:r>
              <a:rPr lang="en-US" dirty="0" smtClean="0"/>
              <a:t> </a:t>
            </a:r>
            <a:r>
              <a:rPr lang="en-US" b="1" dirty="0" smtClean="0"/>
              <a:t>object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Examples</a:t>
            </a:r>
            <a:r>
              <a:rPr lang="fr-FR" dirty="0" smtClean="0"/>
              <a:t> ------------------------------------------------------------------------------------------------------------------------------------------------------------------ &gt;&gt;&gt; t1=(10,20,10,30,20,10,40,50) &gt;&gt;&gt; </a:t>
            </a:r>
            <a:r>
              <a:rPr lang="fr-FR" dirty="0" err="1" smtClean="0"/>
              <a:t>print</a:t>
            </a:r>
            <a:r>
              <a:rPr lang="fr-FR" dirty="0" smtClean="0"/>
              <a:t>(t1,type(t1))-----------------------(10, 20, 10, 30, 20, 10, 40, 50) &lt;class '</a:t>
            </a:r>
            <a:r>
              <a:rPr lang="fr-FR" dirty="0" err="1" smtClean="0"/>
              <a:t>tuple</a:t>
            </a:r>
            <a:r>
              <a:rPr lang="fr-FR" dirty="0" smtClean="0"/>
              <a:t>'&gt; &gt;&gt;&gt; t2=(100,"RS",45.67,</a:t>
            </a:r>
            <a:r>
              <a:rPr lang="fr-FR" dirty="0" err="1" smtClean="0"/>
              <a:t>True</a:t>
            </a:r>
            <a:r>
              <a:rPr lang="fr-FR" dirty="0" smtClean="0"/>
              <a:t>,2+3j) &gt;&gt;&gt; </a:t>
            </a:r>
            <a:r>
              <a:rPr lang="fr-FR" dirty="0" err="1" smtClean="0"/>
              <a:t>print</a:t>
            </a:r>
            <a:r>
              <a:rPr lang="fr-FR" dirty="0" smtClean="0"/>
              <a:t>(t2,type(t2))-----------------------(100, 'RS', 45.67, </a:t>
            </a:r>
            <a:r>
              <a:rPr lang="fr-FR" dirty="0" err="1" smtClean="0"/>
              <a:t>True</a:t>
            </a:r>
            <a:r>
              <a:rPr lang="fr-FR" dirty="0" smtClean="0"/>
              <a:t>, (2+3j)) &lt;class '</a:t>
            </a:r>
            <a:r>
              <a:rPr lang="fr-FR" dirty="0" err="1" smtClean="0"/>
              <a:t>tuple</a:t>
            </a:r>
            <a:r>
              <a:rPr lang="fr-FR" dirty="0" smtClean="0"/>
              <a:t>'&gt; --------------------------------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&gt;&gt;&gt; t2=(100,"RS",45.67,</a:t>
            </a:r>
            <a:r>
              <a:rPr lang="fr-FR" dirty="0" err="1" smtClean="0"/>
              <a:t>True</a:t>
            </a:r>
            <a:r>
              <a:rPr lang="fr-FR" dirty="0" smtClean="0"/>
              <a:t>,2+3j) &gt;&gt;&gt; </a:t>
            </a:r>
            <a:r>
              <a:rPr lang="fr-FR" dirty="0" err="1" smtClean="0"/>
              <a:t>print</a:t>
            </a:r>
            <a:r>
              <a:rPr lang="fr-FR" dirty="0" smtClean="0"/>
              <a:t>(t2,type(t2))---------------------(100, 'RS', 45.67, </a:t>
            </a:r>
            <a:r>
              <a:rPr lang="fr-FR" dirty="0" err="1" smtClean="0"/>
              <a:t>True</a:t>
            </a:r>
            <a:r>
              <a:rPr lang="fr-FR" dirty="0" smtClean="0"/>
              <a:t>, (2+3j)) &lt;class '</a:t>
            </a:r>
            <a:r>
              <a:rPr lang="fr-FR" dirty="0" err="1" smtClean="0"/>
              <a:t>tuple</a:t>
            </a:r>
            <a:r>
              <a:rPr lang="fr-FR" dirty="0" smtClean="0"/>
              <a:t>'&gt; &gt;&gt;&gt; t2[0]------------------------------------100 &gt;&gt;&gt; t2[-1]-----------------------------------(2+3j) &gt;&gt;&gt; t2[::-1]---------------------------------((2+3j), </a:t>
            </a:r>
            <a:r>
              <a:rPr lang="fr-FR" dirty="0" err="1" smtClean="0"/>
              <a:t>True</a:t>
            </a:r>
            <a:r>
              <a:rPr lang="fr-FR" dirty="0" smtClean="0"/>
              <a:t>, 45.67, 'RS', 100) ------------------------------------------------------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</TotalTime>
  <Words>970</Words>
  <Application>Microsoft Office PowerPoint</Application>
  <PresentationFormat>On-screen Show (4:3)</PresentationFormat>
  <Paragraphs>100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Module</vt:lpstr>
      <vt:lpstr>Tuple ()</vt:lpstr>
      <vt:lpstr>tuple()</vt:lpstr>
      <vt:lpstr>Properties of tuple</vt:lpstr>
      <vt:lpstr>Tuple </vt:lpstr>
      <vt:lpstr>i) Empty tuple</vt:lpstr>
      <vt:lpstr>ii) Non-Empty tuple</vt:lpstr>
      <vt:lpstr>Note </vt:lpstr>
      <vt:lpstr>Example </vt:lpstr>
      <vt:lpstr>Example </vt:lpstr>
      <vt:lpstr>Example </vt:lpstr>
      <vt:lpstr>Example </vt:lpstr>
      <vt:lpstr>Example </vt:lpstr>
      <vt:lpstr>Example </vt:lpstr>
      <vt:lpstr>Imp Example </vt:lpstr>
      <vt:lpstr>Inner List OR Nested List tuple data type</vt:lpstr>
      <vt:lpstr>Important questions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 ()</dc:title>
  <dc:creator>skytech computer</dc:creator>
  <cp:lastModifiedBy>skytech computer</cp:lastModifiedBy>
  <cp:revision>8</cp:revision>
  <dcterms:created xsi:type="dcterms:W3CDTF">2024-12-03T21:58:02Z</dcterms:created>
  <dcterms:modified xsi:type="dcterms:W3CDTF">2024-12-03T22:23:15Z</dcterms:modified>
</cp:coreProperties>
</file>