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CF4F611-512B-4306-BDB7-B984627312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21B1AF-28FD-4491-85A2-8858D25CA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OR Inner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OR Inner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The Process of Defining One </a:t>
            </a:r>
            <a:r>
              <a:rPr lang="en-US" dirty="0" err="1" smtClean="0"/>
              <a:t>tuple</a:t>
            </a:r>
            <a:r>
              <a:rPr lang="en-US" dirty="0" smtClean="0"/>
              <a:t> Inside of Another </a:t>
            </a:r>
            <a:r>
              <a:rPr lang="en-US" dirty="0" err="1" smtClean="0"/>
              <a:t>tuple</a:t>
            </a:r>
            <a:r>
              <a:rPr lang="en-US" dirty="0" smtClean="0"/>
              <a:t> is called Inner OR Nested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=&gt;Syntax: </a:t>
            </a:r>
            <a:r>
              <a:rPr lang="en-US" dirty="0" err="1" smtClean="0"/>
              <a:t>tplobj</a:t>
            </a:r>
            <a:r>
              <a:rPr lang="en-US" dirty="0" smtClean="0"/>
              <a:t>=(Val1,Val2......(Val11,Val12....Val-1n), (Val21,Val22,...Val-2n),....Val-n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=&gt;Here (Val1,Val2......,....Val-n) is called Outer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Eleemnts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Here (Val11,Val12....Val-1n) is called Inner </a:t>
            </a:r>
            <a:r>
              <a:rPr lang="en-US" dirty="0" err="1" smtClean="0"/>
              <a:t>tuple</a:t>
            </a:r>
            <a:r>
              <a:rPr lang="en-US" dirty="0" smtClean="0"/>
              <a:t> Elements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Here (Val21,Val22,...Val-2n) is also another Inner </a:t>
            </a:r>
            <a:r>
              <a:rPr lang="en-US" dirty="0" err="1" smtClean="0"/>
              <a:t>tuple</a:t>
            </a:r>
            <a:r>
              <a:rPr lang="en-US" dirty="0" smtClean="0"/>
              <a:t> Elements.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On the Inner </a:t>
            </a:r>
            <a:r>
              <a:rPr lang="en-US" dirty="0" err="1" smtClean="0"/>
              <a:t>tuple</a:t>
            </a:r>
            <a:r>
              <a:rPr lang="en-US" dirty="0" smtClean="0"/>
              <a:t> Objects, we can also Perform Both Indexing and Slicing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=&gt;On the Objects Inner </a:t>
            </a:r>
            <a:r>
              <a:rPr lang="en-US" dirty="0" err="1" smtClean="0"/>
              <a:t>tuple</a:t>
            </a:r>
            <a:r>
              <a:rPr lang="en-US" dirty="0" smtClean="0"/>
              <a:t>, we can apply all the Pre-defined Functions of </a:t>
            </a:r>
            <a:r>
              <a:rPr lang="en-US" dirty="0" err="1" smtClean="0"/>
              <a:t>tuple</a:t>
            </a:r>
            <a:r>
              <a:rPr lang="en-US" dirty="0" smtClean="0"/>
              <a:t>( index(), count() only)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Examples</a:t>
            </a:r>
            <a:r>
              <a:rPr lang="fr-FR" dirty="0" smtClean="0"/>
              <a:t> : </a:t>
            </a:r>
            <a:r>
              <a:rPr lang="fr-FR" dirty="0" err="1" smtClean="0"/>
              <a:t>Tuple</a:t>
            </a:r>
            <a:r>
              <a:rPr lang="fr-FR" dirty="0" smtClean="0"/>
              <a:t> in </a:t>
            </a:r>
            <a:r>
              <a:rPr lang="fr-FR" dirty="0" err="1" smtClean="0"/>
              <a:t>Tuple</a:t>
            </a:r>
            <a:r>
              <a:rPr lang="fr-FR" dirty="0" smtClean="0"/>
              <a:t> (</a:t>
            </a:r>
            <a:r>
              <a:rPr lang="fr-FR" dirty="0" err="1" smtClean="0"/>
              <a:t>Possibility</a:t>
            </a:r>
            <a:r>
              <a:rPr lang="fr-FR" dirty="0" smtClean="0"/>
              <a:t>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000" dirty="0" smtClean="0"/>
              <a:t>&gt;&gt;&gt;t1</a:t>
            </a:r>
            <a:r>
              <a:rPr lang="fr-FR" sz="3000" dirty="0" smtClean="0"/>
              <a:t>=(10,"</a:t>
            </a:r>
            <a:r>
              <a:rPr lang="fr-FR" sz="3000" dirty="0" err="1" smtClean="0"/>
              <a:t>Rossum</a:t>
            </a:r>
            <a:r>
              <a:rPr lang="fr-FR" sz="3000" dirty="0" smtClean="0"/>
              <a:t>",(17,16,18),(77,78,66),"OUCET") </a:t>
            </a:r>
            <a:endParaRPr lang="fr-FR" sz="3000" dirty="0" smtClean="0"/>
          </a:p>
          <a:p>
            <a:r>
              <a:rPr lang="fr-FR" dirty="0" smtClean="0"/>
              <a:t>&gt;&gt;&gt; </a:t>
            </a:r>
            <a:r>
              <a:rPr lang="fr-FR" dirty="0" err="1" smtClean="0"/>
              <a:t>print</a:t>
            </a:r>
            <a:r>
              <a:rPr lang="fr-FR" dirty="0" smtClean="0"/>
              <a:t>(t1,type(t1))------------(10, '</a:t>
            </a:r>
            <a:r>
              <a:rPr lang="fr-FR" dirty="0" err="1" smtClean="0"/>
              <a:t>Rossum</a:t>
            </a:r>
            <a:r>
              <a:rPr lang="fr-FR" dirty="0" smtClean="0"/>
              <a:t>', (17, </a:t>
            </a:r>
            <a:r>
              <a:rPr lang="fr-FR" dirty="0" smtClean="0"/>
              <a:t>					     16</a:t>
            </a:r>
            <a:r>
              <a:rPr lang="fr-FR" dirty="0" smtClean="0"/>
              <a:t>, 18), (77, 78, 66), </a:t>
            </a:r>
            <a:r>
              <a:rPr lang="fr-FR" dirty="0" smtClean="0"/>
              <a:t>				         'OUCET</a:t>
            </a:r>
            <a:r>
              <a:rPr lang="fr-FR" dirty="0" smtClean="0"/>
              <a:t>') &lt;class '</a:t>
            </a:r>
            <a:r>
              <a:rPr lang="fr-FR" dirty="0" err="1" smtClean="0"/>
              <a:t>tuple</a:t>
            </a:r>
            <a:r>
              <a:rPr lang="fr-FR" dirty="0" smtClean="0"/>
              <a:t>'&gt;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t1[0]----------------------------10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t1[1]----------------------------'</a:t>
            </a:r>
            <a:r>
              <a:rPr lang="fr-FR" dirty="0" err="1" smtClean="0"/>
              <a:t>Rossum</a:t>
            </a:r>
            <a:r>
              <a:rPr lang="fr-FR" dirty="0" smtClean="0"/>
              <a:t>'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t1[2]----------------------------(17, 16, 18</a:t>
            </a:r>
            <a:r>
              <a:rPr lang="fr-FR" dirty="0" smtClean="0"/>
              <a:t>)</a:t>
            </a:r>
          </a:p>
          <a:p>
            <a:r>
              <a:rPr lang="fr-FR" dirty="0" smtClean="0"/>
              <a:t> </a:t>
            </a:r>
            <a:r>
              <a:rPr lang="fr-FR" dirty="0" smtClean="0"/>
              <a:t>&gt;&gt;&gt; t1[3]----------------------------(77, 78, 66)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t1[2][1]------------------------16 </a:t>
            </a:r>
            <a:endParaRPr lang="fr-FR" dirty="0" smtClean="0"/>
          </a:p>
          <a:p>
            <a:r>
              <a:rPr lang="fr-FR" dirty="0" smtClean="0"/>
              <a:t>&gt;&gt;&gt; </a:t>
            </a:r>
            <a:r>
              <a:rPr lang="fr-FR" dirty="0" smtClean="0"/>
              <a:t>t1[-2][-1]----------------------66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2: List in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8006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=&gt;</a:t>
            </a:r>
            <a:r>
              <a:rPr lang="en-US" sz="2800" dirty="0" err="1" smtClean="0"/>
              <a:t>Syntax:tplobj</a:t>
            </a:r>
            <a:r>
              <a:rPr lang="en-US" sz="2800" dirty="0" smtClean="0"/>
              <a:t>=(Val1,Val2......[Val11,Val12....Val-1n], [Val21,Val22,...Val-2n],....Val-n) </a:t>
            </a:r>
            <a:endParaRPr lang="en-US" sz="2800" dirty="0" smtClean="0"/>
          </a:p>
          <a:p>
            <a:r>
              <a:rPr lang="en-US" sz="2800" dirty="0" smtClean="0"/>
              <a:t>=&gt;</a:t>
            </a:r>
            <a:r>
              <a:rPr lang="en-US" sz="2800" dirty="0" smtClean="0"/>
              <a:t>Here (Val1,Val2......,....Val-n) is called Outer </a:t>
            </a:r>
            <a:r>
              <a:rPr lang="en-US" sz="2800" dirty="0" err="1" smtClean="0"/>
              <a:t>tuple</a:t>
            </a:r>
            <a:r>
              <a:rPr lang="en-US" sz="2800" dirty="0" smtClean="0"/>
              <a:t> </a:t>
            </a:r>
            <a:r>
              <a:rPr lang="en-US" sz="2800" dirty="0" err="1" smtClean="0"/>
              <a:t>Eleemnts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smtClean="0"/>
              <a:t>=&gt;Here [Val11,Val12....Val-1n] is called Inner list Elements </a:t>
            </a:r>
            <a:endParaRPr lang="en-US" sz="2800" dirty="0" smtClean="0"/>
          </a:p>
          <a:p>
            <a:r>
              <a:rPr lang="en-US" sz="2800" dirty="0" smtClean="0"/>
              <a:t>=&gt;</a:t>
            </a:r>
            <a:r>
              <a:rPr lang="en-US" sz="2800" dirty="0" smtClean="0"/>
              <a:t>Here [Val21,Val22,...Val-2n] is also another Inner list Elements</a:t>
            </a:r>
            <a:r>
              <a:rPr lang="en-US" sz="2800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t1=(10,"Rossum",[17,16,18],[77,78,66],"OUCET") </a:t>
            </a:r>
          </a:p>
          <a:p>
            <a:r>
              <a:rPr lang="en-US" dirty="0" smtClean="0"/>
              <a:t>&gt;&gt;&gt; print(t1,type(t1</a:t>
            </a:r>
            <a:r>
              <a:rPr lang="en-US" dirty="0" smtClean="0"/>
              <a:t>))--------(</a:t>
            </a:r>
            <a:r>
              <a:rPr lang="en-US" dirty="0" smtClean="0"/>
              <a:t>10, '</a:t>
            </a:r>
            <a:r>
              <a:rPr lang="en-US" dirty="0" err="1" smtClean="0"/>
              <a:t>Rossum</a:t>
            </a:r>
            <a:r>
              <a:rPr lang="en-US" dirty="0" smtClean="0"/>
              <a:t>', [17, 16, 18], [77, 78, </a:t>
            </a:r>
            <a:r>
              <a:rPr lang="en-US" dirty="0" smtClean="0"/>
              <a:t>					66</a:t>
            </a:r>
            <a:r>
              <a:rPr lang="en-US" dirty="0" smtClean="0"/>
              <a:t>], 'OUCET')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 &gt;&gt;&gt; print(t1[2],type(t1[2]))-----------[17, 16, 18] &lt;class 'list'&gt;</a:t>
            </a:r>
          </a:p>
          <a:p>
            <a:r>
              <a:rPr lang="en-US" dirty="0" smtClean="0"/>
              <a:t> &gt;&gt;&gt; print(t1[3],type(t1[3]))-----------[77, 78, 66] &lt;class 'list'&gt;</a:t>
            </a:r>
          </a:p>
          <a:p>
            <a:r>
              <a:rPr lang="en-US" dirty="0" smtClean="0"/>
              <a:t> &gt;&gt;&gt; t1[2].sort() </a:t>
            </a:r>
          </a:p>
          <a:p>
            <a:r>
              <a:rPr lang="en-US" dirty="0" smtClean="0"/>
              <a:t>&gt;&gt;&gt; print(t1,type(t1</a:t>
            </a:r>
            <a:r>
              <a:rPr lang="en-US" dirty="0" smtClean="0"/>
              <a:t>))--------------(</a:t>
            </a:r>
            <a:r>
              <a:rPr lang="en-US" dirty="0" smtClean="0"/>
              <a:t>10, '</a:t>
            </a:r>
            <a:r>
              <a:rPr lang="en-US" dirty="0" err="1" smtClean="0"/>
              <a:t>Rossum</a:t>
            </a:r>
            <a:r>
              <a:rPr lang="en-US" dirty="0" smtClean="0"/>
              <a:t>', [16, 17, </a:t>
            </a:r>
            <a:r>
              <a:rPr lang="en-US" dirty="0" smtClean="0"/>
              <a:t>18</a:t>
            </a:r>
            <a:r>
              <a:rPr lang="en-US" dirty="0" smtClean="0"/>
              <a:t>], </a:t>
            </a:r>
            <a:r>
              <a:rPr lang="en-US" dirty="0" smtClean="0"/>
              <a:t>				[</a:t>
            </a:r>
            <a:r>
              <a:rPr lang="en-US" dirty="0" smtClean="0"/>
              <a:t>77, 78, 66], 'OUCET') &lt;class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</a:p>
          <a:p>
            <a:r>
              <a:rPr lang="en-US" dirty="0" smtClean="0"/>
              <a:t>&gt;&gt;&gt; t1[3].sort(reverse=True) </a:t>
            </a:r>
          </a:p>
          <a:p>
            <a:r>
              <a:rPr lang="en-US" dirty="0" smtClean="0"/>
              <a:t>&gt;&gt;&gt; print(t1,type(t1</a:t>
            </a:r>
            <a:r>
              <a:rPr lang="en-US" dirty="0" smtClean="0"/>
              <a:t>))----(</a:t>
            </a:r>
            <a:r>
              <a:rPr lang="en-US" dirty="0" smtClean="0"/>
              <a:t>10, '</a:t>
            </a:r>
            <a:r>
              <a:rPr lang="en-US" dirty="0" err="1" smtClean="0"/>
              <a:t>Rossum</a:t>
            </a:r>
            <a:r>
              <a:rPr lang="en-US" dirty="0" smtClean="0"/>
              <a:t>', [16, 17, 18], [78, 77, </a:t>
            </a:r>
            <a:r>
              <a:rPr lang="en-US" dirty="0" smtClean="0"/>
              <a:t>					66</a:t>
            </a:r>
            <a:r>
              <a:rPr lang="en-US" dirty="0" smtClean="0"/>
              <a:t>], 'OUCET') &lt;class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Possibility 3: </a:t>
            </a:r>
            <a:r>
              <a:rPr lang="en-US" dirty="0" err="1" smtClean="0"/>
              <a:t>tuple</a:t>
            </a:r>
            <a:r>
              <a:rPr lang="en-US" dirty="0" smtClean="0"/>
              <a:t>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=&gt;</a:t>
            </a:r>
            <a:r>
              <a:rPr lang="en-US" dirty="0" smtClean="0"/>
              <a:t>Syntax: </a:t>
            </a:r>
            <a:r>
              <a:rPr lang="en-US" dirty="0" err="1" smtClean="0"/>
              <a:t>listobj</a:t>
            </a:r>
            <a:r>
              <a:rPr lang="en-US" dirty="0" smtClean="0"/>
              <a:t>=[Val1,Val2......(Val11,Val12....Val-1n), (Val21,Val22,...Val-2n),....Val-n</a:t>
            </a:r>
            <a:r>
              <a:rPr lang="en-US" dirty="0" smtClean="0"/>
              <a:t>]</a:t>
            </a:r>
          </a:p>
          <a:p>
            <a:r>
              <a:rPr lang="en-US" dirty="0" smtClean="0"/>
              <a:t> </a:t>
            </a:r>
            <a:r>
              <a:rPr lang="en-US" dirty="0" smtClean="0"/>
              <a:t>=&gt;Here [Val1,Val2......,....Val-n] is called Outer list </a:t>
            </a:r>
            <a:r>
              <a:rPr lang="en-US" dirty="0" err="1" smtClean="0"/>
              <a:t>Eleemnts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Here (Val11,Val12....Val-1n]) is called Inner </a:t>
            </a:r>
            <a:r>
              <a:rPr lang="en-US" dirty="0" err="1" smtClean="0"/>
              <a:t>tuple</a:t>
            </a:r>
            <a:r>
              <a:rPr lang="en-US" dirty="0" smtClean="0"/>
              <a:t> Elements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Here (Val21,Val22,...Val-2n) is also another Inner </a:t>
            </a:r>
            <a:r>
              <a:rPr lang="en-US" dirty="0" err="1" smtClean="0"/>
              <a:t>tuple</a:t>
            </a:r>
            <a:r>
              <a:rPr lang="en-US" dirty="0" smtClean="0"/>
              <a:t> Elements. </a:t>
            </a:r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&gt;&gt;&gt;l1</a:t>
            </a:r>
            <a:r>
              <a:rPr lang="en-US" dirty="0" smtClean="0"/>
              <a:t>=[10,"Rossum",(17,16,18),(77,78,66),"OUCET"]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print(l1,type(l1</a:t>
            </a:r>
            <a:r>
              <a:rPr lang="en-US" dirty="0" smtClean="0"/>
              <a:t>))-----[</a:t>
            </a:r>
            <a:r>
              <a:rPr lang="en-US" dirty="0" smtClean="0"/>
              <a:t>10, '</a:t>
            </a:r>
            <a:r>
              <a:rPr lang="en-US" dirty="0" err="1" smtClean="0"/>
              <a:t>Rossum</a:t>
            </a:r>
            <a:r>
              <a:rPr lang="en-US" dirty="0" smtClean="0"/>
              <a:t>', (17, 16, 18), (77, 78, 66), 'OUCET'] &lt;class 'list'&gt;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l1[1</a:t>
            </a:r>
            <a:r>
              <a:rPr lang="en-US" dirty="0" smtClean="0"/>
              <a:t>]--------------'</a:t>
            </a:r>
            <a:r>
              <a:rPr lang="en-US" dirty="0" err="1" smtClean="0"/>
              <a:t>Rossum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print(l1[2],type(l1[2]))---------(17, 16, 18) </a:t>
            </a:r>
            <a:r>
              <a:rPr lang="en-US" dirty="0" smtClean="0"/>
              <a:t>						&lt;</a:t>
            </a:r>
            <a:r>
              <a:rPr lang="en-US" dirty="0" smtClean="0"/>
              <a:t>class '</a:t>
            </a:r>
            <a:r>
              <a:rPr lang="en-US" dirty="0" err="1" smtClean="0"/>
              <a:t>tuple</a:t>
            </a:r>
            <a:r>
              <a:rPr lang="en-US" dirty="0" smtClean="0"/>
              <a:t>'&gt; 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smtClean="0"/>
              <a:t>print(l1[3],type(l1[3]))---------(77, 78, 66) </a:t>
            </a:r>
            <a:r>
              <a:rPr lang="en-US" dirty="0" smtClean="0"/>
              <a:t>						&lt;</a:t>
            </a:r>
            <a:r>
              <a:rPr lang="en-US" dirty="0" smtClean="0"/>
              <a:t>class '</a:t>
            </a:r>
            <a:r>
              <a:rPr lang="en-US" dirty="0" err="1" smtClean="0"/>
              <a:t>tuple</a:t>
            </a:r>
            <a:r>
              <a:rPr lang="en-US" dirty="0" smtClean="0"/>
              <a:t>'&gt;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NOTE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=&gt;</a:t>
            </a:r>
            <a:r>
              <a:rPr lang="en-US" dirty="0" smtClean="0"/>
              <a:t>One can define One List in another List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One can define One </a:t>
            </a:r>
            <a:r>
              <a:rPr lang="en-US" dirty="0" err="1" smtClean="0"/>
              <a:t>Tuple</a:t>
            </a:r>
            <a:r>
              <a:rPr lang="en-US" dirty="0" smtClean="0"/>
              <a:t> in another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One can define One List in another </a:t>
            </a:r>
            <a:r>
              <a:rPr lang="en-US" dirty="0" err="1" smtClean="0"/>
              <a:t>Tuple</a:t>
            </a:r>
            <a:r>
              <a:rPr lang="en-US" dirty="0" smtClean="0"/>
              <a:t> ( </a:t>
            </a:r>
            <a:r>
              <a:rPr lang="en-US" dirty="0" err="1" smtClean="0"/>
              <a:t>tuple</a:t>
            </a:r>
            <a:r>
              <a:rPr lang="en-US" dirty="0" smtClean="0"/>
              <a:t> of lists) 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One can define One </a:t>
            </a:r>
            <a:r>
              <a:rPr lang="en-US" dirty="0" err="1" smtClean="0"/>
              <a:t>tuple</a:t>
            </a:r>
            <a:r>
              <a:rPr lang="en-US" dirty="0" smtClean="0"/>
              <a:t> in another List (list of </a:t>
            </a:r>
            <a:r>
              <a:rPr lang="en-US" dirty="0" err="1" smtClean="0"/>
              <a:t>tuples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</TotalTime>
  <Words>421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Nested OR Inner tuple</vt:lpstr>
      <vt:lpstr>Nested OR Inner tuple</vt:lpstr>
      <vt:lpstr>Examples : Tuple in Tuple (Possibility 1)</vt:lpstr>
      <vt:lpstr>Possibility 2: List in Tuple</vt:lpstr>
      <vt:lpstr>Examples </vt:lpstr>
      <vt:lpstr>Possibility 3: tuple in list</vt:lpstr>
      <vt:lpstr>Examples :-</vt:lpstr>
      <vt:lpstr>NOTE: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OR Inner tuple</dc:title>
  <dc:creator>skytech computer</dc:creator>
  <cp:lastModifiedBy>skytech computer</cp:lastModifiedBy>
  <cp:revision>3</cp:revision>
  <dcterms:created xsi:type="dcterms:W3CDTF">2024-12-04T20:21:12Z</dcterms:created>
  <dcterms:modified xsi:type="dcterms:W3CDTF">2024-12-04T20:33:54Z</dcterms:modified>
</cp:coreProperties>
</file>