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9F6E8C2-99E4-4009-BB9A-5217C807E5A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6734-D04A-421D-BE2A-6699AEACD7A0}"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F6E8C2-99E4-4009-BB9A-5217C807E5A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6734-D04A-421D-BE2A-6699AEACD7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F6E8C2-99E4-4009-BB9A-5217C807E5A8}" type="datetimeFigureOut">
              <a:rPr lang="en-US" smtClean="0"/>
              <a:t>12/5/2024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3BFD6734-D04A-421D-BE2A-6699AEACD7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F6E8C2-99E4-4009-BB9A-5217C807E5A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6734-D04A-421D-BE2A-6699AEACD7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F6E8C2-99E4-4009-BB9A-5217C807E5A8}"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6734-D04A-421D-BE2A-6699AEACD7A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F6E8C2-99E4-4009-BB9A-5217C807E5A8}"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D6734-D04A-421D-BE2A-6699AEACD7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F6E8C2-99E4-4009-BB9A-5217C807E5A8}"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D6734-D04A-421D-BE2A-6699AEACD7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F6E8C2-99E4-4009-BB9A-5217C807E5A8}"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D6734-D04A-421D-BE2A-6699AEACD7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6E8C2-99E4-4009-BB9A-5217C807E5A8}"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D6734-D04A-421D-BE2A-6699AEACD7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F6E8C2-99E4-4009-BB9A-5217C807E5A8}"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D6734-D04A-421D-BE2A-6699AEACD7A0}"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9F6E8C2-99E4-4009-BB9A-5217C807E5A8}" type="datetimeFigureOut">
              <a:rPr lang="en-US" smtClean="0"/>
              <a:t>12/5/2024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3BFD6734-D04A-421D-BE2A-6699AEACD7A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9F6E8C2-99E4-4009-BB9A-5217C807E5A8}" type="datetimeFigureOut">
              <a:rPr lang="en-US" smtClean="0"/>
              <a:t>12/5/2024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BFD6734-D04A-421D-BE2A-6699AEACD7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 Category Data Types ( Collection Data Types)</a:t>
            </a:r>
            <a:endParaRPr lang="en-US" dirty="0"/>
          </a:p>
        </p:txBody>
      </p:sp>
      <p:sp>
        <p:nvSpPr>
          <p:cNvPr id="3" name="Subtitle 2"/>
          <p:cNvSpPr>
            <a:spLocks noGrp="1"/>
          </p:cNvSpPr>
          <p:nvPr>
            <p:ph type="subTitle" idx="1"/>
          </p:nvPr>
        </p:nvSpPr>
        <p:spPr/>
        <p:txBody>
          <a:bodyPr/>
          <a:lstStyle/>
          <a:p>
            <a:r>
              <a:rPr lang="en-US" dirty="0" smtClean="0"/>
              <a:t>Set Category Data Types ( Collection Data Types)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Category Data Types ( Collection Data Types)</a:t>
            </a:r>
            <a:endParaRPr lang="en-US" dirty="0"/>
          </a:p>
        </p:txBody>
      </p:sp>
      <p:sp>
        <p:nvSpPr>
          <p:cNvPr id="3" name="Content Placeholder 2"/>
          <p:cNvSpPr>
            <a:spLocks noGrp="1"/>
          </p:cNvSpPr>
          <p:nvPr>
            <p:ph idx="1"/>
          </p:nvPr>
        </p:nvSpPr>
        <p:spPr>
          <a:xfrm>
            <a:off x="457200" y="1775191"/>
            <a:ext cx="8229600" cy="4854209"/>
          </a:xfrm>
        </p:spPr>
        <p:txBody>
          <a:bodyPr>
            <a:normAutofit lnSpcReduction="10000"/>
          </a:bodyPr>
          <a:lstStyle/>
          <a:p>
            <a:r>
              <a:rPr lang="en-US" dirty="0" smtClean="0"/>
              <a:t>=&gt;</a:t>
            </a:r>
            <a:r>
              <a:rPr lang="en-US" dirty="0" smtClean="0"/>
              <a:t>The Purpose of Set Category Data Types is that "To Store Multiple Values either of Same Type OR Different type OR both types in Single Object with Unique Values only (Duplicates are not allowed) ". =&gt;In Python Programming</a:t>
            </a:r>
            <a:r>
              <a:rPr lang="en-US" dirty="0" smtClean="0"/>
              <a:t>,</a:t>
            </a:r>
          </a:p>
          <a:p>
            <a:r>
              <a:rPr lang="en-US" dirty="0" smtClean="0"/>
              <a:t> </a:t>
            </a:r>
            <a:r>
              <a:rPr lang="en-US" dirty="0" smtClean="0"/>
              <a:t>we have 2 Data Types in Set Category. They are </a:t>
            </a:r>
            <a:endParaRPr lang="en-US" dirty="0" smtClean="0"/>
          </a:p>
          <a:p>
            <a:pPr lvl="4"/>
            <a:r>
              <a:rPr lang="en-US" sz="2800" dirty="0" smtClean="0"/>
              <a:t>1. set </a:t>
            </a:r>
          </a:p>
          <a:p>
            <a:pPr lvl="4"/>
            <a:r>
              <a:rPr lang="en-US" sz="2800" dirty="0" smtClean="0"/>
              <a:t>2</a:t>
            </a:r>
            <a:r>
              <a:rPr lang="en-US" sz="2800" dirty="0" smtClean="0"/>
              <a:t>. </a:t>
            </a:r>
            <a:r>
              <a:rPr lang="en-US" sz="2800" dirty="0" err="1" smtClean="0"/>
              <a:t>frozenset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IMPORTANT QUESTIONS </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65</TotalTime>
  <Words>91</Words>
  <Application>Microsoft Office PowerPoint</Application>
  <PresentationFormat>On-screen Show (4:3)</PresentationFormat>
  <Paragraphs>8</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Module</vt:lpstr>
      <vt:lpstr>Set Category Data Types ( Collection Data Types)</vt:lpstr>
      <vt:lpstr>Set Category Data Types ( Collection Data Types)</vt:lpstr>
      <vt:lpstr>IMPORTANT 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Category Data Types ( Collection Data Types)</dc:title>
  <dc:creator>skytech computer</dc:creator>
  <cp:lastModifiedBy>skytech computer</cp:lastModifiedBy>
  <cp:revision>8</cp:revision>
  <dcterms:created xsi:type="dcterms:W3CDTF">2024-12-04T20:33:56Z</dcterms:created>
  <dcterms:modified xsi:type="dcterms:W3CDTF">2024-12-04T21:39:23Z</dcterms:modified>
</cp:coreProperties>
</file>