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709829-396A-46A1-B386-7814EC3F3AB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3B31EEC-FC0B-42E0-ABF7-9D2C5831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 in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3. Find all the Player Names who are Playing Only Cricket But Not tennis-------- Arithmetic Minus( - 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ANS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cp,type</a:t>
            </a:r>
            <a:r>
              <a:rPr lang="en-US" dirty="0" smtClean="0"/>
              <a:t>(cp</a:t>
            </a:r>
            <a:r>
              <a:rPr lang="en-US" dirty="0" smtClean="0"/>
              <a:t>))--------------{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onlycp</a:t>
            </a:r>
            <a:r>
              <a:rPr lang="en-US" dirty="0" smtClean="0"/>
              <a:t>=cp-</a:t>
            </a:r>
            <a:r>
              <a:rPr lang="en-US" dirty="0" err="1" smtClean="0"/>
              <a:t>tp</a:t>
            </a:r>
            <a:r>
              <a:rPr lang="en-US" dirty="0" smtClean="0"/>
              <a:t> # Arithmetic Minus( - 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onlycp,type</a:t>
            </a:r>
            <a:r>
              <a:rPr lang="en-US" dirty="0" smtClean="0"/>
              <a:t>(</a:t>
            </a:r>
            <a:r>
              <a:rPr lang="en-US" dirty="0" err="1" smtClean="0"/>
              <a:t>onlycp</a:t>
            </a:r>
            <a:r>
              <a:rPr lang="en-US" dirty="0" smtClean="0"/>
              <a:t>))------{</a:t>
            </a:r>
            <a:r>
              <a:rPr lang="en-US" dirty="0" smtClean="0"/>
              <a:t>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4. Find all the Player Names who are Playing Only tennis But Not Cricket ---------# Arithmetic Minus( - 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ANS: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cp,type</a:t>
            </a:r>
            <a:r>
              <a:rPr lang="en-US" dirty="0" smtClean="0"/>
              <a:t>(cp</a:t>
            </a:r>
            <a:r>
              <a:rPr lang="en-US" dirty="0" smtClean="0"/>
              <a:t>))--------------{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onlytp</a:t>
            </a:r>
            <a:r>
              <a:rPr lang="en-US" dirty="0" smtClean="0"/>
              <a:t>=</a:t>
            </a:r>
            <a:r>
              <a:rPr lang="en-US" dirty="0" err="1" smtClean="0"/>
              <a:t>tp</a:t>
            </a:r>
            <a:r>
              <a:rPr lang="en-US" dirty="0" smtClean="0"/>
              <a:t>-cp # # Arithmetic Minus( -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onlytp,type</a:t>
            </a:r>
            <a:r>
              <a:rPr lang="en-US" dirty="0" smtClean="0"/>
              <a:t>(</a:t>
            </a:r>
            <a:r>
              <a:rPr lang="en-US" dirty="0" err="1" smtClean="0"/>
              <a:t>onlytp</a:t>
            </a:r>
            <a:r>
              <a:rPr lang="en-US" dirty="0" smtClean="0"/>
              <a:t>)) ----------{</a:t>
            </a:r>
            <a:r>
              <a:rPr lang="en-US" dirty="0" smtClean="0"/>
              <a:t>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5. Find all the Player Names who are </a:t>
            </a:r>
            <a:r>
              <a:rPr lang="en-US" sz="2800" dirty="0" err="1" smtClean="0"/>
              <a:t>Exlusively</a:t>
            </a:r>
            <a:r>
              <a:rPr lang="en-US" sz="2800" dirty="0" smtClean="0"/>
              <a:t> Playing Only Tennis and Cricket ----Bitwise XOR ( ^ 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ANS: </a:t>
            </a:r>
          </a:p>
          <a:p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cp,type</a:t>
            </a:r>
            <a:r>
              <a:rPr lang="en-US" dirty="0" smtClean="0"/>
              <a:t>(cp))---------{'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exclcptp</a:t>
            </a:r>
            <a:r>
              <a:rPr lang="en-US" dirty="0" smtClean="0"/>
              <a:t>=</a:t>
            </a:r>
            <a:r>
              <a:rPr lang="en-US" dirty="0" err="1" smtClean="0"/>
              <a:t>cp^tp</a:t>
            </a:r>
            <a:r>
              <a:rPr lang="en-US" dirty="0" smtClean="0"/>
              <a:t>      #Bitwise XOR ( ^ 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exclcptp,type</a:t>
            </a:r>
            <a:r>
              <a:rPr lang="en-US" dirty="0" smtClean="0"/>
              <a:t>(</a:t>
            </a:r>
            <a:r>
              <a:rPr lang="en-US" dirty="0" err="1" smtClean="0"/>
              <a:t>exclcptp</a:t>
            </a:r>
            <a:r>
              <a:rPr lang="en-US" dirty="0" smtClean="0"/>
              <a:t>))------{'</a:t>
            </a:r>
            <a:r>
              <a:rPr lang="en-US" dirty="0" err="1" smtClean="0"/>
              <a:t>jhunter</a:t>
            </a:r>
            <a:r>
              <a:rPr lang="en-US" dirty="0" smtClean="0"/>
              <a:t>', 'Travis',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 Statement in Sets </a:t>
            </a:r>
          </a:p>
          <a:p>
            <a:r>
              <a:rPr lang="en-US" dirty="0" smtClean="0"/>
              <a:t>Consider the following</a:t>
            </a:r>
          </a:p>
          <a:p>
            <a:r>
              <a:rPr lang="en-US" dirty="0" smtClean="0"/>
              <a:t> Set of Cricket Players={"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Set of Tennis Players={"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---------------------------------------------------------------------------</a:t>
            </a:r>
          </a:p>
          <a:p>
            <a:r>
              <a:rPr lang="en-US" dirty="0" smtClean="0"/>
              <a:t>Write the Code for Solving the Following </a:t>
            </a:r>
            <a:r>
              <a:rPr lang="en-US" dirty="0" err="1" smtClean="0"/>
              <a:t>Questionaire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1. Find all the Player Names who are Attending the Tournament.</a:t>
            </a:r>
          </a:p>
          <a:p>
            <a:r>
              <a:rPr lang="en-US" dirty="0" smtClean="0"/>
              <a:t>2. Find all the Player Names who are playing Both Cricket and Tennis. </a:t>
            </a:r>
          </a:p>
          <a:p>
            <a:r>
              <a:rPr lang="en-US" dirty="0" smtClean="0"/>
              <a:t>3. Find all the Player Names who are Playing Only Cricket But Not tennis. </a:t>
            </a:r>
          </a:p>
          <a:p>
            <a:r>
              <a:rPr lang="en-US" dirty="0" smtClean="0"/>
              <a:t>4. Find all the Player Names who are Playing Only tennis But Not Cricket . </a:t>
            </a:r>
          </a:p>
          <a:p>
            <a:r>
              <a:rPr lang="en-US" dirty="0" smtClean="0"/>
              <a:t>5. Find all the Player Names who are </a:t>
            </a:r>
            <a:r>
              <a:rPr lang="en-US" dirty="0" err="1" smtClean="0"/>
              <a:t>Exlusively</a:t>
            </a:r>
            <a:r>
              <a:rPr lang="en-US" dirty="0" smtClean="0"/>
              <a:t> Playing Only Tennis and Cricket 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2800" dirty="0" smtClean="0"/>
              <a:t>Solution for Problem Statement by using Set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1. Find all the Player Names who are Attending the Tournament----union() </a:t>
            </a:r>
          </a:p>
          <a:p>
            <a:r>
              <a:rPr lang="en-US" dirty="0" smtClean="0"/>
              <a:t>---------------------------- </a:t>
            </a:r>
          </a:p>
          <a:p>
            <a:r>
              <a:rPr lang="en-US" dirty="0" smtClean="0"/>
              <a:t>ANS: </a:t>
            </a:r>
          </a:p>
          <a:p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cp,type</a:t>
            </a:r>
            <a:r>
              <a:rPr lang="en-US" dirty="0" smtClean="0"/>
              <a:t>(cp))---------------{'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	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	'Travis'} &lt;class 'set'&gt;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allcptp</a:t>
            </a:r>
            <a:r>
              <a:rPr lang="en-US" dirty="0" smtClean="0"/>
              <a:t>=</a:t>
            </a:r>
            <a:r>
              <a:rPr lang="en-US" dirty="0" err="1" smtClean="0"/>
              <a:t>cp.union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allcptp,type</a:t>
            </a:r>
            <a:r>
              <a:rPr lang="en-US" dirty="0" smtClean="0"/>
              <a:t>(</a:t>
            </a:r>
            <a:r>
              <a:rPr lang="en-US" dirty="0" err="1" smtClean="0"/>
              <a:t>allcptp</a:t>
            </a:r>
            <a:r>
              <a:rPr lang="en-US" dirty="0" smtClean="0"/>
              <a:t>))--------{'</a:t>
            </a:r>
            <a:r>
              <a:rPr lang="en-US" dirty="0" err="1" smtClean="0"/>
              <a:t>Rossum</a:t>
            </a:r>
            <a:r>
              <a:rPr lang="en-US" dirty="0" smtClean="0"/>
              <a:t>', 	'</a:t>
            </a:r>
            <a:r>
              <a:rPr lang="en-US" dirty="0" err="1" smtClean="0"/>
              <a:t>jhunter</a:t>
            </a:r>
            <a:r>
              <a:rPr lang="en-US" dirty="0" smtClean="0"/>
              <a:t>', 'Travis',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Find all the Player Names who are playing Both Cricket and Tennis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intersection() </a:t>
            </a:r>
          </a:p>
          <a:p>
            <a:endParaRPr lang="en-US" dirty="0" smtClean="0"/>
          </a:p>
          <a:p>
            <a:r>
              <a:rPr lang="en-US" dirty="0" smtClean="0"/>
              <a:t>ANS: </a:t>
            </a:r>
          </a:p>
          <a:p>
            <a:endParaRPr lang="en-US" dirty="0" smtClean="0"/>
          </a:p>
          <a:p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cp,type</a:t>
            </a:r>
            <a:r>
              <a:rPr lang="en-US" dirty="0" smtClean="0"/>
              <a:t>(cp))-------{'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bothcptp</a:t>
            </a:r>
            <a:r>
              <a:rPr lang="en-US" dirty="0" smtClean="0"/>
              <a:t>=</a:t>
            </a:r>
            <a:r>
              <a:rPr lang="en-US" dirty="0" err="1" smtClean="0"/>
              <a:t>cp.intersection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bothcptp,type</a:t>
            </a:r>
            <a:r>
              <a:rPr lang="en-US" dirty="0" smtClean="0"/>
              <a:t>(</a:t>
            </a:r>
            <a:r>
              <a:rPr lang="en-US" dirty="0" err="1" smtClean="0"/>
              <a:t>bothcptp</a:t>
            </a:r>
            <a:r>
              <a:rPr lang="en-US" dirty="0" smtClean="0"/>
              <a:t>))---{'</a:t>
            </a:r>
            <a:r>
              <a:rPr lang="en-US" dirty="0" err="1" smtClean="0"/>
              <a:t>Rossum</a:t>
            </a:r>
            <a:r>
              <a:rPr lang="en-US" dirty="0" smtClean="0"/>
              <a:t>'} &lt;class 'set'&gt;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3. Find all the Player Names who are Playing Only Cricket But Not tennis--------difference()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778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ANS: </a:t>
            </a:r>
          </a:p>
          <a:p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cp,type</a:t>
            </a:r>
            <a:r>
              <a:rPr lang="en-US" dirty="0" smtClean="0"/>
              <a:t>(cp))-------------{'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onlycp</a:t>
            </a:r>
            <a:r>
              <a:rPr lang="en-US" dirty="0" smtClean="0"/>
              <a:t>=</a:t>
            </a:r>
            <a:r>
              <a:rPr lang="en-US" dirty="0" err="1" smtClean="0"/>
              <a:t>cp.difference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onlycp,type</a:t>
            </a:r>
            <a:r>
              <a:rPr lang="en-US" dirty="0" smtClean="0"/>
              <a:t>(</a:t>
            </a:r>
            <a:r>
              <a:rPr lang="en-US" dirty="0" err="1" smtClean="0"/>
              <a:t>onlycp</a:t>
            </a:r>
            <a:r>
              <a:rPr lang="en-US" dirty="0" smtClean="0"/>
              <a:t>))--------{'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4. Find all the Player Names who are Playing Only tennis But Not Cricket ------------difference()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9144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ANS: </a:t>
            </a:r>
          </a:p>
          <a:p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cp,type</a:t>
            </a:r>
            <a:r>
              <a:rPr lang="en-US" dirty="0" smtClean="0"/>
              <a:t>(cp))----{'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onlytp</a:t>
            </a:r>
            <a:r>
              <a:rPr lang="en-US" dirty="0" smtClean="0"/>
              <a:t>=</a:t>
            </a:r>
            <a:r>
              <a:rPr lang="en-US" dirty="0" err="1" smtClean="0"/>
              <a:t>tp.difference</a:t>
            </a:r>
            <a:r>
              <a:rPr lang="en-US" dirty="0" smtClean="0"/>
              <a:t>(cp)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onlytp,type</a:t>
            </a:r>
            <a:r>
              <a:rPr lang="en-US" dirty="0" smtClean="0"/>
              <a:t>(</a:t>
            </a:r>
            <a:r>
              <a:rPr lang="en-US" dirty="0" err="1" smtClean="0"/>
              <a:t>onlytp</a:t>
            </a:r>
            <a:r>
              <a:rPr lang="en-US" dirty="0" smtClean="0"/>
              <a:t>))---{'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Autofit/>
          </a:bodyPr>
          <a:lstStyle/>
          <a:p>
            <a:r>
              <a:rPr lang="en-US" sz="2800" dirty="0" smtClean="0"/>
              <a:t>5. Find all the Player Names who are </a:t>
            </a:r>
            <a:r>
              <a:rPr lang="en-US" sz="2800" dirty="0" err="1" smtClean="0"/>
              <a:t>Exlusively</a:t>
            </a:r>
            <a:r>
              <a:rPr lang="en-US" sz="2800" dirty="0" smtClean="0"/>
              <a:t> Playing Only Tennis and Cricket ----</a:t>
            </a:r>
            <a:r>
              <a:rPr lang="en-US" sz="2800" dirty="0" err="1" smtClean="0"/>
              <a:t>symmetric_difference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ANS: </a:t>
            </a:r>
          </a:p>
          <a:p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cp,type</a:t>
            </a:r>
            <a:r>
              <a:rPr lang="en-US" dirty="0" smtClean="0"/>
              <a:t>(cp))---------------{'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exclcptp</a:t>
            </a:r>
            <a:r>
              <a:rPr lang="en-US" dirty="0" smtClean="0"/>
              <a:t>=</a:t>
            </a:r>
            <a:r>
              <a:rPr lang="en-US" dirty="0" err="1" smtClean="0"/>
              <a:t>cp.symmetric_difference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exclcptp,type</a:t>
            </a:r>
            <a:r>
              <a:rPr lang="en-US" dirty="0" smtClean="0"/>
              <a:t>(</a:t>
            </a:r>
            <a:r>
              <a:rPr lang="en-US" dirty="0" err="1" smtClean="0"/>
              <a:t>exclcptp</a:t>
            </a:r>
            <a:r>
              <a:rPr lang="en-US" dirty="0" smtClean="0"/>
              <a:t>))------{'</a:t>
            </a:r>
            <a:r>
              <a:rPr lang="en-US" dirty="0" err="1" smtClean="0"/>
              <a:t>jhunter</a:t>
            </a:r>
            <a:r>
              <a:rPr lang="en-US" dirty="0" smtClean="0"/>
              <a:t>', 'Travis',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Solution for Problem Statement (Don't Set Functions) We can Solve this Problem Statement by using Bitwise Operators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 Find all the Player Names who are Attending the Tournament----Bitwise OR ( | ) </a:t>
            </a:r>
            <a:endParaRPr lang="en-US" dirty="0" smtClean="0"/>
          </a:p>
          <a:p>
            <a:r>
              <a:rPr lang="en-US" dirty="0" smtClean="0"/>
              <a:t>---------------------------- </a:t>
            </a:r>
          </a:p>
          <a:p>
            <a:r>
              <a:rPr lang="en-US" dirty="0" smtClean="0"/>
              <a:t>ANS: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cp,type</a:t>
            </a:r>
            <a:r>
              <a:rPr lang="en-US" dirty="0" smtClean="0"/>
              <a:t>(cp</a:t>
            </a:r>
            <a:r>
              <a:rPr lang="en-US" dirty="0" smtClean="0"/>
              <a:t>))----------------{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allcptp</a:t>
            </a:r>
            <a:r>
              <a:rPr lang="en-US" dirty="0" smtClean="0"/>
              <a:t>=</a:t>
            </a:r>
            <a:r>
              <a:rPr lang="en-US" dirty="0" err="1" smtClean="0"/>
              <a:t>cp|tp</a:t>
            </a:r>
            <a:r>
              <a:rPr lang="en-US" dirty="0" smtClean="0"/>
              <a:t> # Bitwise OR ( | 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allcptp,type</a:t>
            </a:r>
            <a:r>
              <a:rPr lang="en-US" dirty="0" smtClean="0"/>
              <a:t>(</a:t>
            </a:r>
            <a:r>
              <a:rPr lang="en-US" dirty="0" err="1" smtClean="0"/>
              <a:t>allcptp</a:t>
            </a:r>
            <a:r>
              <a:rPr lang="en-US" dirty="0" smtClean="0"/>
              <a:t>))--------{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2. Find all the Player Names who are playing Both Cricket and Tennis---------</a:t>
            </a:r>
            <a:r>
              <a:rPr lang="en-US" sz="2800" dirty="0" err="1" smtClean="0"/>
              <a:t>Biwise</a:t>
            </a:r>
            <a:r>
              <a:rPr lang="en-US" sz="2800" dirty="0" smtClean="0"/>
              <a:t> AND ( &amp; 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ANS: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cp={"</a:t>
            </a:r>
            <a:r>
              <a:rPr lang="en-US" dirty="0" err="1" smtClean="0"/>
              <a:t>Kohli","Rohit","Rossum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tp</a:t>
            </a:r>
            <a:r>
              <a:rPr lang="en-US" dirty="0" smtClean="0"/>
              <a:t>={"</a:t>
            </a:r>
            <a:r>
              <a:rPr lang="en-US" dirty="0" err="1" smtClean="0"/>
              <a:t>Rossum","Travis","jhunter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cp,type</a:t>
            </a:r>
            <a:r>
              <a:rPr lang="en-US" dirty="0" smtClean="0"/>
              <a:t>(cp</a:t>
            </a:r>
            <a:r>
              <a:rPr lang="en-US" dirty="0" smtClean="0"/>
              <a:t>))--------------{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Kohli</a:t>
            </a:r>
            <a:r>
              <a:rPr lang="en-US" dirty="0" smtClean="0"/>
              <a:t>', '</a:t>
            </a:r>
            <a:r>
              <a:rPr lang="en-US" dirty="0" err="1" smtClean="0"/>
              <a:t>Rohit</a:t>
            </a:r>
            <a:r>
              <a:rPr lang="en-US" dirty="0" smtClean="0"/>
              <a:t>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tp,type</a:t>
            </a:r>
            <a:r>
              <a:rPr lang="en-US" dirty="0" smtClean="0"/>
              <a:t>(</a:t>
            </a:r>
            <a:r>
              <a:rPr lang="en-US" dirty="0" err="1" smtClean="0"/>
              <a:t>tp</a:t>
            </a:r>
            <a:r>
              <a:rPr lang="en-US" dirty="0" smtClean="0"/>
              <a:t>))-----------------{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', '</a:t>
            </a:r>
            <a:r>
              <a:rPr lang="en-US" dirty="0" err="1" smtClean="0"/>
              <a:t>jhunter</a:t>
            </a:r>
            <a:r>
              <a:rPr lang="en-US" dirty="0" smtClean="0"/>
              <a:t>', 'Travis'}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bothcptp</a:t>
            </a:r>
            <a:r>
              <a:rPr lang="en-US" dirty="0" smtClean="0"/>
              <a:t>=</a:t>
            </a:r>
            <a:r>
              <a:rPr lang="en-US" dirty="0" err="1" smtClean="0"/>
              <a:t>cp&amp;tp</a:t>
            </a:r>
            <a:r>
              <a:rPr lang="en-US" dirty="0" smtClean="0"/>
              <a:t> # </a:t>
            </a:r>
            <a:r>
              <a:rPr lang="en-US" dirty="0" err="1" smtClean="0"/>
              <a:t>Biwise</a:t>
            </a:r>
            <a:r>
              <a:rPr lang="en-US" dirty="0" smtClean="0"/>
              <a:t> AND ( &amp;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bothcptp,type</a:t>
            </a:r>
            <a:r>
              <a:rPr lang="en-US" dirty="0" smtClean="0"/>
              <a:t>(</a:t>
            </a:r>
            <a:r>
              <a:rPr lang="en-US" dirty="0" err="1" smtClean="0"/>
              <a:t>bothcptp</a:t>
            </a:r>
            <a:r>
              <a:rPr lang="en-US" dirty="0" smtClean="0"/>
              <a:t>))-----{</a:t>
            </a:r>
            <a:r>
              <a:rPr lang="en-US" dirty="0" smtClean="0"/>
              <a:t>'</a:t>
            </a:r>
            <a:r>
              <a:rPr lang="en-US" dirty="0" err="1" smtClean="0"/>
              <a:t>Rossum</a:t>
            </a:r>
            <a:r>
              <a:rPr lang="en-US" dirty="0" smtClean="0"/>
              <a:t>'} &lt;class 'set'&gt;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</TotalTime>
  <Words>953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Problem Statement in Sets</vt:lpstr>
      <vt:lpstr>Slide 2</vt:lpstr>
      <vt:lpstr>Solution for Problem Statement by using Set Functions</vt:lpstr>
      <vt:lpstr>2. Find all the Player Names who are playing Both Cricket and Tennis</vt:lpstr>
      <vt:lpstr>3. Find all the Player Names who are Playing Only Cricket But Not tennis--------difference()</vt:lpstr>
      <vt:lpstr>4. Find all the Player Names who are Playing Only tennis But Not Cricket ------------difference()</vt:lpstr>
      <vt:lpstr>5. Find all the Player Names who are Exlusively Playing Only Tennis and Cricket ----symmetric_difference()</vt:lpstr>
      <vt:lpstr>Solution for Problem Statement (Don't Set Functions) We can Solve this Problem Statement by using Bitwise Operators</vt:lpstr>
      <vt:lpstr>2. Find all the Player Names who are playing Both Cricket and Tennis---------Biwise AND ( &amp; )</vt:lpstr>
      <vt:lpstr>3. Find all the Player Names who are Playing Only Cricket But Not tennis-------- Arithmetic Minus( - )</vt:lpstr>
      <vt:lpstr>4. Find all the Player Names who are Playing Only tennis But Not Cricket ---------# Arithmetic Minus( - )</vt:lpstr>
      <vt:lpstr>5. Find all the Player Names who are Exlusively Playing Only Tennis and Cricket ----Bitwise XOR ( ^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in Sets</dc:title>
  <dc:creator>skytech computer</dc:creator>
  <cp:lastModifiedBy>skytech computer</cp:lastModifiedBy>
  <cp:revision>4</cp:revision>
  <dcterms:created xsi:type="dcterms:W3CDTF">2024-12-06T15:34:52Z</dcterms:created>
  <dcterms:modified xsi:type="dcterms:W3CDTF">2024-12-06T20:16:08Z</dcterms:modified>
</cp:coreProperties>
</file>