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481C-E3A7-4684-A018-D9EC4BBE521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0380-84C8-4DDE-B9B2-FAED081CC8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481C-E3A7-4684-A018-D9EC4BBE521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0380-84C8-4DDE-B9B2-FAED081CC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481C-E3A7-4684-A018-D9EC4BBE521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0380-84C8-4DDE-B9B2-FAED081CC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481C-E3A7-4684-A018-D9EC4BBE521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0380-84C8-4DDE-B9B2-FAED081CC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481C-E3A7-4684-A018-D9EC4BBE521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0380-84C8-4DDE-B9B2-FAED081CC8D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481C-E3A7-4684-A018-D9EC4BBE521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0380-84C8-4DDE-B9B2-FAED081CC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481C-E3A7-4684-A018-D9EC4BBE521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0380-84C8-4DDE-B9B2-FAED081CC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481C-E3A7-4684-A018-D9EC4BBE521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0380-84C8-4DDE-B9B2-FAED081CC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481C-E3A7-4684-A018-D9EC4BBE521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0380-84C8-4DDE-B9B2-FAED081CC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481C-E3A7-4684-A018-D9EC4BBE521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0380-84C8-4DDE-B9B2-FAED081CC8D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F07481C-E3A7-4684-A018-D9EC4BBE521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AF20380-84C8-4DDE-B9B2-FAED081CC8D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F07481C-E3A7-4684-A018-D9EC4BBE521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AF20380-84C8-4DDE-B9B2-FAED081CC8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Combination set with </a:t>
            </a:r>
            <a:r>
              <a:rPr lang="en-US" dirty="0" err="1" smtClean="0"/>
              <a:t>set,list</a:t>
            </a:r>
            <a:r>
              <a:rPr lang="en-US" dirty="0" smtClean="0"/>
              <a:t> and </a:t>
            </a:r>
            <a:r>
              <a:rPr lang="en-US" dirty="0" err="1" smtClean="0"/>
              <a:t>tuple</a:t>
            </a:r>
            <a:r>
              <a:rPr lang="en-US" dirty="0" smtClean="0"/>
              <a:t> OR Nested OR Inner 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Combination set with </a:t>
            </a:r>
            <a:r>
              <a:rPr lang="en-US" dirty="0" err="1" smtClean="0"/>
              <a:t>set,list</a:t>
            </a:r>
            <a:r>
              <a:rPr lang="en-US" dirty="0" smtClean="0"/>
              <a:t> and </a:t>
            </a:r>
            <a:r>
              <a:rPr lang="en-US" dirty="0" err="1" smtClean="0"/>
              <a:t>tuple</a:t>
            </a:r>
            <a:r>
              <a:rPr lang="en-US" dirty="0" smtClean="0"/>
              <a:t> OR Nested OR Inner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Case-1 : It is Not Possible to Define One Set in Another Set </a:t>
            </a:r>
            <a:r>
              <a:rPr lang="en-US" b="1" dirty="0" err="1" smtClean="0"/>
              <a:t>bcoz</a:t>
            </a:r>
            <a:r>
              <a:rPr lang="en-US" b="1" dirty="0" smtClean="0"/>
              <a:t> sets are </a:t>
            </a:r>
            <a:r>
              <a:rPr lang="en-US" b="1" dirty="0" err="1" smtClean="0"/>
              <a:t>unhashable</a:t>
            </a:r>
            <a:r>
              <a:rPr lang="en-US" b="1" dirty="0" smtClean="0"/>
              <a:t> </a:t>
            </a:r>
            <a:r>
              <a:rPr lang="en-US" b="1" dirty="0" smtClean="0"/>
              <a:t>type(Not Possible to apply Indexing + Not Possible to Modify) </a:t>
            </a:r>
            <a:endParaRPr lang="en-US" b="1" dirty="0" smtClean="0"/>
          </a:p>
          <a:p>
            <a:pPr algn="ctr"/>
            <a:r>
              <a:rPr lang="en-US" dirty="0" smtClean="0"/>
              <a:t>-------------------------------------------------------------------------------------------------------------------------------- </a:t>
            </a:r>
          </a:p>
          <a:p>
            <a:pPr algn="ctr"/>
            <a:r>
              <a:rPr lang="en-US" b="1" dirty="0" smtClean="0"/>
              <a:t>Examples</a:t>
            </a:r>
            <a:r>
              <a:rPr lang="en-US" dirty="0" smtClean="0"/>
              <a:t>: </a:t>
            </a:r>
            <a:endParaRPr lang="en-US" dirty="0" smtClean="0"/>
          </a:p>
          <a:p>
            <a:pPr algn="ctr"/>
            <a:r>
              <a:rPr lang="en-US" dirty="0" smtClean="0"/>
              <a:t>---------------- </a:t>
            </a:r>
          </a:p>
          <a:p>
            <a:r>
              <a:rPr lang="en-US" dirty="0" smtClean="0"/>
              <a:t>&gt;&gt;&gt;s1</a:t>
            </a:r>
            <a:r>
              <a:rPr lang="en-US" dirty="0" smtClean="0"/>
              <a:t>={10,"Rossum",{16,19,18},{77,76,75},"OUCET"}---------</a:t>
            </a:r>
            <a:r>
              <a:rPr lang="en-US" dirty="0" err="1" smtClean="0"/>
              <a:t>TypeError</a:t>
            </a:r>
            <a:r>
              <a:rPr lang="en-US" dirty="0" smtClean="0"/>
              <a:t>: </a:t>
            </a:r>
            <a:r>
              <a:rPr lang="en-US" dirty="0" err="1" smtClean="0"/>
              <a:t>unhashable</a:t>
            </a:r>
            <a:r>
              <a:rPr lang="en-US" dirty="0" smtClean="0"/>
              <a:t> type: </a:t>
            </a:r>
            <a:r>
              <a:rPr lang="en-US" dirty="0" smtClean="0"/>
              <a:t>'set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Case-2: It is Not Possible to Define One List in Another Set </a:t>
            </a:r>
            <a:r>
              <a:rPr lang="en-US" sz="2400" dirty="0" err="1" smtClean="0"/>
              <a:t>bcoz</a:t>
            </a:r>
            <a:r>
              <a:rPr lang="en-US" sz="2400" dirty="0" smtClean="0"/>
              <a:t> sets are </a:t>
            </a:r>
            <a:r>
              <a:rPr lang="en-US" sz="2400" dirty="0" err="1" smtClean="0"/>
              <a:t>unhashable</a:t>
            </a:r>
            <a:r>
              <a:rPr lang="en-US" sz="2400" dirty="0" smtClean="0"/>
              <a:t> type(Not Possible to apply Indexing + Not Possible to Modify)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	</a:t>
            </a:r>
            <a:r>
              <a:rPr lang="en-US" b="1" dirty="0" smtClean="0"/>
              <a:t>Examples</a:t>
            </a:r>
          </a:p>
          <a:p>
            <a:r>
              <a:rPr lang="en-US" dirty="0" smtClean="0"/>
              <a:t>&gt;&gt;&gt;s1</a:t>
            </a:r>
            <a:r>
              <a:rPr lang="en-US" dirty="0" smtClean="0"/>
              <a:t>={10,"Rossum",[16,19,18],[77,76,75],"OUCET"}-----------</a:t>
            </a:r>
            <a:r>
              <a:rPr lang="en-US" dirty="0" err="1" smtClean="0"/>
              <a:t>TypeError</a:t>
            </a:r>
            <a:r>
              <a:rPr lang="en-US" dirty="0" smtClean="0"/>
              <a:t>: </a:t>
            </a:r>
            <a:r>
              <a:rPr lang="en-US" dirty="0" err="1" smtClean="0"/>
              <a:t>unhashable</a:t>
            </a:r>
            <a:r>
              <a:rPr lang="en-US" dirty="0" smtClean="0"/>
              <a:t> type: 'list'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' Case-3: It is Possible to Define One </a:t>
            </a:r>
            <a:r>
              <a:rPr lang="en-US" sz="3200" dirty="0" err="1" smtClean="0"/>
              <a:t>Tuple</a:t>
            </a:r>
            <a:r>
              <a:rPr lang="en-US" sz="3200" dirty="0" smtClean="0"/>
              <a:t> in Another Set </a:t>
            </a:r>
            <a:r>
              <a:rPr lang="en-US" sz="3200" dirty="0" err="1" smtClean="0"/>
              <a:t>bcoz</a:t>
            </a:r>
            <a:r>
              <a:rPr lang="en-US" sz="3200" dirty="0" smtClean="0"/>
              <a:t> </a:t>
            </a:r>
            <a:r>
              <a:rPr lang="en-US" sz="3200" dirty="0" err="1" smtClean="0"/>
              <a:t>tuples</a:t>
            </a:r>
            <a:r>
              <a:rPr lang="en-US" sz="3200" dirty="0" smtClean="0"/>
              <a:t> are Immutable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8915400" cy="46256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--------------------- </a:t>
            </a:r>
            <a:r>
              <a:rPr lang="en-US" b="1" dirty="0" smtClean="0"/>
              <a:t>Examples</a:t>
            </a:r>
            <a:r>
              <a:rPr lang="en-US" dirty="0" smtClean="0"/>
              <a:t> -------------------</a:t>
            </a:r>
          </a:p>
          <a:p>
            <a:r>
              <a:rPr lang="en-US" dirty="0" smtClean="0"/>
              <a:t>&gt;&gt;&gt;s1={10,"Rossum",(16,19,18),(77,76,75),"OUCET"} </a:t>
            </a:r>
          </a:p>
          <a:p>
            <a:r>
              <a:rPr lang="en-US" dirty="0" smtClean="0"/>
              <a:t>&gt;&gt;&gt; </a:t>
            </a:r>
            <a:r>
              <a:rPr lang="en-US" dirty="0" smtClean="0"/>
              <a:t>print(s1,type(s1))-------{(77, 76, 75), (16, 19, 18), 'OUCET', '</a:t>
            </a:r>
            <a:r>
              <a:rPr lang="en-US" dirty="0" err="1" smtClean="0"/>
              <a:t>Rossum</a:t>
            </a:r>
            <a:r>
              <a:rPr lang="en-US" dirty="0" smtClean="0"/>
              <a:t>', 10} &lt;class 'set'&gt; </a:t>
            </a:r>
          </a:p>
          <a:p>
            <a:r>
              <a:rPr lang="en-US" dirty="0" smtClean="0"/>
              <a:t>&gt;&gt;&gt; </a:t>
            </a:r>
            <a:r>
              <a:rPr lang="en-US" dirty="0" smtClean="0"/>
              <a:t>for </a:t>
            </a:r>
            <a:r>
              <a:rPr lang="en-US" dirty="0" err="1" smtClean="0"/>
              <a:t>val</a:t>
            </a:r>
            <a:r>
              <a:rPr lang="en-US" dirty="0" smtClean="0"/>
              <a:t> in s1: </a:t>
            </a:r>
            <a:r>
              <a:rPr lang="en-US" dirty="0" smtClean="0"/>
              <a:t>...</a:t>
            </a:r>
            <a:endParaRPr lang="en-US" dirty="0" smtClean="0"/>
          </a:p>
          <a:p>
            <a:pPr algn="ctr"/>
            <a:r>
              <a:rPr lang="en-US" dirty="0" smtClean="0"/>
              <a:t> </a:t>
            </a:r>
            <a:r>
              <a:rPr lang="en-US" dirty="0" smtClean="0"/>
              <a:t>print(</a:t>
            </a:r>
            <a:r>
              <a:rPr lang="en-US" dirty="0" err="1" smtClean="0"/>
              <a:t>val,type</a:t>
            </a:r>
            <a:r>
              <a:rPr lang="en-US" dirty="0" smtClean="0"/>
              <a:t>(</a:t>
            </a:r>
            <a:r>
              <a:rPr lang="en-US" dirty="0" err="1" smtClean="0"/>
              <a:t>val</a:t>
            </a:r>
            <a:r>
              <a:rPr lang="en-US" dirty="0" smtClean="0"/>
              <a:t>)) </a:t>
            </a:r>
            <a:r>
              <a:rPr lang="en-US" dirty="0" smtClean="0"/>
              <a:t>..</a:t>
            </a:r>
          </a:p>
          <a:p>
            <a:pPr algn="just"/>
            <a:r>
              <a:rPr lang="en-US" dirty="0" smtClean="0"/>
              <a:t>. </a:t>
            </a:r>
            <a:r>
              <a:rPr lang="en-US" dirty="0" smtClean="0"/>
              <a:t>(77, 76, 75) &lt;class '</a:t>
            </a:r>
            <a:r>
              <a:rPr lang="en-US" dirty="0" err="1" smtClean="0"/>
              <a:t>tuple</a:t>
            </a:r>
            <a:r>
              <a:rPr lang="en-US" dirty="0" smtClean="0"/>
              <a:t>'&gt;</a:t>
            </a:r>
          </a:p>
          <a:p>
            <a:pPr algn="just"/>
            <a:r>
              <a:rPr lang="en-US" dirty="0" smtClean="0"/>
              <a:t> </a:t>
            </a:r>
            <a:r>
              <a:rPr lang="en-US" dirty="0" smtClean="0"/>
              <a:t>(16, 19, 18) &lt;class '</a:t>
            </a:r>
            <a:r>
              <a:rPr lang="en-US" dirty="0" err="1" smtClean="0"/>
              <a:t>tuple</a:t>
            </a:r>
            <a:r>
              <a:rPr lang="en-US" dirty="0" smtClean="0"/>
              <a:t>'&gt; </a:t>
            </a:r>
            <a:endParaRPr lang="en-US" dirty="0" smtClean="0"/>
          </a:p>
          <a:p>
            <a:pPr algn="just"/>
            <a:r>
              <a:rPr lang="en-US" dirty="0" smtClean="0"/>
              <a:t>OUCET </a:t>
            </a:r>
            <a:r>
              <a:rPr lang="en-US" dirty="0" smtClean="0"/>
              <a:t>&lt;class '</a:t>
            </a:r>
            <a:r>
              <a:rPr lang="en-US" dirty="0" err="1" smtClean="0"/>
              <a:t>str</a:t>
            </a:r>
            <a:r>
              <a:rPr lang="en-US" dirty="0" smtClean="0"/>
              <a:t>'&gt; </a:t>
            </a:r>
            <a:r>
              <a:rPr lang="en-US" dirty="0" err="1" smtClean="0"/>
              <a:t>Rossum</a:t>
            </a:r>
            <a:r>
              <a:rPr lang="en-US" dirty="0" smtClean="0"/>
              <a:t> &lt;class '</a:t>
            </a:r>
            <a:r>
              <a:rPr lang="en-US" dirty="0" err="1" smtClean="0"/>
              <a:t>str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10 &lt;class '</a:t>
            </a:r>
            <a:r>
              <a:rPr lang="en-US" dirty="0" err="1" smtClean="0"/>
              <a:t>int</a:t>
            </a:r>
            <a:r>
              <a:rPr lang="en-US" dirty="0" smtClean="0"/>
              <a:t>'&gt;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Case-4: It is Possible to Define One Set in Another List </a:t>
            </a:r>
            <a:r>
              <a:rPr lang="en-US" sz="3200" dirty="0" err="1" smtClean="0"/>
              <a:t>bcoz</a:t>
            </a:r>
            <a:r>
              <a:rPr lang="en-US" sz="3200" dirty="0" smtClean="0"/>
              <a:t> Lists are mutable and allows us to locate set objects by using Indices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ctr"/>
            <a:r>
              <a:rPr lang="en-US" b="1" dirty="0" smtClean="0"/>
              <a:t>Examples 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=[10,"Rossum",{16,19,18},{77,76,75},"OUCET"]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lst,type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))----------[10, '</a:t>
            </a:r>
            <a:r>
              <a:rPr lang="en-US" dirty="0" err="1" smtClean="0"/>
              <a:t>Rossum</a:t>
            </a:r>
            <a:r>
              <a:rPr lang="en-US" dirty="0" smtClean="0"/>
              <a:t>', {16, 18, 19}, {75, 76, 77}, 'OUCET'] &lt;class 'list'&gt;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lst</a:t>
            </a:r>
            <a:r>
              <a:rPr lang="en-US" dirty="0" smtClean="0"/>
              <a:t>[2],type(</a:t>
            </a:r>
            <a:r>
              <a:rPr lang="en-US" dirty="0" err="1" smtClean="0"/>
              <a:t>lst</a:t>
            </a:r>
            <a:r>
              <a:rPr lang="en-US" dirty="0" smtClean="0"/>
              <a:t>[2]))---------{16, 18, 19} &lt;class 'set'&gt;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[2].add(15)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lst</a:t>
            </a:r>
            <a:r>
              <a:rPr lang="en-US" dirty="0" smtClean="0"/>
              <a:t>)---------[10, '</a:t>
            </a:r>
            <a:r>
              <a:rPr lang="en-US" dirty="0" err="1" smtClean="0"/>
              <a:t>Rossum</a:t>
            </a:r>
            <a:r>
              <a:rPr lang="en-US" dirty="0" smtClean="0"/>
              <a:t>', {16, 18, 19, 15}, {75, 76, 77}, 'OUCET']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[-2].add(66)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lst</a:t>
            </a:r>
            <a:r>
              <a:rPr lang="en-US" dirty="0" smtClean="0"/>
              <a:t>)--------[10, '</a:t>
            </a:r>
            <a:r>
              <a:rPr lang="en-US" dirty="0" err="1" smtClean="0"/>
              <a:t>Rossum</a:t>
            </a:r>
            <a:r>
              <a:rPr lang="en-US" dirty="0" smtClean="0"/>
              <a:t>', {16, 18, 19, 15}, {66, 75, 76, 77}, 'OUCET</a:t>
            </a:r>
            <a:r>
              <a:rPr lang="en-US" dirty="0" smtClean="0"/>
              <a:t>']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Case-5: It is Possible to Define One Set in Another </a:t>
            </a:r>
            <a:r>
              <a:rPr lang="en-US" sz="2800" dirty="0" err="1" smtClean="0"/>
              <a:t>tuple</a:t>
            </a:r>
            <a:r>
              <a:rPr lang="en-US" sz="2800" dirty="0" smtClean="0"/>
              <a:t> </a:t>
            </a:r>
            <a:r>
              <a:rPr lang="en-US" sz="2800" dirty="0" err="1" smtClean="0"/>
              <a:t>bcoz</a:t>
            </a:r>
            <a:r>
              <a:rPr lang="en-US" sz="2800" dirty="0" smtClean="0"/>
              <a:t> </a:t>
            </a:r>
            <a:r>
              <a:rPr lang="en-US" sz="2800" dirty="0" err="1" smtClean="0"/>
              <a:t>Tuples</a:t>
            </a:r>
            <a:r>
              <a:rPr lang="en-US" sz="2800" dirty="0" smtClean="0"/>
              <a:t> are Immutable and allows us to locate set objects by using Indices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Examples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tpl</a:t>
            </a:r>
            <a:r>
              <a:rPr lang="en-US" dirty="0" smtClean="0"/>
              <a:t>=(10,"Rossum",{16,19,18},{77,76,75},"OUCET")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tpl,type</a:t>
            </a:r>
            <a:r>
              <a:rPr lang="en-US" dirty="0" smtClean="0"/>
              <a:t>(</a:t>
            </a:r>
            <a:r>
              <a:rPr lang="en-US" dirty="0" err="1" smtClean="0"/>
              <a:t>tpl</a:t>
            </a:r>
            <a:r>
              <a:rPr lang="en-US" dirty="0" smtClean="0"/>
              <a:t>))-------------(10, '</a:t>
            </a:r>
            <a:r>
              <a:rPr lang="en-US" dirty="0" err="1" smtClean="0"/>
              <a:t>Rossum</a:t>
            </a:r>
            <a:r>
              <a:rPr lang="en-US" dirty="0" smtClean="0"/>
              <a:t>', {16, 18, 19}, {75, 76, 77}, 'OUCET') &lt;class '</a:t>
            </a:r>
            <a:r>
              <a:rPr lang="en-US" dirty="0" err="1" smtClean="0"/>
              <a:t>tuple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tpl</a:t>
            </a:r>
            <a:r>
              <a:rPr lang="en-US" dirty="0" smtClean="0"/>
              <a:t>[2],type(</a:t>
            </a:r>
            <a:r>
              <a:rPr lang="en-US" dirty="0" err="1" smtClean="0"/>
              <a:t>tpl</a:t>
            </a:r>
            <a:r>
              <a:rPr lang="en-US" dirty="0" smtClean="0"/>
              <a:t>[2]))---------{16, 18, 19} &lt;class 'set'&gt;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tpl</a:t>
            </a:r>
            <a:r>
              <a:rPr lang="en-US" dirty="0" smtClean="0"/>
              <a:t>[2].add(15)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tpl,type</a:t>
            </a:r>
            <a:r>
              <a:rPr lang="en-US" dirty="0" smtClean="0"/>
              <a:t>(</a:t>
            </a:r>
            <a:r>
              <a:rPr lang="en-US" dirty="0" err="1" smtClean="0"/>
              <a:t>tpl</a:t>
            </a:r>
            <a:r>
              <a:rPr lang="en-US" dirty="0" smtClean="0"/>
              <a:t>))--------(10, '</a:t>
            </a:r>
            <a:r>
              <a:rPr lang="en-US" dirty="0" err="1" smtClean="0"/>
              <a:t>Rossum</a:t>
            </a:r>
            <a:r>
              <a:rPr lang="en-US" dirty="0" smtClean="0"/>
              <a:t>', {16, 18, 19, 15}, {75, 76, 77}, 'OUCET') &lt;class '</a:t>
            </a:r>
            <a:r>
              <a:rPr lang="en-US" dirty="0" err="1" smtClean="0"/>
              <a:t>tuple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</a:t>
            </a:r>
            <a:r>
              <a:rPr lang="en-US" dirty="0" err="1" smtClean="0"/>
              <a:t>tpl</a:t>
            </a:r>
            <a:r>
              <a:rPr lang="en-US" dirty="0" smtClean="0"/>
              <a:t>[-2].remove(76) </a:t>
            </a:r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tpl,type</a:t>
            </a:r>
            <a:r>
              <a:rPr lang="en-US" dirty="0" smtClean="0"/>
              <a:t>(</a:t>
            </a:r>
            <a:r>
              <a:rPr lang="en-US" dirty="0" err="1" smtClean="0"/>
              <a:t>tpl</a:t>
            </a:r>
            <a:r>
              <a:rPr lang="en-US" dirty="0" smtClean="0"/>
              <a:t>))--------(10, '</a:t>
            </a:r>
            <a:r>
              <a:rPr lang="en-US" dirty="0" err="1" smtClean="0"/>
              <a:t>Rossum</a:t>
            </a:r>
            <a:r>
              <a:rPr lang="en-US" dirty="0" smtClean="0"/>
              <a:t>', {16, 18, 19, 15}, {75, 77}, 'OUCET') &lt;class '</a:t>
            </a:r>
            <a:r>
              <a:rPr lang="en-US" dirty="0" err="1" smtClean="0"/>
              <a:t>tuple</a:t>
            </a:r>
            <a:r>
              <a:rPr lang="en-US" dirty="0" smtClean="0"/>
              <a:t>'&gt;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15</TotalTime>
  <Words>480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Module</vt:lpstr>
      <vt:lpstr>Combination set with set,list and tuple OR Nested OR Inner Sets</vt:lpstr>
      <vt:lpstr>Combination set with set,list and tuple OR Nested OR Inner Sets</vt:lpstr>
      <vt:lpstr> Case-2: It is Not Possible to Define One List in Another Set bcoz sets are unhashable type(Not Possible to apply Indexing + Not Possible to Modify) </vt:lpstr>
      <vt:lpstr>' Case-3: It is Possible to Define One Tuple in Another Set bcoz tuples are Immutable</vt:lpstr>
      <vt:lpstr>Case-4: It is Possible to Define One Set in Another List bcoz Lists are mutable and allows us to locate set objects by using Indices</vt:lpstr>
      <vt:lpstr>Case-5: It is Possible to Define One Set in Another tuple bcoz Tuples are Immutable and allows us to locate set objects by using Indices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 set with set,list and tuple OR Nested OR Inner Sets</dc:title>
  <dc:creator>skytech computer</dc:creator>
  <cp:lastModifiedBy>skytech computer</cp:lastModifiedBy>
  <cp:revision>2</cp:revision>
  <dcterms:created xsi:type="dcterms:W3CDTF">2024-12-06T20:17:01Z</dcterms:created>
  <dcterms:modified xsi:type="dcterms:W3CDTF">2024-12-06T20:32:47Z</dcterms:modified>
</cp:coreProperties>
</file>