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6EC7-7937-49FD-868A-B927E33D926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DF8F-C8E9-4915-AAE6-0A8C68D38F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6EC7-7937-49FD-868A-B927E33D926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DF8F-C8E9-4915-AAE6-0A8C68D38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6EC7-7937-49FD-868A-B927E33D926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DF8F-C8E9-4915-AAE6-0A8C68D38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6EC7-7937-49FD-868A-B927E33D926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DF8F-C8E9-4915-AAE6-0A8C68D38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6EC7-7937-49FD-868A-B927E33D926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DF8F-C8E9-4915-AAE6-0A8C68D38F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6EC7-7937-49FD-868A-B927E33D926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DF8F-C8E9-4915-AAE6-0A8C68D38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6EC7-7937-49FD-868A-B927E33D926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DF8F-C8E9-4915-AAE6-0A8C68D38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6EC7-7937-49FD-868A-B927E33D926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DF8F-C8E9-4915-AAE6-0A8C68D38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6EC7-7937-49FD-868A-B927E33D926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DF8F-C8E9-4915-AAE6-0A8C68D38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6EC7-7937-49FD-868A-B927E33D926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DF8F-C8E9-4915-AAE6-0A8C68D38F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B846EC7-7937-49FD-868A-B927E33D926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E2DF8F-C8E9-4915-AAE6-0A8C68D38F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B846EC7-7937-49FD-868A-B927E33D926E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E2DF8F-C8E9-4915-AAE6-0A8C68D38F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Bool</a:t>
            </a:r>
            <a:r>
              <a:rPr lang="en-US" dirty="0" smtClean="0"/>
              <a:t> data type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'</a:t>
            </a:r>
            <a:r>
              <a:rPr lang="en-US" dirty="0" err="1" smtClean="0"/>
              <a:t>bool</a:t>
            </a:r>
            <a:r>
              <a:rPr lang="en-US" dirty="0" smtClean="0"/>
              <a:t>' is one of Pre-Defined Class and treated as Fundamental Category Data Type.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The purpose of </a:t>
            </a:r>
            <a:r>
              <a:rPr lang="en-US" dirty="0" err="1" smtClean="0"/>
              <a:t>bool</a:t>
            </a:r>
            <a:r>
              <a:rPr lang="en-US" dirty="0" smtClean="0"/>
              <a:t> is that "To store True , False Values".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Here True and False are the Keywords and they are treated as </a:t>
            </a:r>
            <a:r>
              <a:rPr lang="en-US" dirty="0" err="1" smtClean="0"/>
              <a:t>bool</a:t>
            </a:r>
            <a:r>
              <a:rPr lang="en-US" dirty="0" smtClean="0"/>
              <a:t> type values.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err="1" smtClean="0"/>
              <a:t>Programtically</a:t>
            </a:r>
            <a:r>
              <a:rPr lang="en-US" dirty="0" smtClean="0"/>
              <a:t>, Internally True is treated as 1 and False Treated as 0.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1(ERROR)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a=true-</a:t>
            </a:r>
            <a:r>
              <a:rPr lang="en-US" dirty="0" smtClean="0"/>
              <a:t>------------</a:t>
            </a:r>
            <a:r>
              <a:rPr lang="en-US" dirty="0" err="1" smtClean="0"/>
              <a:t>NameError</a:t>
            </a:r>
            <a:r>
              <a:rPr lang="en-US" dirty="0" smtClean="0"/>
              <a:t>: name 'true' </a:t>
            </a:r>
            <a:r>
              <a:rPr lang="en-US" dirty="0" smtClean="0"/>
              <a:t>				                         is </a:t>
            </a:r>
            <a:r>
              <a:rPr lang="en-US" dirty="0" smtClean="0"/>
              <a:t>not </a:t>
            </a:r>
            <a:r>
              <a:rPr lang="en-US" dirty="0" smtClean="0"/>
              <a:t>defined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&gt;&gt;&gt; b=false-</a:t>
            </a:r>
            <a:r>
              <a:rPr lang="en-US" dirty="0" smtClean="0"/>
              <a:t>----------</a:t>
            </a:r>
            <a:r>
              <a:rPr lang="en-US" dirty="0" err="1" smtClean="0"/>
              <a:t>NameError</a:t>
            </a:r>
            <a:r>
              <a:rPr lang="en-US" dirty="0" smtClean="0"/>
              <a:t>: name 'false' </a:t>
            </a:r>
            <a:r>
              <a:rPr lang="en-US" dirty="0" smtClean="0"/>
              <a:t>						 is </a:t>
            </a:r>
            <a:r>
              <a:rPr lang="en-US" dirty="0" smtClean="0"/>
              <a:t>not defined.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smtClean="0"/>
              <a:t>a=True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a,type</a:t>
            </a:r>
            <a:r>
              <a:rPr lang="en-US" dirty="0" smtClean="0"/>
              <a:t>(a</a:t>
            </a:r>
            <a:r>
              <a:rPr lang="en-US" dirty="0" smtClean="0"/>
              <a:t>))--------</a:t>
            </a:r>
            <a:r>
              <a:rPr lang="en-US" dirty="0" smtClean="0"/>
              <a:t>True &lt;class '</a:t>
            </a:r>
            <a:r>
              <a:rPr lang="en-US" dirty="0" err="1" smtClean="0"/>
              <a:t>bool</a:t>
            </a:r>
            <a:r>
              <a:rPr lang="en-US" dirty="0" smtClean="0"/>
              <a:t>'&gt;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b=False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b,type</a:t>
            </a:r>
            <a:r>
              <a:rPr lang="en-US" dirty="0" smtClean="0"/>
              <a:t>(b</a:t>
            </a:r>
            <a:r>
              <a:rPr lang="en-US" dirty="0" smtClean="0"/>
              <a:t>))--------</a:t>
            </a:r>
            <a:r>
              <a:rPr lang="en-US" dirty="0" smtClean="0"/>
              <a:t>False &lt;class '</a:t>
            </a:r>
            <a:r>
              <a:rPr lang="en-US" dirty="0" err="1" smtClean="0"/>
              <a:t>bool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smtClean="0"/>
              <a:t>a=True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</a:t>
            </a:r>
            <a:r>
              <a:rPr lang="en-US" dirty="0" smtClean="0"/>
              <a:t>b=False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a+b</a:t>
            </a:r>
            <a:r>
              <a:rPr lang="en-US" dirty="0" smtClean="0"/>
              <a:t>)---------------------------------------1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</a:t>
            </a:r>
            <a:r>
              <a:rPr lang="en-US" dirty="0" err="1" smtClean="0"/>
              <a:t>True+True</a:t>
            </a:r>
            <a:r>
              <a:rPr lang="en-US" dirty="0" smtClean="0"/>
              <a:t>)-------------------------------</a:t>
            </a:r>
            <a:r>
              <a:rPr lang="en-US" dirty="0" smtClean="0"/>
              <a:t>2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print(False+True+10</a:t>
            </a:r>
            <a:r>
              <a:rPr lang="en-US" dirty="0" smtClean="0"/>
              <a:t>)-------------------------11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print(True-0b1010</a:t>
            </a:r>
            <a:r>
              <a:rPr lang="en-US" dirty="0" smtClean="0"/>
              <a:t>)-------------------------- </a:t>
            </a:r>
            <a:r>
              <a:rPr lang="en-US" dirty="0" smtClean="0"/>
              <a:t>-9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print(1.2+True</a:t>
            </a:r>
            <a:r>
              <a:rPr lang="en-US" dirty="0" smtClean="0"/>
              <a:t>)-------------------------------2.2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print(True-False*0xF</a:t>
            </a:r>
            <a:r>
              <a:rPr lang="en-US" dirty="0" smtClean="0"/>
              <a:t>)------------------------1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print(1+3*0b1010</a:t>
            </a:r>
            <a:r>
              <a:rPr lang="en-US" dirty="0" smtClean="0"/>
              <a:t>)---------------------------</a:t>
            </a:r>
            <a:r>
              <a:rPr lang="en-US" dirty="0" smtClean="0"/>
              <a:t>31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print(False/True</a:t>
            </a:r>
            <a:r>
              <a:rPr lang="en-US" dirty="0" smtClean="0"/>
              <a:t>)-----------------------------</a:t>
            </a:r>
            <a:r>
              <a:rPr lang="en-US" dirty="0" smtClean="0"/>
              <a:t>0.0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print(False/False</a:t>
            </a:r>
            <a:r>
              <a:rPr lang="en-US" dirty="0" smtClean="0"/>
              <a:t>)---------</a:t>
            </a:r>
            <a:r>
              <a:rPr lang="en-US" dirty="0" err="1" smtClean="0"/>
              <a:t>ZeroDivisionError</a:t>
            </a:r>
            <a:r>
              <a:rPr lang="en-US" dirty="0" smtClean="0"/>
              <a:t>: </a:t>
            </a:r>
            <a:r>
              <a:rPr lang="en-US" dirty="0" smtClean="0"/>
              <a:t>				 division </a:t>
            </a:r>
            <a:r>
              <a:rPr lang="en-US" dirty="0" smtClean="0"/>
              <a:t>by zero--Most Imp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</TotalTime>
  <Words>150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Bool data type </vt:lpstr>
      <vt:lpstr>Bool </vt:lpstr>
      <vt:lpstr>Example 1(ERROR)</vt:lpstr>
      <vt:lpstr>Example -2 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 data type </dc:title>
  <dc:creator>skytech computer</dc:creator>
  <cp:lastModifiedBy>skytech computer</cp:lastModifiedBy>
  <cp:revision>1</cp:revision>
  <dcterms:created xsi:type="dcterms:W3CDTF">2024-11-02T19:59:54Z</dcterms:created>
  <dcterms:modified xsi:type="dcterms:W3CDTF">2024-11-02T20:05:45Z</dcterms:modified>
</cp:coreProperties>
</file>