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A367DE-30BA-4B43-993B-88F8D461038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C519AA-7639-406E-A3B9-13C65601B8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Pre-Defined Functions in </a:t>
            </a:r>
            <a:r>
              <a:rPr lang="en-US" dirty="0" err="1" smtClean="0"/>
              <a:t>frozenset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frozenset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Pre-Defined Functions in </a:t>
            </a:r>
            <a:r>
              <a:rPr lang="en-US" dirty="0" err="1" smtClean="0"/>
              <a:t>frozenset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</a:t>
            </a:r>
            <a:r>
              <a:rPr lang="en-US" dirty="0" err="1" smtClean="0"/>
              <a:t>frozenset</a:t>
            </a:r>
            <a:r>
              <a:rPr lang="en-US" dirty="0" smtClean="0"/>
              <a:t> contains the following Functions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) copy() </a:t>
            </a:r>
          </a:p>
          <a:p>
            <a:r>
              <a:rPr lang="en-US" dirty="0" smtClean="0"/>
              <a:t>b</a:t>
            </a:r>
            <a:r>
              <a:rPr lang="en-US" dirty="0" smtClean="0"/>
              <a:t>) </a:t>
            </a:r>
            <a:r>
              <a:rPr lang="en-US" dirty="0" err="1" smtClean="0"/>
              <a:t>isdisjoint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) </a:t>
            </a:r>
            <a:r>
              <a:rPr lang="en-US" dirty="0" err="1" smtClean="0"/>
              <a:t>issuperset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) </a:t>
            </a:r>
            <a:r>
              <a:rPr lang="en-US" dirty="0" err="1" smtClean="0"/>
              <a:t>issubset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) union() 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) intersection() 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) difference() 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en-US" dirty="0" smtClean="0"/>
              <a:t>) </a:t>
            </a:r>
            <a:r>
              <a:rPr lang="en-US" dirty="0" err="1" smtClean="0"/>
              <a:t>symmertic_difference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fs1=</a:t>
            </a:r>
            <a:r>
              <a:rPr lang="en-US" dirty="0" err="1" smtClean="0"/>
              <a:t>frozenset</a:t>
            </a:r>
            <a:r>
              <a:rPr lang="en-US" dirty="0" smtClean="0"/>
              <a:t>({10,20,30,409</a:t>
            </a:r>
            <a:r>
              <a:rPr lang="en-US" dirty="0" smtClean="0"/>
              <a:t>})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print(fs1,type(fs1),id(fs1))--------</a:t>
            </a:r>
            <a:r>
              <a:rPr lang="en-US" dirty="0" err="1" smtClean="0"/>
              <a:t>frozenset</a:t>
            </a:r>
            <a:r>
              <a:rPr lang="en-US" dirty="0" smtClean="0"/>
              <a:t>({409, 10, 20, 30}) &lt;class '</a:t>
            </a:r>
            <a:r>
              <a:rPr lang="en-US" dirty="0" err="1" smtClean="0"/>
              <a:t>frozenset</a:t>
            </a:r>
            <a:r>
              <a:rPr lang="en-US" dirty="0" smtClean="0"/>
              <a:t>'&gt; </a:t>
            </a:r>
            <a:r>
              <a:rPr lang="en-US" dirty="0" smtClean="0"/>
              <a:t>2068835340960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fs2=fs1.copy() # Deep Copy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print(fs2,type(fs2),id(fs2))-----</a:t>
            </a:r>
            <a:r>
              <a:rPr lang="en-US" dirty="0" err="1" smtClean="0"/>
              <a:t>frozenset</a:t>
            </a:r>
            <a:r>
              <a:rPr lang="en-US" dirty="0" smtClean="0"/>
              <a:t>({409, 10, 20, 30}) &lt;class '</a:t>
            </a:r>
            <a:r>
              <a:rPr lang="en-US" dirty="0" err="1" smtClean="0"/>
              <a:t>frozenset</a:t>
            </a:r>
            <a:r>
              <a:rPr lang="en-US" dirty="0" smtClean="0"/>
              <a:t>'&gt; 2068835340960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b="1" dirty="0" smtClean="0"/>
              <a:t>In General, Immutable Object content is Not Possible to copy( in the case of </a:t>
            </a:r>
            <a:r>
              <a:rPr lang="en-US" b="1" dirty="0" err="1" smtClean="0"/>
              <a:t>tuple</a:t>
            </a:r>
            <a:r>
              <a:rPr lang="en-US" b="1" dirty="0" smtClean="0"/>
              <a:t>). Where as in the case of </a:t>
            </a:r>
            <a:r>
              <a:rPr lang="en-US" b="1" dirty="0" err="1" smtClean="0"/>
              <a:t>frozenset</a:t>
            </a:r>
            <a:r>
              <a:rPr lang="en-US" b="1" dirty="0" smtClean="0"/>
              <a:t>, we are able to copy its content to another </a:t>
            </a:r>
            <a:r>
              <a:rPr lang="en-US" b="1" dirty="0" err="1" smtClean="0"/>
              <a:t>frozenset</a:t>
            </a:r>
            <a:r>
              <a:rPr lang="en-US" b="1" dirty="0" smtClean="0"/>
              <a:t> object. Here Original </a:t>
            </a:r>
            <a:r>
              <a:rPr lang="en-US" b="1" dirty="0" err="1" smtClean="0"/>
              <a:t>frozenset</a:t>
            </a:r>
            <a:r>
              <a:rPr lang="en-US" b="1" dirty="0" smtClean="0"/>
              <a:t> object and copied </a:t>
            </a:r>
            <a:r>
              <a:rPr lang="en-US" b="1" dirty="0" err="1" smtClean="0"/>
              <a:t>frozenset</a:t>
            </a:r>
            <a:r>
              <a:rPr lang="en-US" b="1" dirty="0" smtClean="0"/>
              <a:t> object contains Same Memory Address and Not at all possible to Modify / Change their content. Hence the copy procedure of </a:t>
            </a:r>
            <a:r>
              <a:rPr lang="en-US" b="1" dirty="0" err="1" smtClean="0"/>
              <a:t>Frozenet</a:t>
            </a:r>
            <a:r>
              <a:rPr lang="en-US" b="1" dirty="0" smtClean="0"/>
              <a:t> is considered as Deep Copy Only. 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=&gt;</a:t>
            </a:r>
            <a:r>
              <a:rPr lang="en-US" dirty="0" err="1" smtClean="0"/>
              <a:t>frozenset</a:t>
            </a:r>
            <a:r>
              <a:rPr lang="en-US" dirty="0" smtClean="0"/>
              <a:t> does not contain the following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 </a:t>
            </a:r>
            <a:r>
              <a:rPr lang="en-US" dirty="0" smtClean="0"/>
              <a:t>a) clear()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) add()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) remove() 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) discard() 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) pop() 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) update() 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en-US" dirty="0" smtClean="0"/>
              <a:t>) </a:t>
            </a:r>
            <a:r>
              <a:rPr lang="en-US" dirty="0" err="1" smtClean="0"/>
              <a:t>symmertic_difference_update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difference_update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19400"/>
            <a:ext cx="9144000" cy="3482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&gt;&gt;&gt; </a:t>
            </a:r>
            <a:r>
              <a:rPr lang="en-US" sz="2800" dirty="0" smtClean="0"/>
              <a:t>print(fs1,type(fs1),id(fs1</a:t>
            </a:r>
            <a:r>
              <a:rPr lang="en-US" sz="2800" dirty="0" smtClean="0"/>
              <a:t>))-----</a:t>
            </a:r>
            <a:r>
              <a:rPr lang="en-US" sz="2800" dirty="0" err="1" smtClean="0"/>
              <a:t>frozenset</a:t>
            </a:r>
            <a:r>
              <a:rPr lang="en-US" sz="2800" dirty="0" smtClean="0"/>
              <a:t>({50, 20, 70, 40, 10, 60, 30}) &lt;class '</a:t>
            </a:r>
            <a:r>
              <a:rPr lang="en-US" sz="2800" dirty="0" err="1" smtClean="0"/>
              <a:t>frozenset</a:t>
            </a:r>
            <a:r>
              <a:rPr lang="en-US" sz="2800" dirty="0" smtClean="0"/>
              <a:t>'&gt; </a:t>
            </a:r>
            <a:r>
              <a:rPr lang="en-US" sz="2800" dirty="0" smtClean="0"/>
              <a:t>1558323909504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&gt;&gt;&gt; fs2=fs1.copy() </a:t>
            </a:r>
            <a:endParaRPr lang="en-US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 smtClean="0"/>
              <a:t>print(fs2,type(fs2),id(fs2))------</a:t>
            </a:r>
            <a:r>
              <a:rPr lang="en-US" sz="2800" dirty="0" err="1" smtClean="0"/>
              <a:t>frozenset</a:t>
            </a:r>
            <a:r>
              <a:rPr lang="en-US" sz="2800" dirty="0" smtClean="0"/>
              <a:t>({50, 20, 70, 40, 10, 60, 30}) &lt;class '</a:t>
            </a:r>
            <a:r>
              <a:rPr lang="en-US" sz="2800" dirty="0" err="1" smtClean="0"/>
              <a:t>frozenset</a:t>
            </a:r>
            <a:r>
              <a:rPr lang="en-US" sz="2800" dirty="0" smtClean="0"/>
              <a:t>'&gt; 1558323909504 </a:t>
            </a:r>
            <a:endParaRPr lang="en-US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 smtClean="0"/>
              <a:t>print(fs1)----------</a:t>
            </a:r>
            <a:r>
              <a:rPr lang="en-US" sz="2800" dirty="0" err="1" smtClean="0"/>
              <a:t>frozenset</a:t>
            </a:r>
            <a:r>
              <a:rPr lang="en-US" sz="2800" dirty="0" smtClean="0"/>
              <a:t>({50, 20, 70, 40, 10, 60, 30</a:t>
            </a:r>
            <a:r>
              <a:rPr lang="en-US" sz="2800" dirty="0" smtClean="0"/>
              <a:t>})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fs1=</a:t>
            </a:r>
            <a:r>
              <a:rPr lang="en-US" dirty="0" err="1" smtClean="0"/>
              <a:t>frozenset</a:t>
            </a:r>
            <a:r>
              <a:rPr lang="en-US" dirty="0" smtClean="0"/>
              <a:t>({10,20,30,40,50,60,70})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fs2=</a:t>
            </a:r>
            <a:r>
              <a:rPr lang="en-US" dirty="0" err="1" smtClean="0"/>
              <a:t>frozenset</a:t>
            </a:r>
            <a:r>
              <a:rPr lang="en-US" dirty="0" smtClean="0"/>
              <a:t>((10,20,30))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fs1.issuperset(fs2)---------True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fs2.issuperset(fs1)--------False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fs2.issubset(fs1)----------True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fs1.issubset(fs2)------------</a:t>
            </a: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fs1=</a:t>
            </a:r>
            <a:r>
              <a:rPr lang="en-US" dirty="0" err="1" smtClean="0"/>
              <a:t>frozenset</a:t>
            </a:r>
            <a:r>
              <a:rPr lang="en-US" dirty="0" smtClean="0"/>
              <a:t>({10,20,30,40,50,60,70})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fs2=</a:t>
            </a:r>
            <a:r>
              <a:rPr lang="en-US" dirty="0" err="1" smtClean="0"/>
              <a:t>frozenset</a:t>
            </a:r>
            <a:r>
              <a:rPr lang="en-US" dirty="0" smtClean="0"/>
              <a:t>((100,200,300))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fs3=</a:t>
            </a:r>
            <a:r>
              <a:rPr lang="en-US" dirty="0" err="1" smtClean="0"/>
              <a:t>frozenset</a:t>
            </a:r>
            <a:r>
              <a:rPr lang="en-US" dirty="0" smtClean="0"/>
              <a:t>((10,2,3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fs1.isdisjoint(fs2)---------True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fs1.isdisjoint(fs3)----------False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print(fs1)-------------</a:t>
            </a:r>
            <a:r>
              <a:rPr lang="en-US" dirty="0" err="1" smtClean="0"/>
              <a:t>frozenset</a:t>
            </a:r>
            <a:r>
              <a:rPr lang="en-US" dirty="0" smtClean="0"/>
              <a:t>({50, 20, 70, 40, 10, 60, 30})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print(fs2)-----------</a:t>
            </a:r>
            <a:r>
              <a:rPr lang="en-US" dirty="0" err="1" smtClean="0"/>
              <a:t>frozenset</a:t>
            </a:r>
            <a:r>
              <a:rPr lang="en-US" dirty="0" smtClean="0"/>
              <a:t>({200, 100, 300})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fs1.union(fs2)----------</a:t>
            </a:r>
            <a:r>
              <a:rPr lang="en-US" dirty="0" err="1" smtClean="0"/>
              <a:t>frozenset</a:t>
            </a:r>
            <a:r>
              <a:rPr lang="en-US" dirty="0" smtClean="0"/>
              <a:t>({100, 70, 40, 200, 10, 300, 50, 20, 60, 30})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fs1.intersection(fs2)---------</a:t>
            </a:r>
            <a:r>
              <a:rPr lang="en-US" dirty="0" err="1" smtClean="0"/>
              <a:t>frozenset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fs1.difference(fs2)-----------</a:t>
            </a:r>
            <a:r>
              <a:rPr lang="en-US" dirty="0" err="1" smtClean="0"/>
              <a:t>frozenset</a:t>
            </a:r>
            <a:r>
              <a:rPr lang="en-US" dirty="0" smtClean="0"/>
              <a:t>({70, 40, 10, 50, 20, 60, 30})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fs2.difference(fs1)--------------</a:t>
            </a:r>
            <a:r>
              <a:rPr lang="en-US" dirty="0" err="1" smtClean="0"/>
              <a:t>frozenset</a:t>
            </a:r>
            <a:r>
              <a:rPr lang="en-US" dirty="0" smtClean="0"/>
              <a:t>({200, 100, 300}) </a:t>
            </a:r>
            <a:endParaRPr lang="en-US" dirty="0" smtClean="0"/>
          </a:p>
          <a:p>
            <a:r>
              <a:rPr lang="en-US" dirty="0" smtClean="0"/>
              <a:t>&gt;&gt;&gt;</a:t>
            </a:r>
            <a:r>
              <a:rPr lang="en-US" dirty="0" err="1" smtClean="0"/>
              <a:t>frozenset</a:t>
            </a:r>
            <a:r>
              <a:rPr lang="en-US" dirty="0" smtClean="0"/>
              <a:t>({10,20,30,40}).</a:t>
            </a:r>
            <a:r>
              <a:rPr lang="en-US" dirty="0" err="1" smtClean="0"/>
              <a:t>symmetric_difference</a:t>
            </a:r>
            <a:r>
              <a:rPr lang="en-US" dirty="0" smtClean="0"/>
              <a:t>(</a:t>
            </a:r>
            <a:r>
              <a:rPr lang="en-US" dirty="0" err="1" smtClean="0"/>
              <a:t>frozenset</a:t>
            </a:r>
            <a:r>
              <a:rPr lang="en-US" dirty="0" smtClean="0"/>
              <a:t>([10,20,50,60]) ) </a:t>
            </a:r>
            <a:r>
              <a:rPr lang="en-US" dirty="0" err="1" smtClean="0"/>
              <a:t>frozenset</a:t>
            </a:r>
            <a:r>
              <a:rPr lang="en-US" dirty="0" smtClean="0"/>
              <a:t>({40, 50, 60, 30})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fs1|fs2--------------</a:t>
            </a:r>
            <a:r>
              <a:rPr lang="en-US" dirty="0" err="1" smtClean="0"/>
              <a:t>frozenset</a:t>
            </a:r>
            <a:r>
              <a:rPr lang="en-US" dirty="0" smtClean="0"/>
              <a:t>({100, 70, 40, 200, 10, 300, 50, 20, 60, 30</a:t>
            </a:r>
            <a:r>
              <a:rPr lang="en-US" dirty="0" smtClean="0"/>
              <a:t>})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</TotalTime>
  <Words>485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Pre-Defined Functions in frozenset</vt:lpstr>
      <vt:lpstr>Pre-Defined Functions in frozenset</vt:lpstr>
      <vt:lpstr>NOTE:-</vt:lpstr>
      <vt:lpstr>Slide 4</vt:lpstr>
      <vt:lpstr>Examples:</vt:lpstr>
      <vt:lpstr>Example 2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Pre-Defined Functions in frozenset</dc:title>
  <dc:creator>skytech computer</dc:creator>
  <cp:lastModifiedBy>skytech computer</cp:lastModifiedBy>
  <cp:revision>2</cp:revision>
  <dcterms:created xsi:type="dcterms:W3CDTF">2024-12-06T20:41:39Z</dcterms:created>
  <dcterms:modified xsi:type="dcterms:W3CDTF">2024-12-06T20:52:59Z</dcterms:modified>
</cp:coreProperties>
</file>