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2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B3DF-E780-49F5-B5F8-D04AA02C11D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315D-29F7-42C4-839C-17A64A375C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B3DF-E780-49F5-B5F8-D04AA02C11D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315D-29F7-42C4-839C-17A64A375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B3DF-E780-49F5-B5F8-D04AA02C11D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315D-29F7-42C4-839C-17A64A375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B3DF-E780-49F5-B5F8-D04AA02C11D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315D-29F7-42C4-839C-17A64A375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B3DF-E780-49F5-B5F8-D04AA02C11D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315D-29F7-42C4-839C-17A64A375C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B3DF-E780-49F5-B5F8-D04AA02C11D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315D-29F7-42C4-839C-17A64A375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B3DF-E780-49F5-B5F8-D04AA02C11D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315D-29F7-42C4-839C-17A64A375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B3DF-E780-49F5-B5F8-D04AA02C11D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315D-29F7-42C4-839C-17A64A375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B3DF-E780-49F5-B5F8-D04AA02C11D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315D-29F7-42C4-839C-17A64A375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B3DF-E780-49F5-B5F8-D04AA02C11D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315D-29F7-42C4-839C-17A64A375C6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8D8B3DF-E780-49F5-B5F8-D04AA02C11D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9BA315D-29F7-42C4-839C-17A64A375C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8D8B3DF-E780-49F5-B5F8-D04AA02C11D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9BA315D-29F7-42C4-839C-17A64A375C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Pre-Defined Functions in </a:t>
            </a:r>
            <a:r>
              <a:rPr lang="en-US" dirty="0" err="1" smtClean="0"/>
              <a:t>dict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5191"/>
            <a:ext cx="8458200" cy="46256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&gt;&gt;&gt; d1={10:1.2,20:3.4,30:1.2</a:t>
            </a:r>
            <a:r>
              <a:rPr lang="en-US" dirty="0" smtClean="0"/>
              <a:t>}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print(d1,type(d1),id(d1))---------------{10: 1.2, 20: 3.4, 30: 1.2} &lt;class '</a:t>
            </a:r>
            <a:r>
              <a:rPr lang="en-US" dirty="0" err="1" smtClean="0"/>
              <a:t>dict</a:t>
            </a:r>
            <a:r>
              <a:rPr lang="en-US" dirty="0" smtClean="0"/>
              <a:t>'&gt; 3078527577088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d2=d1.copy() # Shallow Copy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print(d2,type(d2),id(d2))--------------{10: 1.2, 20: 3.4, 30: 1.2}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r>
              <a:rPr lang="en-US" dirty="0" smtClean="0"/>
              <a:t>3078526259392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d1[40]=4.5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d2[25]=1.2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print(d1,type(d1),id(d1))-----{10: 1.2, 20: 3.4, 30: 1.2, 40: 4.5} &lt;class '</a:t>
            </a:r>
            <a:r>
              <a:rPr lang="en-US" dirty="0" err="1" smtClean="0"/>
              <a:t>dict</a:t>
            </a:r>
            <a:r>
              <a:rPr lang="en-US" dirty="0" smtClean="0"/>
              <a:t>'&gt; 3078527577088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print(d2,type(d2),id(d2))-----{10: 1.2, 20: 3.4, 30: 1.2, 25: 1.2} &lt;class '</a:t>
            </a:r>
            <a:r>
              <a:rPr lang="en-US" dirty="0" err="1" smtClean="0"/>
              <a:t>dict</a:t>
            </a:r>
            <a:r>
              <a:rPr lang="en-US" dirty="0" smtClean="0"/>
              <a:t>'&gt; 3078526259392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5) get()--Most Imp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=&gt;Syntax: </a:t>
            </a:r>
            <a:r>
              <a:rPr lang="en-US" dirty="0" err="1" smtClean="0"/>
              <a:t>Varname</a:t>
            </a:r>
            <a:r>
              <a:rPr lang="en-US" dirty="0" smtClean="0"/>
              <a:t>=</a:t>
            </a:r>
            <a:r>
              <a:rPr lang="en-US" dirty="0" err="1" smtClean="0"/>
              <a:t>dictobj.get</a:t>
            </a:r>
            <a:r>
              <a:rPr lang="en-US" dirty="0" smtClean="0"/>
              <a:t>(Key)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This Function is used for Obtaining Value of Value by passing the value of Key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If the Value of Key does not exist then we get None as Result </a:t>
            </a:r>
            <a:endParaRPr lang="en-US" dirty="0" smtClean="0"/>
          </a:p>
          <a:p>
            <a:r>
              <a:rPr lang="en-US" dirty="0" smtClean="0"/>
              <a:t>OR </a:t>
            </a:r>
          </a:p>
          <a:p>
            <a:r>
              <a:rPr lang="en-US" dirty="0" smtClean="0"/>
              <a:t>=&gt;</a:t>
            </a:r>
            <a:r>
              <a:rPr lang="en-US" dirty="0" smtClean="0"/>
              <a:t>Syntax: </a:t>
            </a:r>
            <a:r>
              <a:rPr lang="en-US" dirty="0" err="1" smtClean="0"/>
              <a:t>dictobj</a:t>
            </a:r>
            <a:r>
              <a:rPr lang="en-US" dirty="0" smtClean="0"/>
              <a:t>[Key]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This Syntax also gives Value of Value by passing Value of Key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If the Value of Key does not exist then we get </a:t>
            </a:r>
            <a:r>
              <a:rPr lang="en-US" dirty="0" err="1" smtClean="0"/>
              <a:t>KeyError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Examples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d1={10:1.2,20:3.4,30:1.2,40:4.5,50:3.4}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print(d1,type(d1))-----------{10: 1.2, 20: 3.4, 30: 1.2, 40: 4.5, 50: 3.4}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val</a:t>
            </a:r>
            <a:r>
              <a:rPr lang="en-US" dirty="0" smtClean="0"/>
              <a:t>=d1.get(10)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val</a:t>
            </a:r>
            <a:r>
              <a:rPr lang="en-US" dirty="0" smtClean="0"/>
              <a:t>)--------1.2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val</a:t>
            </a:r>
            <a:r>
              <a:rPr lang="en-US" dirty="0" smtClean="0"/>
              <a:t>=d1.get(20)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val</a:t>
            </a:r>
            <a:r>
              <a:rPr lang="en-US" dirty="0" smtClean="0"/>
              <a:t>)--------3.4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val</a:t>
            </a:r>
            <a:r>
              <a:rPr lang="en-US" dirty="0" smtClean="0"/>
              <a:t>=d1.get(100)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val</a:t>
            </a:r>
            <a:r>
              <a:rPr lang="en-US" dirty="0" smtClean="0"/>
              <a:t>)---------None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#-----------------OR----------------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d1={10:1.2,20:3.4,30:1.2,40:4.5,50:3.4}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print(d1,type(d1))-----------{10: 1.2, 20: 3.4, 30: 1.2, 40: 4.5, 50: 3.4}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d1[10]------------------1.2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d1[20]------------------3.4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d1[100]----------------</a:t>
            </a:r>
            <a:r>
              <a:rPr lang="en-US" dirty="0" err="1" smtClean="0"/>
              <a:t>KeyError</a:t>
            </a:r>
            <a:r>
              <a:rPr lang="en-US" dirty="0" smtClean="0"/>
              <a:t>: 100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6) keys()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Syntax</a:t>
            </a:r>
            <a:r>
              <a:rPr lang="en-US" dirty="0" smtClean="0"/>
              <a:t>: </a:t>
            </a:r>
            <a:r>
              <a:rPr lang="en-US" dirty="0" err="1" smtClean="0"/>
              <a:t>varname</a:t>
            </a:r>
            <a:r>
              <a:rPr lang="en-US" dirty="0" smtClean="0"/>
              <a:t>=</a:t>
            </a:r>
            <a:r>
              <a:rPr lang="en-US" dirty="0" err="1" smtClean="0"/>
              <a:t>dictobj.keys</a:t>
            </a:r>
            <a:r>
              <a:rPr lang="en-US" dirty="0" smtClean="0"/>
              <a:t>()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This Function is used for </a:t>
            </a:r>
            <a:r>
              <a:rPr lang="en-US" dirty="0" err="1" smtClean="0"/>
              <a:t>Obtainng</a:t>
            </a:r>
            <a:r>
              <a:rPr lang="en-US" dirty="0" smtClean="0"/>
              <a:t> Values of Key and placed in </a:t>
            </a:r>
            <a:r>
              <a:rPr lang="en-US" dirty="0" err="1" smtClean="0"/>
              <a:t>varname</a:t>
            </a:r>
            <a:r>
              <a:rPr lang="en-US" dirty="0" smtClean="0"/>
              <a:t> and whose type &lt;</a:t>
            </a:r>
            <a:r>
              <a:rPr lang="en-US" dirty="0" err="1" smtClean="0"/>
              <a:t>class,'dict_keys</a:t>
            </a:r>
            <a:r>
              <a:rPr lang="en-US" dirty="0" smtClean="0"/>
              <a:t>'&gt;</a:t>
            </a:r>
          </a:p>
          <a:p>
            <a:endParaRPr lang="en-US" dirty="0" smtClean="0"/>
          </a:p>
          <a:p>
            <a:r>
              <a:rPr lang="en-US" b="1" dirty="0" smtClean="0"/>
              <a:t>Example :-</a:t>
            </a:r>
          </a:p>
          <a:p>
            <a:r>
              <a:rPr lang="en-US" dirty="0" smtClean="0"/>
              <a:t>&gt;&gt;&gt;d1</a:t>
            </a:r>
            <a:r>
              <a:rPr lang="en-US" dirty="0" smtClean="0"/>
              <a:t>={10:"Python",20:"Django",30:"C++",40:"C"}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print(d1,type(d1))-----------{10: 'Python', 20: '</a:t>
            </a:r>
            <a:r>
              <a:rPr lang="en-US" dirty="0" err="1" smtClean="0"/>
              <a:t>Django</a:t>
            </a:r>
            <a:r>
              <a:rPr lang="en-US" dirty="0" smtClean="0"/>
              <a:t>', 30: 'C++', 40: 'C'}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ks</a:t>
            </a:r>
            <a:r>
              <a:rPr lang="en-US" dirty="0" smtClean="0"/>
              <a:t>=d1.keys()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ks,type</a:t>
            </a:r>
            <a:r>
              <a:rPr lang="en-US" dirty="0" smtClean="0"/>
              <a:t>(</a:t>
            </a:r>
            <a:r>
              <a:rPr lang="en-US" dirty="0" err="1" smtClean="0"/>
              <a:t>ks</a:t>
            </a:r>
            <a:r>
              <a:rPr lang="en-US" dirty="0" smtClean="0"/>
              <a:t>))-----------</a:t>
            </a:r>
            <a:r>
              <a:rPr lang="en-US" dirty="0" err="1" smtClean="0"/>
              <a:t>dict_keys</a:t>
            </a:r>
            <a:r>
              <a:rPr lang="en-US" dirty="0" smtClean="0"/>
              <a:t>([10, 20, 30, 40]) &lt;class '</a:t>
            </a:r>
            <a:r>
              <a:rPr lang="en-US" dirty="0" err="1" smtClean="0"/>
              <a:t>dict_keys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for k in </a:t>
            </a:r>
            <a:r>
              <a:rPr lang="en-US" dirty="0" err="1" smtClean="0"/>
              <a:t>ks</a:t>
            </a:r>
            <a:r>
              <a:rPr lang="en-US" dirty="0" smtClean="0"/>
              <a:t>: </a:t>
            </a:r>
            <a:endParaRPr lang="en-US" dirty="0" smtClean="0"/>
          </a:p>
          <a:p>
            <a:pPr algn="ctr"/>
            <a:r>
              <a:rPr lang="en-US" dirty="0" smtClean="0"/>
              <a:t>... </a:t>
            </a:r>
            <a:r>
              <a:rPr lang="en-US" dirty="0" smtClean="0"/>
              <a:t>print(k) ... </a:t>
            </a:r>
            <a:endParaRPr lang="en-US" dirty="0" smtClean="0"/>
          </a:p>
          <a:p>
            <a:pPr algn="ctr"/>
            <a:r>
              <a:rPr lang="en-US" dirty="0" smtClean="0"/>
              <a:t>10 </a:t>
            </a:r>
          </a:p>
          <a:p>
            <a:pPr algn="ctr"/>
            <a:r>
              <a:rPr lang="en-US" dirty="0" smtClean="0"/>
              <a:t>20</a:t>
            </a:r>
          </a:p>
          <a:p>
            <a:pPr algn="ctr"/>
            <a:r>
              <a:rPr lang="en-US" dirty="0" smtClean="0"/>
              <a:t> 30</a:t>
            </a:r>
          </a:p>
          <a:p>
            <a:pPr algn="ctr"/>
            <a:r>
              <a:rPr lang="en-US" dirty="0" smtClean="0"/>
              <a:t> </a:t>
            </a:r>
            <a:r>
              <a:rPr lang="en-US" dirty="0" smtClean="0"/>
              <a:t>40</a:t>
            </a: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for k in d1.keys(): </a:t>
            </a:r>
            <a:r>
              <a:rPr lang="en-US" dirty="0" smtClean="0"/>
              <a:t>...</a:t>
            </a:r>
          </a:p>
          <a:p>
            <a:pPr algn="ctr"/>
            <a:r>
              <a:rPr lang="en-US" dirty="0" smtClean="0"/>
              <a:t> </a:t>
            </a:r>
            <a:r>
              <a:rPr lang="en-US" dirty="0" smtClean="0"/>
              <a:t>print(k) ... </a:t>
            </a:r>
            <a:endParaRPr lang="en-US" dirty="0" smtClean="0"/>
          </a:p>
          <a:p>
            <a:pPr algn="ctr"/>
            <a:r>
              <a:rPr lang="en-US" dirty="0" smtClean="0"/>
              <a:t>10 </a:t>
            </a:r>
          </a:p>
          <a:p>
            <a:pPr algn="ctr"/>
            <a:r>
              <a:rPr lang="en-US" dirty="0" smtClean="0"/>
              <a:t>20</a:t>
            </a:r>
          </a:p>
          <a:p>
            <a:pPr algn="ctr"/>
            <a:r>
              <a:rPr lang="en-US" dirty="0" smtClean="0"/>
              <a:t> 30</a:t>
            </a:r>
          </a:p>
          <a:p>
            <a:pPr algn="ctr"/>
            <a:r>
              <a:rPr lang="en-US" dirty="0" smtClean="0"/>
              <a:t> 40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7) values() </a:t>
            </a:r>
            <a:endParaRPr lang="en-US" dirty="0" smtClean="0"/>
          </a:p>
          <a:p>
            <a:r>
              <a:rPr lang="en-US" dirty="0" smtClean="0"/>
              <a:t>Syntax</a:t>
            </a:r>
            <a:r>
              <a:rPr lang="en-US" dirty="0" smtClean="0"/>
              <a:t>: </a:t>
            </a:r>
            <a:r>
              <a:rPr lang="en-US" dirty="0" err="1" smtClean="0"/>
              <a:t>varname</a:t>
            </a:r>
            <a:r>
              <a:rPr lang="en-US" dirty="0" smtClean="0"/>
              <a:t>=</a:t>
            </a:r>
            <a:r>
              <a:rPr lang="en-US" dirty="0" err="1" smtClean="0"/>
              <a:t>dictobj.values</a:t>
            </a:r>
            <a:r>
              <a:rPr lang="en-US" dirty="0" smtClean="0"/>
              <a:t>()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This Function is used for </a:t>
            </a:r>
            <a:r>
              <a:rPr lang="en-US" dirty="0" err="1" smtClean="0"/>
              <a:t>Obtainng</a:t>
            </a:r>
            <a:r>
              <a:rPr lang="en-US" dirty="0" smtClean="0"/>
              <a:t> Values of Value and placed in </a:t>
            </a:r>
            <a:r>
              <a:rPr lang="en-US" dirty="0" err="1" smtClean="0"/>
              <a:t>varname</a:t>
            </a:r>
            <a:r>
              <a:rPr lang="en-US" dirty="0" smtClean="0"/>
              <a:t> and whose type &lt;</a:t>
            </a:r>
            <a:r>
              <a:rPr lang="en-US" dirty="0" err="1" smtClean="0"/>
              <a:t>class,</a:t>
            </a:r>
            <a:r>
              <a:rPr lang="en-US" dirty="0" err="1" smtClean="0"/>
              <a:t>'dict_values</a:t>
            </a:r>
            <a:r>
              <a:rPr lang="en-US" dirty="0" smtClean="0"/>
              <a:t>‘&gt;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91600" cy="5334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Examples ---------------- </a:t>
            </a:r>
            <a:endParaRPr lang="en-US" sz="2400" dirty="0" smtClean="0"/>
          </a:p>
          <a:p>
            <a:r>
              <a:rPr lang="en-US" sz="2400" dirty="0" smtClean="0"/>
              <a:t>&gt;&gt;&gt;d1</a:t>
            </a:r>
            <a:r>
              <a:rPr lang="en-US" sz="2400" dirty="0" smtClean="0"/>
              <a:t>={10:"Python",20:"Django",30:"C++",40:"C"} </a:t>
            </a:r>
            <a:endParaRPr lang="en-US" sz="2400" dirty="0" smtClean="0"/>
          </a:p>
          <a:p>
            <a:r>
              <a:rPr lang="en-US" sz="2400" dirty="0" smtClean="0"/>
              <a:t>&gt;&gt;&gt; </a:t>
            </a:r>
            <a:r>
              <a:rPr lang="en-US" sz="2400" dirty="0" smtClean="0"/>
              <a:t>print(d1,type(d1))----------{10: 'Python', 20: '</a:t>
            </a:r>
            <a:r>
              <a:rPr lang="en-US" sz="2400" dirty="0" err="1" smtClean="0"/>
              <a:t>Django</a:t>
            </a:r>
            <a:r>
              <a:rPr lang="en-US" sz="2400" dirty="0" smtClean="0"/>
              <a:t>', 30: 'C++', 40: 'C'} &lt;class '</a:t>
            </a:r>
            <a:r>
              <a:rPr lang="en-US" sz="2400" dirty="0" err="1" smtClean="0"/>
              <a:t>dict</a:t>
            </a:r>
            <a:r>
              <a:rPr lang="en-US" sz="2400" dirty="0" smtClean="0"/>
              <a:t>'&gt; </a:t>
            </a:r>
            <a:endParaRPr lang="en-US" sz="2400" dirty="0" smtClean="0"/>
          </a:p>
          <a:p>
            <a:r>
              <a:rPr lang="en-US" sz="2400" dirty="0" smtClean="0"/>
              <a:t>&gt;&gt;&gt; </a:t>
            </a:r>
            <a:r>
              <a:rPr lang="en-US" sz="2400" dirty="0" err="1" smtClean="0"/>
              <a:t>vs</a:t>
            </a:r>
            <a:r>
              <a:rPr lang="en-US" sz="2400" dirty="0" smtClean="0"/>
              <a:t>=d1.values() </a:t>
            </a:r>
            <a:endParaRPr lang="en-US" sz="2400" dirty="0" smtClean="0"/>
          </a:p>
          <a:p>
            <a:r>
              <a:rPr lang="en-US" sz="2400" dirty="0" smtClean="0"/>
              <a:t>&gt;&gt;&gt; </a:t>
            </a:r>
            <a:r>
              <a:rPr lang="en-US" sz="2400" dirty="0" smtClean="0"/>
              <a:t>print(</a:t>
            </a:r>
            <a:r>
              <a:rPr lang="en-US" sz="2400" dirty="0" err="1" smtClean="0"/>
              <a:t>vs,type</a:t>
            </a:r>
            <a:r>
              <a:rPr lang="en-US" sz="2400" dirty="0" smtClean="0"/>
              <a:t>(</a:t>
            </a:r>
            <a:r>
              <a:rPr lang="en-US" sz="2400" dirty="0" err="1" smtClean="0"/>
              <a:t>vs</a:t>
            </a:r>
            <a:r>
              <a:rPr lang="en-US" sz="2400" dirty="0" smtClean="0"/>
              <a:t>))---------</a:t>
            </a:r>
            <a:r>
              <a:rPr lang="en-US" sz="2400" dirty="0" err="1" smtClean="0"/>
              <a:t>dict_values</a:t>
            </a:r>
            <a:r>
              <a:rPr lang="en-US" sz="2400" dirty="0" smtClean="0"/>
              <a:t>(['Python', '</a:t>
            </a:r>
            <a:r>
              <a:rPr lang="en-US" sz="2400" dirty="0" err="1" smtClean="0"/>
              <a:t>Django</a:t>
            </a:r>
            <a:r>
              <a:rPr lang="en-US" sz="2400" dirty="0" smtClean="0"/>
              <a:t>', 'C++', 'C']) &lt;class '</a:t>
            </a:r>
            <a:r>
              <a:rPr lang="en-US" sz="2400" dirty="0" err="1" smtClean="0"/>
              <a:t>dict_values</a:t>
            </a:r>
            <a:r>
              <a:rPr lang="en-US" sz="2400" dirty="0" smtClean="0"/>
              <a:t>'&gt; </a:t>
            </a:r>
            <a:endParaRPr lang="en-US" sz="2400" dirty="0" smtClean="0"/>
          </a:p>
          <a:p>
            <a:r>
              <a:rPr lang="en-US" sz="2400" dirty="0" smtClean="0"/>
              <a:t>&gt;&gt;&gt; </a:t>
            </a:r>
            <a:r>
              <a:rPr lang="en-US" sz="2400" dirty="0" smtClean="0"/>
              <a:t>for v in </a:t>
            </a:r>
            <a:r>
              <a:rPr lang="en-US" sz="2400" dirty="0" err="1" smtClean="0"/>
              <a:t>vs</a:t>
            </a:r>
            <a:r>
              <a:rPr lang="en-US" sz="2400" dirty="0" smtClean="0"/>
              <a:t>: ... print(v</a:t>
            </a:r>
            <a:r>
              <a:rPr lang="en-US" sz="2400" dirty="0" smtClean="0"/>
              <a:t>)</a:t>
            </a:r>
          </a:p>
          <a:p>
            <a:pPr lvl="8" algn="just"/>
            <a:r>
              <a:rPr lang="en-US" sz="3200" dirty="0" smtClean="0"/>
              <a:t>Python</a:t>
            </a:r>
          </a:p>
          <a:p>
            <a:pPr lvl="8" algn="just"/>
            <a:r>
              <a:rPr lang="en-US" sz="3200" dirty="0" smtClean="0"/>
              <a:t> </a:t>
            </a:r>
            <a:r>
              <a:rPr lang="en-US" sz="3200" dirty="0" err="1" smtClean="0"/>
              <a:t>Django</a:t>
            </a:r>
            <a:r>
              <a:rPr lang="en-US" sz="3200" dirty="0" smtClean="0"/>
              <a:t> </a:t>
            </a:r>
            <a:endParaRPr lang="en-US" sz="3200" dirty="0" smtClean="0"/>
          </a:p>
          <a:p>
            <a:pPr lvl="8" algn="just"/>
            <a:r>
              <a:rPr lang="en-US" sz="3200" dirty="0" smtClean="0"/>
              <a:t>C</a:t>
            </a:r>
            <a:r>
              <a:rPr lang="en-US" sz="3200" dirty="0" smtClean="0"/>
              <a:t>++ </a:t>
            </a:r>
            <a:endParaRPr lang="en-US" sz="3200" dirty="0" smtClean="0"/>
          </a:p>
          <a:p>
            <a:pPr lvl="8" algn="just"/>
            <a:r>
              <a:rPr lang="en-US" sz="3200" dirty="0" smtClean="0"/>
              <a:t>C</a:t>
            </a:r>
            <a:endParaRPr lang="en-US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&gt;&gt;&gt; for v in d1.values(): </a:t>
            </a:r>
            <a:r>
              <a:rPr lang="en-US" dirty="0" smtClean="0"/>
              <a:t>...</a:t>
            </a:r>
          </a:p>
          <a:p>
            <a:pPr algn="ctr"/>
            <a:r>
              <a:rPr lang="en-US" dirty="0" smtClean="0"/>
              <a:t> </a:t>
            </a:r>
            <a:r>
              <a:rPr lang="en-US" dirty="0" smtClean="0"/>
              <a:t>print(v) ... </a:t>
            </a:r>
            <a:endParaRPr lang="en-US" dirty="0" smtClean="0"/>
          </a:p>
          <a:p>
            <a:pPr algn="ctr"/>
            <a:r>
              <a:rPr lang="en-US" dirty="0" smtClean="0"/>
              <a:t>Python </a:t>
            </a:r>
          </a:p>
          <a:p>
            <a:pPr algn="ctr"/>
            <a:r>
              <a:rPr lang="en-US" dirty="0" err="1" smtClean="0"/>
              <a:t>Django</a:t>
            </a:r>
            <a:endParaRPr lang="en-US" dirty="0" smtClean="0"/>
          </a:p>
          <a:p>
            <a:pPr algn="ctr"/>
            <a:r>
              <a:rPr lang="en-US" dirty="0" smtClean="0"/>
              <a:t> </a:t>
            </a:r>
            <a:r>
              <a:rPr lang="en-US" dirty="0" smtClean="0"/>
              <a:t>C</a:t>
            </a:r>
            <a:r>
              <a:rPr lang="en-US" dirty="0" smtClean="0"/>
              <a:t>++</a:t>
            </a:r>
          </a:p>
          <a:p>
            <a:pPr algn="ctr"/>
            <a:r>
              <a:rPr lang="en-US" dirty="0" smtClean="0"/>
              <a:t> </a:t>
            </a:r>
            <a:r>
              <a:rPr lang="en-US" dirty="0" smtClean="0"/>
              <a:t>C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(8)  Items()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8) items() </a:t>
            </a:r>
            <a:endParaRPr lang="en-US" dirty="0" smtClean="0"/>
          </a:p>
          <a:p>
            <a:r>
              <a:rPr lang="en-US" dirty="0" smtClean="0"/>
              <a:t>Syntax</a:t>
            </a:r>
            <a:r>
              <a:rPr lang="en-US" dirty="0" smtClean="0"/>
              <a:t>: </a:t>
            </a:r>
            <a:r>
              <a:rPr lang="en-US" dirty="0" err="1" smtClean="0"/>
              <a:t>varname</a:t>
            </a:r>
            <a:r>
              <a:rPr lang="en-US" dirty="0" smtClean="0"/>
              <a:t>=</a:t>
            </a:r>
            <a:r>
              <a:rPr lang="en-US" dirty="0" err="1" smtClean="0"/>
              <a:t>dictobj.items</a:t>
            </a:r>
            <a:r>
              <a:rPr lang="en-US" dirty="0" smtClean="0"/>
              <a:t>() =&gt;This Function is used for </a:t>
            </a:r>
            <a:r>
              <a:rPr lang="en-US" dirty="0" err="1" smtClean="0"/>
              <a:t>Obtainng</a:t>
            </a:r>
            <a:r>
              <a:rPr lang="en-US" dirty="0" smtClean="0"/>
              <a:t> (</a:t>
            </a:r>
            <a:r>
              <a:rPr lang="en-US" dirty="0" err="1" smtClean="0"/>
              <a:t>Key,value</a:t>
            </a:r>
            <a:r>
              <a:rPr lang="en-US" dirty="0" smtClean="0"/>
              <a:t>) from </a:t>
            </a:r>
            <a:r>
              <a:rPr lang="en-US" dirty="0" err="1" smtClean="0"/>
              <a:t>dict</a:t>
            </a:r>
            <a:r>
              <a:rPr lang="en-US" dirty="0" smtClean="0"/>
              <a:t> object and placed in </a:t>
            </a:r>
            <a:r>
              <a:rPr lang="en-US" dirty="0" err="1" smtClean="0"/>
              <a:t>varname</a:t>
            </a:r>
            <a:r>
              <a:rPr lang="en-US" dirty="0" smtClean="0"/>
              <a:t> and whose type &lt;</a:t>
            </a:r>
            <a:r>
              <a:rPr lang="en-US" dirty="0" err="1" smtClean="0"/>
              <a:t>class,</a:t>
            </a:r>
            <a:r>
              <a:rPr lang="en-US" dirty="0" err="1" smtClean="0"/>
              <a:t>'dict_items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462560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&gt;&gt;&gt;d1</a:t>
            </a:r>
            <a:r>
              <a:rPr lang="en-US" dirty="0" smtClean="0"/>
              <a:t>={10:"Python",20:"Django",30:"C++",40:"C"}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print(d1,type(d1))--------{10: 'Python', 20: '</a:t>
            </a:r>
            <a:r>
              <a:rPr lang="en-US" dirty="0" err="1" smtClean="0"/>
              <a:t>Django</a:t>
            </a:r>
            <a:r>
              <a:rPr lang="en-US" dirty="0" smtClean="0"/>
              <a:t>', 30: 'C++', 40: 'C'} 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</a:t>
            </a:r>
            <a:r>
              <a:rPr lang="en-US" dirty="0" err="1" smtClean="0"/>
              <a:t>dit</a:t>
            </a:r>
            <a:r>
              <a:rPr lang="en-US" dirty="0" smtClean="0"/>
              <a:t>=d1.items()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dit,type</a:t>
            </a:r>
            <a:r>
              <a:rPr lang="en-US" dirty="0" smtClean="0"/>
              <a:t>(</a:t>
            </a:r>
            <a:r>
              <a:rPr lang="en-US" dirty="0" err="1" smtClean="0"/>
              <a:t>dit</a:t>
            </a:r>
            <a:r>
              <a:rPr lang="en-US" dirty="0" smtClean="0"/>
              <a:t>))---</a:t>
            </a:r>
            <a:r>
              <a:rPr lang="en-US" dirty="0" err="1" smtClean="0"/>
              <a:t>dict_items</a:t>
            </a:r>
            <a:r>
              <a:rPr lang="en-US" dirty="0" smtClean="0"/>
              <a:t>([(10, 'Python'), (20, '</a:t>
            </a:r>
            <a:r>
              <a:rPr lang="en-US" dirty="0" err="1" smtClean="0"/>
              <a:t>Django</a:t>
            </a:r>
            <a:r>
              <a:rPr lang="en-US" dirty="0" smtClean="0"/>
              <a:t>'), (30, 'C++'), (40, 'C')]) &lt;class '</a:t>
            </a:r>
            <a:r>
              <a:rPr lang="en-US" dirty="0" err="1" smtClean="0"/>
              <a:t>dict_items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for its in </a:t>
            </a:r>
            <a:r>
              <a:rPr lang="en-US" dirty="0" err="1" smtClean="0"/>
              <a:t>dit</a:t>
            </a:r>
            <a:r>
              <a:rPr lang="en-US" dirty="0" smtClean="0"/>
              <a:t>: ... print(</a:t>
            </a:r>
            <a:r>
              <a:rPr lang="en-US" dirty="0" err="1" smtClean="0"/>
              <a:t>its,type</a:t>
            </a:r>
            <a:r>
              <a:rPr lang="en-US" dirty="0" smtClean="0"/>
              <a:t>(its)) ... (10, 'Python') &lt;class '</a:t>
            </a:r>
            <a:r>
              <a:rPr lang="en-US" dirty="0" err="1" smtClean="0"/>
              <a:t>tuple</a:t>
            </a:r>
            <a:r>
              <a:rPr lang="en-US" dirty="0" smtClean="0"/>
              <a:t>'&gt; (20, '</a:t>
            </a:r>
            <a:r>
              <a:rPr lang="en-US" dirty="0" err="1" smtClean="0"/>
              <a:t>Django</a:t>
            </a:r>
            <a:r>
              <a:rPr lang="en-US" dirty="0" smtClean="0"/>
              <a:t>') &lt;class '</a:t>
            </a:r>
            <a:r>
              <a:rPr lang="en-US" dirty="0" err="1" smtClean="0"/>
              <a:t>tuple</a:t>
            </a:r>
            <a:r>
              <a:rPr lang="en-US" dirty="0" smtClean="0"/>
              <a:t>'&gt; (30, 'C++') &lt;class '</a:t>
            </a:r>
            <a:r>
              <a:rPr lang="en-US" dirty="0" err="1" smtClean="0"/>
              <a:t>tuple</a:t>
            </a:r>
            <a:r>
              <a:rPr lang="en-US" dirty="0" smtClean="0"/>
              <a:t>'&gt; (40, 'C') &lt;class '</a:t>
            </a:r>
            <a:r>
              <a:rPr lang="en-US" dirty="0" err="1" smtClean="0"/>
              <a:t>tuple</a:t>
            </a:r>
            <a:r>
              <a:rPr lang="en-US" dirty="0" smtClean="0"/>
              <a:t>'&gt;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Pre-Defined Functions in </a:t>
            </a:r>
            <a:r>
              <a:rPr lang="en-US" dirty="0" err="1" smtClean="0"/>
              <a:t>dict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534400" cy="48542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=&gt;</a:t>
            </a:r>
            <a:r>
              <a:rPr lang="en-US" dirty="0" smtClean="0"/>
              <a:t>We know that on the object of </a:t>
            </a:r>
            <a:r>
              <a:rPr lang="en-US" dirty="0" err="1" smtClean="0"/>
              <a:t>Dict</a:t>
            </a:r>
            <a:r>
              <a:rPr lang="en-US" dirty="0" smtClean="0"/>
              <a:t>, we can perform the following Operations. 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 smtClean="0"/>
              <a:t>. We get the value of Value by passing Value of Key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 smtClean="0"/>
              <a:t>. We can Modify the Old value of Value by passing Exist Value of Key 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 smtClean="0"/>
              <a:t>. We can add (</a:t>
            </a:r>
            <a:r>
              <a:rPr lang="en-US" dirty="0" err="1" smtClean="0"/>
              <a:t>Key,Value</a:t>
            </a:r>
            <a:r>
              <a:rPr lang="en-US" dirty="0" smtClean="0"/>
              <a:t>) to </a:t>
            </a:r>
            <a:r>
              <a:rPr lang="en-US" dirty="0" err="1" smtClean="0"/>
              <a:t>Dict</a:t>
            </a:r>
            <a:r>
              <a:rPr lang="en-US" dirty="0" smtClean="0"/>
              <a:t> Object.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To Perform Additional Operations along with the above Operations, we use the Pre-Defined Functions Present in </a:t>
            </a:r>
            <a:r>
              <a:rPr lang="en-US" dirty="0" err="1" smtClean="0"/>
              <a:t>Dict</a:t>
            </a:r>
            <a:r>
              <a:rPr lang="en-US" dirty="0" smtClean="0"/>
              <a:t> Object.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for </a:t>
            </a:r>
            <a:r>
              <a:rPr lang="en-US" dirty="0" err="1" smtClean="0"/>
              <a:t>kv</a:t>
            </a:r>
            <a:r>
              <a:rPr lang="en-US" dirty="0" smtClean="0"/>
              <a:t> in d1.items(): 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 </a:t>
            </a:r>
            <a:r>
              <a:rPr lang="en-US" dirty="0" smtClean="0"/>
              <a:t>print(</a:t>
            </a:r>
            <a:r>
              <a:rPr lang="en-US" dirty="0" err="1" smtClean="0"/>
              <a:t>kv,type</a:t>
            </a:r>
            <a:r>
              <a:rPr lang="en-US" dirty="0" smtClean="0"/>
              <a:t>(</a:t>
            </a:r>
            <a:r>
              <a:rPr lang="en-US" dirty="0" err="1" smtClean="0"/>
              <a:t>kv</a:t>
            </a:r>
            <a:r>
              <a:rPr lang="en-US" dirty="0" smtClean="0"/>
              <a:t>)) ...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/>
              <a:t>10, 'Python') &lt;class '</a:t>
            </a:r>
            <a:r>
              <a:rPr lang="en-US" dirty="0" err="1" smtClean="0"/>
              <a:t>tuple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(20, '</a:t>
            </a:r>
            <a:r>
              <a:rPr lang="en-US" dirty="0" err="1" smtClean="0"/>
              <a:t>Django</a:t>
            </a:r>
            <a:r>
              <a:rPr lang="en-US" dirty="0" smtClean="0"/>
              <a:t>') &lt;class '</a:t>
            </a:r>
            <a:r>
              <a:rPr lang="en-US" dirty="0" err="1" smtClean="0"/>
              <a:t>tuple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(30</a:t>
            </a:r>
            <a:r>
              <a:rPr lang="en-US" dirty="0" smtClean="0"/>
              <a:t>, 'C++') &lt;class '</a:t>
            </a:r>
            <a:r>
              <a:rPr lang="en-US" dirty="0" err="1" smtClean="0"/>
              <a:t>tuple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/>
              <a:t>40, 'C') &lt;class '</a:t>
            </a:r>
            <a:r>
              <a:rPr lang="en-US" dirty="0" err="1" smtClean="0"/>
              <a:t>tuple</a:t>
            </a:r>
            <a:r>
              <a:rPr lang="en-US" dirty="0" smtClean="0"/>
              <a:t>'&gt; </a:t>
            </a: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for </a:t>
            </a:r>
            <a:r>
              <a:rPr lang="en-US" dirty="0" err="1" smtClean="0"/>
              <a:t>k,v</a:t>
            </a:r>
            <a:r>
              <a:rPr lang="en-US" dirty="0" smtClean="0"/>
              <a:t> in d1.items(): ... </a:t>
            </a:r>
            <a:endParaRPr lang="en-US" dirty="0" smtClean="0"/>
          </a:p>
          <a:p>
            <a:r>
              <a:rPr lang="en-US" dirty="0" smtClean="0"/>
              <a:t>print(k</a:t>
            </a:r>
            <a:r>
              <a:rPr lang="en-US" dirty="0" smtClean="0"/>
              <a:t>,"---&gt;",v) 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 </a:t>
            </a:r>
            <a:r>
              <a:rPr lang="en-US" dirty="0" smtClean="0"/>
              <a:t>10 ---&gt; Python </a:t>
            </a:r>
            <a:endParaRPr lang="en-US" dirty="0" smtClean="0"/>
          </a:p>
          <a:p>
            <a:r>
              <a:rPr lang="en-US" dirty="0" smtClean="0"/>
              <a:t>20 </a:t>
            </a:r>
            <a:r>
              <a:rPr lang="en-US" dirty="0" smtClean="0"/>
              <a:t>---&gt; </a:t>
            </a:r>
            <a:r>
              <a:rPr lang="en-US" dirty="0" err="1" smtClean="0"/>
              <a:t>Django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30 </a:t>
            </a:r>
            <a:r>
              <a:rPr lang="en-US" dirty="0" smtClean="0"/>
              <a:t>---&gt; C</a:t>
            </a:r>
            <a:r>
              <a:rPr lang="en-US" dirty="0" smtClean="0"/>
              <a:t>++</a:t>
            </a:r>
          </a:p>
          <a:p>
            <a:r>
              <a:rPr lang="en-US" dirty="0" smtClean="0"/>
              <a:t> </a:t>
            </a:r>
            <a:r>
              <a:rPr lang="en-US" dirty="0" smtClean="0"/>
              <a:t>40 ---&gt; C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9) update()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r>
              <a:rPr lang="en-US" dirty="0" smtClean="0"/>
              <a:t>: dictobj1.update(dictobj2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=&gt;This Function is used for Merging the Content of DictObj2 with </a:t>
            </a:r>
            <a:r>
              <a:rPr lang="en-US" dirty="0" smtClean="0"/>
              <a:t>DictObj1.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</a:t>
            </a:r>
            <a:r>
              <a:rPr lang="en-US" dirty="0" smtClean="0"/>
              <a:t>d1={10:1.2,20:1.3}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d2={30:2.3,40:4.5}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d1.update(d2)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</a:t>
            </a:r>
            <a:r>
              <a:rPr lang="en-US" dirty="0" smtClean="0"/>
              <a:t>)----------------{</a:t>
            </a:r>
            <a:r>
              <a:rPr lang="en-US" dirty="0" smtClean="0"/>
              <a:t>10: 1.2, 20: 1.3, 30: 2.3, 40: 4.5}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d1={10:1.2,20:1.3}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d2={10:12.3,40:4.5}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d1.update(d2)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</a:t>
            </a:r>
            <a:r>
              <a:rPr lang="en-US" dirty="0" smtClean="0"/>
              <a:t>)---------{</a:t>
            </a:r>
            <a:r>
              <a:rPr lang="en-US" dirty="0" smtClean="0"/>
              <a:t>10: 12.3, 20: 1.3, 40: 4.5}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d1={10:1.2,20:1.3}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d2={10:12.3,20:14.5}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d1.update(d2)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</a:t>
            </a:r>
            <a:r>
              <a:rPr lang="en-US" dirty="0" smtClean="0"/>
              <a:t>)-----------{</a:t>
            </a:r>
            <a:r>
              <a:rPr lang="en-US" dirty="0" smtClean="0"/>
              <a:t>10: 12.3, 20: 14.5}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1) clear()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=&gt;</a:t>
            </a:r>
            <a:r>
              <a:rPr lang="en-US" dirty="0" smtClean="0"/>
              <a:t>Syntax: </a:t>
            </a:r>
            <a:r>
              <a:rPr lang="en-US" dirty="0" err="1" smtClean="0"/>
              <a:t>dictobj.clear</a:t>
            </a:r>
            <a:r>
              <a:rPr lang="en-US" dirty="0" smtClean="0"/>
              <a:t>()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This Function is used for Removing all the (</a:t>
            </a:r>
            <a:r>
              <a:rPr lang="en-US" dirty="0" err="1" smtClean="0"/>
              <a:t>Key,Value</a:t>
            </a:r>
            <a:r>
              <a:rPr lang="en-US" dirty="0" smtClean="0"/>
              <a:t>) from </a:t>
            </a:r>
            <a:r>
              <a:rPr lang="en-US" dirty="0" err="1" smtClean="0"/>
              <a:t>dict</a:t>
            </a:r>
            <a:r>
              <a:rPr lang="en-US" dirty="0" smtClean="0"/>
              <a:t> object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When we call this Function </a:t>
            </a:r>
            <a:r>
              <a:rPr lang="en-US" dirty="0" err="1" smtClean="0"/>
              <a:t>w.r.t</a:t>
            </a:r>
            <a:r>
              <a:rPr lang="en-US" dirty="0" smtClean="0"/>
              <a:t> empty </a:t>
            </a:r>
            <a:r>
              <a:rPr lang="en-US" dirty="0" err="1" smtClean="0"/>
              <a:t>dict</a:t>
            </a:r>
            <a:r>
              <a:rPr lang="en-US" dirty="0" smtClean="0"/>
              <a:t> then we get None as </a:t>
            </a:r>
            <a:r>
              <a:rPr lang="en-US" dirty="0" smtClean="0"/>
              <a:t>Result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&gt;&gt;&gt; </a:t>
            </a:r>
            <a:r>
              <a:rPr lang="en-US" dirty="0" smtClean="0"/>
              <a:t>d1={</a:t>
            </a:r>
            <a:r>
              <a:rPr lang="en-US" dirty="0" smtClean="0"/>
              <a:t>10:1.2,20:3.4,30:1.2,40:4.5,50:3.4}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print(d1,type(d1),id(d1))-------{10: 1.2, 20: 3.4, 30: 1.2, 40: 4.5, 50: 3.4} &lt;class '</a:t>
            </a:r>
            <a:r>
              <a:rPr lang="en-US" dirty="0" err="1" smtClean="0"/>
              <a:t>dict</a:t>
            </a:r>
            <a:r>
              <a:rPr lang="en-US" dirty="0" smtClean="0"/>
              <a:t>'&gt; 3078526298944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len</a:t>
            </a:r>
            <a:r>
              <a:rPr lang="en-US" dirty="0" smtClean="0"/>
              <a:t>(d1)---------------------------</a:t>
            </a:r>
            <a:r>
              <a:rPr lang="en-US" dirty="0" smtClean="0"/>
              <a:t>5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d1.clear()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print(d1,type(d1),id(d1))--------{} &lt;class '</a:t>
            </a:r>
            <a:r>
              <a:rPr lang="en-US" dirty="0" err="1" smtClean="0"/>
              <a:t>dict</a:t>
            </a:r>
            <a:r>
              <a:rPr lang="en-US" dirty="0" smtClean="0"/>
              <a:t>'&gt; 3078526298944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len</a:t>
            </a:r>
            <a:r>
              <a:rPr lang="en-US" dirty="0" smtClean="0"/>
              <a:t>(d1)----------------------0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print(d1.clear())----------None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print({}.clear())-----------None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dict</a:t>
            </a:r>
            <a:r>
              <a:rPr lang="en-US" dirty="0" smtClean="0"/>
              <a:t>().clear())------None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2) pop()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</a:t>
            </a:r>
            <a:r>
              <a:rPr lang="en-US" dirty="0" smtClean="0"/>
              <a:t>: dictobj.pop(Key)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This Function is used for Removing (</a:t>
            </a:r>
            <a:r>
              <a:rPr lang="en-US" dirty="0" err="1" smtClean="0"/>
              <a:t>Key,Value</a:t>
            </a:r>
            <a:r>
              <a:rPr lang="en-US" dirty="0" smtClean="0"/>
              <a:t>) from Non-empty </a:t>
            </a:r>
            <a:r>
              <a:rPr lang="en-US" dirty="0" err="1" smtClean="0"/>
              <a:t>Dict</a:t>
            </a:r>
            <a:r>
              <a:rPr lang="en-US" dirty="0" smtClean="0"/>
              <a:t> Object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If the Value of Key does not Exist then we get </a:t>
            </a:r>
            <a:r>
              <a:rPr lang="en-US" dirty="0" err="1" smtClean="0"/>
              <a:t>KeyError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Examples </a:t>
            </a:r>
            <a:r>
              <a:rPr lang="en-US" dirty="0" smtClean="0"/>
              <a:t>--------------------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d1={10:1.2,20:3.4,30:1.2,40:4.5,50:3.4</a:t>
            </a:r>
            <a:r>
              <a:rPr lang="en-US" dirty="0" smtClean="0"/>
              <a:t>}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print(d1,type(d1),id(d1))-----------{10: 1.2, 20: 3.4, 30: 1.2, 40: 4.5, 50: 3.4} &lt;class '</a:t>
            </a:r>
            <a:r>
              <a:rPr lang="en-US" dirty="0" err="1" smtClean="0"/>
              <a:t>dict</a:t>
            </a:r>
            <a:r>
              <a:rPr lang="en-US" dirty="0" smtClean="0"/>
              <a:t>'&gt; 3078526259136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d1.pop(30)--------------1.2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print(d1,type(d1),id(d1))--------{10: 1.2, 20: 3.4, 40: 4.5, 50: 3.4} &lt;class '</a:t>
            </a:r>
            <a:r>
              <a:rPr lang="en-US" dirty="0" err="1" smtClean="0"/>
              <a:t>dict</a:t>
            </a:r>
            <a:r>
              <a:rPr lang="en-US" dirty="0" smtClean="0"/>
              <a:t>'&gt; 3078526259136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d1.pop(20)------------3.4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print(d1,type(d1),id(d1))-----{10: 1.2, 40: 4.5, 50: 3.4} &lt;class '</a:t>
            </a:r>
            <a:r>
              <a:rPr lang="en-US" dirty="0" err="1" smtClean="0"/>
              <a:t>dict</a:t>
            </a:r>
            <a:r>
              <a:rPr lang="en-US" dirty="0" smtClean="0"/>
              <a:t>'&gt; 3078526259136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d1.pop(50)------------3.4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print(d1,type(d1),id(d1))-------{10: 1.2, 40: 4.5}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r>
              <a:rPr lang="en-US" dirty="0" smtClean="0"/>
              <a:t>3078526259136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d1.pop(120)-----------------------</a:t>
            </a:r>
            <a:r>
              <a:rPr lang="en-US" dirty="0" err="1" smtClean="0"/>
              <a:t>KeyError</a:t>
            </a:r>
            <a:r>
              <a:rPr lang="en-US" dirty="0" smtClean="0"/>
              <a:t>: 120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{}.pop(10)------------------------</a:t>
            </a:r>
            <a:r>
              <a:rPr lang="en-US" dirty="0" err="1" smtClean="0"/>
              <a:t>KeyError</a:t>
            </a:r>
            <a:r>
              <a:rPr lang="en-US" dirty="0" smtClean="0"/>
              <a:t>: 10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dict</a:t>
            </a:r>
            <a:r>
              <a:rPr lang="en-US" dirty="0" smtClean="0"/>
              <a:t>().pop(20)-------------------</a:t>
            </a:r>
            <a:r>
              <a:rPr lang="en-US" dirty="0" err="1" smtClean="0"/>
              <a:t>KeyError</a:t>
            </a:r>
            <a:r>
              <a:rPr lang="en-US" dirty="0" smtClean="0"/>
              <a:t>: 20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3) </a:t>
            </a:r>
            <a:r>
              <a:rPr lang="en-US" dirty="0" err="1" smtClean="0"/>
              <a:t>popitem</a:t>
            </a:r>
            <a:r>
              <a:rPr lang="en-US" dirty="0" smtClean="0"/>
              <a:t>() </a:t>
            </a:r>
            <a:endParaRPr lang="en-US" dirty="0" smtClean="0"/>
          </a:p>
          <a:p>
            <a:r>
              <a:rPr lang="en-US" dirty="0" smtClean="0"/>
              <a:t>Syntax</a:t>
            </a:r>
            <a:r>
              <a:rPr lang="en-US" dirty="0" smtClean="0"/>
              <a:t>: </a:t>
            </a:r>
            <a:r>
              <a:rPr lang="en-US" dirty="0" err="1" smtClean="0"/>
              <a:t>dictobj.popitem</a:t>
            </a:r>
            <a:r>
              <a:rPr lang="en-US" dirty="0" smtClean="0"/>
              <a:t>()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This Function is used for Removing Last (</a:t>
            </a:r>
            <a:r>
              <a:rPr lang="en-US" dirty="0" err="1" smtClean="0"/>
              <a:t>Key,value</a:t>
            </a:r>
            <a:r>
              <a:rPr lang="en-US" dirty="0" smtClean="0"/>
              <a:t>) from Non-empty </a:t>
            </a:r>
            <a:r>
              <a:rPr lang="en-US" dirty="0" err="1" smtClean="0"/>
              <a:t>dict</a:t>
            </a:r>
            <a:r>
              <a:rPr lang="en-US" dirty="0" smtClean="0"/>
              <a:t> </a:t>
            </a:r>
            <a:r>
              <a:rPr lang="en-US" dirty="0" smtClean="0"/>
              <a:t>object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=&gt;</a:t>
            </a:r>
            <a:r>
              <a:rPr lang="en-US" dirty="0" smtClean="0"/>
              <a:t>When we call this function on empty </a:t>
            </a:r>
            <a:r>
              <a:rPr lang="en-US" dirty="0" err="1" smtClean="0"/>
              <a:t>dict</a:t>
            </a:r>
            <a:r>
              <a:rPr lang="en-US" dirty="0" smtClean="0"/>
              <a:t> object then we get </a:t>
            </a:r>
            <a:r>
              <a:rPr lang="en-US" dirty="0" err="1" smtClean="0"/>
              <a:t>KeyError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Examples -----------------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d1={10:1.2,20:3.4,30:1.2,40:4.5,50:3.4}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print(d1,type(d1),id(d1))-----------{10: 1.2, 20: 3.4, 30: 1.2, 40: 4.5, 50: 3.4} &lt;class '</a:t>
            </a:r>
            <a:r>
              <a:rPr lang="en-US" dirty="0" err="1" smtClean="0"/>
              <a:t>dict</a:t>
            </a:r>
            <a:r>
              <a:rPr lang="en-US" dirty="0" smtClean="0"/>
              <a:t>'&gt; 3078526259392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d1.popitem()-----------------(50, 3.4)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print(d1,type(d1),id(d1))-----------{10: 1.2, 20: 3.4, 30: 1.2, 40: 4.5} &lt;class '</a:t>
            </a:r>
            <a:r>
              <a:rPr lang="en-US" dirty="0" err="1" smtClean="0"/>
              <a:t>dict</a:t>
            </a:r>
            <a:r>
              <a:rPr lang="en-US" dirty="0" smtClean="0"/>
              <a:t>'&gt; 3078526259392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d1.popitem()--------------(40, 4.5)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print(d1,type(d1),id(d1))---{10: 1.2, 20: 3.4, 30: 1.2} &lt;class '</a:t>
            </a:r>
            <a:r>
              <a:rPr lang="en-US" dirty="0" err="1" smtClean="0"/>
              <a:t>dict</a:t>
            </a:r>
            <a:r>
              <a:rPr lang="en-US" dirty="0" smtClean="0"/>
              <a:t>'&gt; </a:t>
            </a:r>
            <a:r>
              <a:rPr lang="en-US" dirty="0" smtClean="0"/>
              <a:t>3078526259392</a:t>
            </a:r>
          </a:p>
          <a:p>
            <a:r>
              <a:rPr lang="en-US" dirty="0" smtClean="0"/>
              <a:t> &gt;&gt;&gt; </a:t>
            </a:r>
            <a:r>
              <a:rPr lang="en-US" dirty="0" smtClean="0"/>
              <a:t>d1.popitem()---------(30, 1.2)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print(d1,type(d1),id(d1))---------{10: 1.2, 20: 3.4} &lt;class '</a:t>
            </a:r>
            <a:r>
              <a:rPr lang="en-US" dirty="0" err="1" smtClean="0"/>
              <a:t>dict</a:t>
            </a:r>
            <a:r>
              <a:rPr lang="en-US" dirty="0" smtClean="0"/>
              <a:t>'&gt; 3078526259392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d1.popitem()-------------(20, 3.4)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print(d1,type(d1),id(d1))------{10: 1.2} &lt;class '</a:t>
            </a:r>
            <a:r>
              <a:rPr lang="en-US" dirty="0" err="1" smtClean="0"/>
              <a:t>dict</a:t>
            </a:r>
            <a:r>
              <a:rPr lang="en-US" dirty="0" smtClean="0"/>
              <a:t>'&gt; 3078526259392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d1.popitem()---------------(10, 1.2)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print(d1,type(d1),id(d1))------------{} &lt;class '</a:t>
            </a:r>
            <a:r>
              <a:rPr lang="en-US" dirty="0" err="1" smtClean="0"/>
              <a:t>dict</a:t>
            </a:r>
            <a:r>
              <a:rPr lang="en-US" dirty="0" smtClean="0"/>
              <a:t>'&gt; 3078526259392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d1.popitem()--------------</a:t>
            </a:r>
            <a:r>
              <a:rPr lang="en-US" dirty="0" err="1" smtClean="0"/>
              <a:t>KeyError</a:t>
            </a:r>
            <a:r>
              <a:rPr lang="en-US" dirty="0" smtClean="0"/>
              <a:t>: '</a:t>
            </a:r>
            <a:r>
              <a:rPr lang="en-US" dirty="0" err="1" smtClean="0"/>
              <a:t>popitem</a:t>
            </a:r>
            <a:r>
              <a:rPr lang="en-US" dirty="0" smtClean="0"/>
              <a:t>(): dictionary is empty'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{}.</a:t>
            </a:r>
            <a:r>
              <a:rPr lang="en-US" dirty="0" err="1" smtClean="0"/>
              <a:t>popitem</a:t>
            </a:r>
            <a:r>
              <a:rPr lang="en-US" dirty="0" smtClean="0"/>
              <a:t>()-----------------</a:t>
            </a:r>
            <a:r>
              <a:rPr lang="en-US" dirty="0" err="1" smtClean="0"/>
              <a:t>KeyError</a:t>
            </a:r>
            <a:r>
              <a:rPr lang="en-US" dirty="0" smtClean="0"/>
              <a:t>: '</a:t>
            </a:r>
            <a:r>
              <a:rPr lang="en-US" dirty="0" err="1" smtClean="0"/>
              <a:t>popitem</a:t>
            </a:r>
            <a:r>
              <a:rPr lang="en-US" dirty="0" smtClean="0"/>
              <a:t>(): dictionary is </a:t>
            </a:r>
            <a:r>
              <a:rPr lang="en-US" dirty="0" smtClean="0"/>
              <a:t>empty‘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</a:t>
            </a:r>
            <a:r>
              <a:rPr lang="en-US" dirty="0" err="1" smtClean="0"/>
              <a:t>dict</a:t>
            </a:r>
            <a:r>
              <a:rPr lang="en-US" dirty="0" smtClean="0"/>
              <a:t>().</a:t>
            </a:r>
            <a:r>
              <a:rPr lang="en-US" dirty="0" err="1" smtClean="0"/>
              <a:t>popitem</a:t>
            </a:r>
            <a:r>
              <a:rPr lang="en-US" dirty="0" smtClean="0"/>
              <a:t>()------------</a:t>
            </a:r>
            <a:r>
              <a:rPr lang="en-US" dirty="0" err="1" smtClean="0"/>
              <a:t>KeyError</a:t>
            </a:r>
            <a:r>
              <a:rPr lang="en-US" dirty="0" smtClean="0"/>
              <a:t>: '</a:t>
            </a:r>
            <a:r>
              <a:rPr lang="en-US" dirty="0" err="1" smtClean="0"/>
              <a:t>popitem</a:t>
            </a:r>
            <a:r>
              <a:rPr lang="en-US" dirty="0" smtClean="0"/>
              <a:t>(): dictionary is empty'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 copy()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</a:t>
            </a:r>
            <a:r>
              <a:rPr lang="en-US" dirty="0" smtClean="0"/>
              <a:t>: dictobj2=dictobj1.copy()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This Function is used for Copying the content of One </a:t>
            </a:r>
            <a:r>
              <a:rPr lang="en-US" dirty="0" err="1" smtClean="0"/>
              <a:t>Dict</a:t>
            </a:r>
            <a:r>
              <a:rPr lang="en-US" dirty="0" smtClean="0"/>
              <a:t> object to another </a:t>
            </a:r>
            <a:r>
              <a:rPr lang="en-US" dirty="0" err="1" smtClean="0"/>
              <a:t>dict</a:t>
            </a:r>
            <a:r>
              <a:rPr lang="en-US" dirty="0" smtClean="0"/>
              <a:t> object(Implementation of Shallow Copy)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30</TotalTime>
  <Words>1547</Words>
  <Application>Microsoft Office PowerPoint</Application>
  <PresentationFormat>On-screen Show (4:3)</PresentationFormat>
  <Paragraphs>186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Module</vt:lpstr>
      <vt:lpstr>Pre-Defined Functions in dict</vt:lpstr>
      <vt:lpstr>Pre-Defined Functions in dict</vt:lpstr>
      <vt:lpstr>1) clear() </vt:lpstr>
      <vt:lpstr>Examples  </vt:lpstr>
      <vt:lpstr> 2) pop()  </vt:lpstr>
      <vt:lpstr>Example:-</vt:lpstr>
      <vt:lpstr>Slide 7</vt:lpstr>
      <vt:lpstr>Example </vt:lpstr>
      <vt:lpstr>4) copy()</vt:lpstr>
      <vt:lpstr>Example </vt:lpstr>
      <vt:lpstr>5) get()--Most Imp</vt:lpstr>
      <vt:lpstr>Examples </vt:lpstr>
      <vt:lpstr>6) keys()</vt:lpstr>
      <vt:lpstr>Example </vt:lpstr>
      <vt:lpstr>Slide 15</vt:lpstr>
      <vt:lpstr>Slide 16</vt:lpstr>
      <vt:lpstr>Slide 17</vt:lpstr>
      <vt:lpstr>(8)  Items()</vt:lpstr>
      <vt:lpstr>Example </vt:lpstr>
      <vt:lpstr>Example </vt:lpstr>
      <vt:lpstr>Example </vt:lpstr>
      <vt:lpstr>9) update()</vt:lpstr>
      <vt:lpstr>Example </vt:lpstr>
      <vt:lpstr>Example </vt:lpstr>
      <vt:lpstr>Example :-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Pre-Defined Functions in dict</dc:title>
  <dc:creator>skytech computer</dc:creator>
  <cp:lastModifiedBy>skytech computer</cp:lastModifiedBy>
  <cp:revision>5</cp:revision>
  <dcterms:created xsi:type="dcterms:W3CDTF">2024-12-06T21:09:38Z</dcterms:created>
  <dcterms:modified xsi:type="dcterms:W3CDTF">2024-12-06T21:39:47Z</dcterms:modified>
</cp:coreProperties>
</file>