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1" r:id="rId35"/>
    <p:sldId id="293" r:id="rId36"/>
    <p:sldId id="29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10AB-7B66-4EED-A0EE-5310EB0B1082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970-4E30-4EEE-9B00-690A153933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10AB-7B66-4EED-A0EE-5310EB0B1082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970-4E30-4EEE-9B00-690A15393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10AB-7B66-4EED-A0EE-5310EB0B1082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970-4E30-4EEE-9B00-690A15393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10AB-7B66-4EED-A0EE-5310EB0B1082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970-4E30-4EEE-9B00-690A15393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10AB-7B66-4EED-A0EE-5310EB0B1082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970-4E30-4EEE-9B00-690A15393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10AB-7B66-4EED-A0EE-5310EB0B1082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970-4E30-4EEE-9B00-690A15393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10AB-7B66-4EED-A0EE-5310EB0B1082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970-4E30-4EEE-9B00-690A15393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10AB-7B66-4EED-A0EE-5310EB0B1082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970-4E30-4EEE-9B00-690A15393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10AB-7B66-4EED-A0EE-5310EB0B1082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970-4E30-4EEE-9B00-690A15393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10AB-7B66-4EED-A0EE-5310EB0B1082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970-4E30-4EEE-9B00-690A153933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D6410AB-7B66-4EED-A0EE-5310EB0B1082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A900970-4E30-4EEE-9B00-690A15393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D6410AB-7B66-4EED-A0EE-5310EB0B1082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A900970-4E30-4EEE-9B00-690A15393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Combination of </a:t>
            </a:r>
            <a:r>
              <a:rPr lang="en-US" dirty="0" err="1" smtClean="0"/>
              <a:t>dict</a:t>
            </a:r>
            <a:r>
              <a:rPr lang="en-US" dirty="0" smtClean="0"/>
              <a:t> with </a:t>
            </a:r>
            <a:r>
              <a:rPr lang="en-US" dirty="0" err="1" smtClean="0"/>
              <a:t>dict,set,tuple</a:t>
            </a:r>
            <a:r>
              <a:rPr lang="en-US" dirty="0" smtClean="0"/>
              <a:t> and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for it in d1.items(): ...</a:t>
            </a:r>
          </a:p>
          <a:p>
            <a:r>
              <a:rPr lang="en-US" dirty="0" smtClean="0"/>
              <a:t> print(it) ...</a:t>
            </a:r>
          </a:p>
          <a:p>
            <a:r>
              <a:rPr lang="en-US" dirty="0" smtClean="0"/>
              <a:t> ('</a:t>
            </a:r>
            <a:r>
              <a:rPr lang="en-US" dirty="0" err="1" smtClean="0"/>
              <a:t>sno</a:t>
            </a:r>
            <a:r>
              <a:rPr lang="en-US" dirty="0" smtClean="0"/>
              <a:t>', 100) </a:t>
            </a:r>
          </a:p>
          <a:p>
            <a:r>
              <a:rPr lang="en-US" dirty="0" smtClean="0"/>
              <a:t>('name', 'RS') </a:t>
            </a:r>
          </a:p>
          <a:p>
            <a:r>
              <a:rPr lang="en-US" dirty="0" smtClean="0"/>
              <a:t>('</a:t>
            </a:r>
            <a:r>
              <a:rPr lang="en-US" dirty="0" err="1" smtClean="0"/>
              <a:t>IntMarks</a:t>
            </a:r>
            <a:r>
              <a:rPr lang="en-US" dirty="0" smtClean="0"/>
              <a:t>', {'cm': 17, 'c++': 16}) </a:t>
            </a:r>
          </a:p>
          <a:p>
            <a:r>
              <a:rPr lang="en-US" dirty="0" smtClean="0"/>
              <a:t>('</a:t>
            </a:r>
            <a:r>
              <a:rPr lang="en-US" dirty="0" err="1" smtClean="0"/>
              <a:t>ExtMarks</a:t>
            </a:r>
            <a:r>
              <a:rPr lang="en-US" dirty="0" smtClean="0"/>
              <a:t>', {'cm': 70, 'c++': 67}) </a:t>
            </a:r>
          </a:p>
          <a:p>
            <a:r>
              <a:rPr lang="en-US" dirty="0" smtClean="0"/>
              <a:t>('</a:t>
            </a:r>
            <a:r>
              <a:rPr lang="en-US" dirty="0" err="1" smtClean="0"/>
              <a:t>cname</a:t>
            </a:r>
            <a:r>
              <a:rPr lang="en-US" dirty="0" smtClean="0"/>
              <a:t>', 'OU')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for </a:t>
            </a:r>
            <a:r>
              <a:rPr lang="en-US" dirty="0" err="1" smtClean="0"/>
              <a:t>gudu,sahu</a:t>
            </a:r>
            <a:r>
              <a:rPr lang="en-US" dirty="0" smtClean="0"/>
              <a:t> in d1.items():</a:t>
            </a:r>
          </a:p>
          <a:p>
            <a:r>
              <a:rPr lang="en-US" dirty="0" smtClean="0"/>
              <a:t> ... print(</a:t>
            </a:r>
            <a:r>
              <a:rPr lang="en-US" dirty="0" err="1" smtClean="0"/>
              <a:t>gudu</a:t>
            </a:r>
            <a:r>
              <a:rPr lang="en-US" dirty="0" smtClean="0"/>
              <a:t>,"---&gt;",</a:t>
            </a:r>
            <a:r>
              <a:rPr lang="en-US" dirty="0" err="1" smtClean="0"/>
              <a:t>sahu</a:t>
            </a:r>
            <a:r>
              <a:rPr lang="en-US" dirty="0" smtClean="0"/>
              <a:t>) ...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sno</a:t>
            </a:r>
            <a:r>
              <a:rPr lang="en-US" dirty="0" smtClean="0"/>
              <a:t> ---&gt; 100 </a:t>
            </a:r>
          </a:p>
          <a:p>
            <a:r>
              <a:rPr lang="en-US" dirty="0" smtClean="0"/>
              <a:t>name ---&gt; RS </a:t>
            </a:r>
          </a:p>
          <a:p>
            <a:r>
              <a:rPr lang="en-US" dirty="0" err="1" smtClean="0"/>
              <a:t>IntMarks</a:t>
            </a:r>
            <a:r>
              <a:rPr lang="en-US" dirty="0" smtClean="0"/>
              <a:t> ---&gt; {'cm': 17, 'c++': 16} </a:t>
            </a:r>
          </a:p>
          <a:p>
            <a:r>
              <a:rPr lang="en-US" dirty="0" err="1" smtClean="0"/>
              <a:t>ExtMarks</a:t>
            </a:r>
            <a:r>
              <a:rPr lang="en-US" dirty="0" smtClean="0"/>
              <a:t> ---&gt; {'cm': 70, 'c++': 67} </a:t>
            </a:r>
          </a:p>
          <a:p>
            <a:r>
              <a:rPr lang="en-US" dirty="0" err="1" smtClean="0"/>
              <a:t>cname</a:t>
            </a:r>
            <a:r>
              <a:rPr lang="en-US" dirty="0" smtClean="0"/>
              <a:t> ---&gt; OU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print(d1)</a:t>
            </a:r>
          </a:p>
          <a:p>
            <a:r>
              <a:rPr lang="en-US" dirty="0" smtClean="0"/>
              <a:t> {'</a:t>
            </a:r>
            <a:r>
              <a:rPr lang="en-US" dirty="0" err="1" smtClean="0"/>
              <a:t>sno</a:t>
            </a:r>
            <a:r>
              <a:rPr lang="en-US" dirty="0" smtClean="0"/>
              <a:t>': 100, 'name': 'RS', '</a:t>
            </a:r>
            <a:r>
              <a:rPr lang="en-US" dirty="0" err="1" smtClean="0"/>
              <a:t>IntMarks</a:t>
            </a:r>
            <a:r>
              <a:rPr lang="en-US" dirty="0" smtClean="0"/>
              <a:t>': {'cm': 17, 'c++': 16}, '</a:t>
            </a:r>
            <a:r>
              <a:rPr lang="en-US" dirty="0" err="1" smtClean="0"/>
              <a:t>ExtMarks</a:t>
            </a:r>
            <a:r>
              <a:rPr lang="en-US" dirty="0" smtClean="0"/>
              <a:t>': {'cm': 70, 'c++': 67}, '</a:t>
            </a:r>
            <a:r>
              <a:rPr lang="en-US" dirty="0" err="1" smtClean="0"/>
              <a:t>cname</a:t>
            </a:r>
            <a:r>
              <a:rPr lang="en-US" dirty="0" smtClean="0"/>
              <a:t>': 'OU'} </a:t>
            </a:r>
          </a:p>
          <a:p>
            <a:r>
              <a:rPr lang="en-US" dirty="0" smtClean="0"/>
              <a:t>&gt;&gt;&gt; d1.get("</a:t>
            </a:r>
            <a:r>
              <a:rPr lang="en-US" dirty="0" err="1" smtClean="0"/>
              <a:t>IntMarks</a:t>
            </a:r>
            <a:r>
              <a:rPr lang="en-US" dirty="0" smtClean="0"/>
              <a:t>")</a:t>
            </a:r>
          </a:p>
          <a:p>
            <a:r>
              <a:rPr lang="en-US" dirty="0" smtClean="0"/>
              <a:t> {'cm': 17, 'c++': 16} </a:t>
            </a:r>
          </a:p>
          <a:p>
            <a:r>
              <a:rPr lang="en-US" dirty="0" smtClean="0"/>
              <a:t>&gt;&gt;&gt; d1.get("</a:t>
            </a:r>
            <a:r>
              <a:rPr lang="en-US" dirty="0" err="1" smtClean="0"/>
              <a:t>ExtMarks</a:t>
            </a:r>
            <a:r>
              <a:rPr lang="en-US" dirty="0" smtClean="0"/>
              <a:t>")</a:t>
            </a:r>
          </a:p>
          <a:p>
            <a:r>
              <a:rPr lang="en-US" dirty="0" smtClean="0"/>
              <a:t> {'cm': 70, 'c++': 67}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&gt;&gt;&gt; for it in d1.get("</a:t>
            </a:r>
            <a:r>
              <a:rPr lang="en-US" dirty="0" err="1" smtClean="0"/>
              <a:t>IntMarks</a:t>
            </a:r>
            <a:r>
              <a:rPr lang="en-US" dirty="0" smtClean="0"/>
              <a:t>").items(): </a:t>
            </a:r>
          </a:p>
          <a:p>
            <a:r>
              <a:rPr lang="en-US" dirty="0" smtClean="0"/>
              <a:t>... print(it) </a:t>
            </a:r>
          </a:p>
          <a:p>
            <a:r>
              <a:rPr lang="en-US" dirty="0" smtClean="0"/>
              <a:t>... ('cm', 17) ('c++', 16) </a:t>
            </a:r>
          </a:p>
          <a:p>
            <a:r>
              <a:rPr lang="en-US" dirty="0" smtClean="0"/>
              <a:t>&gt;&gt;&gt; for </a:t>
            </a:r>
            <a:r>
              <a:rPr lang="en-US" dirty="0" err="1" smtClean="0"/>
              <a:t>k,v</a:t>
            </a:r>
            <a:r>
              <a:rPr lang="en-US" dirty="0" smtClean="0"/>
              <a:t> in d1.get("</a:t>
            </a:r>
            <a:r>
              <a:rPr lang="en-US" dirty="0" err="1" smtClean="0"/>
              <a:t>IntMarks</a:t>
            </a:r>
            <a:r>
              <a:rPr lang="en-US" dirty="0" smtClean="0"/>
              <a:t>").items(): </a:t>
            </a:r>
          </a:p>
          <a:p>
            <a:r>
              <a:rPr lang="en-US" dirty="0" smtClean="0"/>
              <a:t>... print(k,"---&gt;",v) </a:t>
            </a:r>
          </a:p>
          <a:p>
            <a:r>
              <a:rPr lang="en-US" dirty="0" smtClean="0"/>
              <a:t>... cm ---&gt; 17</a:t>
            </a:r>
          </a:p>
          <a:p>
            <a:r>
              <a:rPr lang="en-US" dirty="0" smtClean="0"/>
              <a:t> c++ ---&gt; 16 </a:t>
            </a:r>
          </a:p>
          <a:p>
            <a:r>
              <a:rPr lang="en-US" dirty="0" smtClean="0"/>
              <a:t>&gt;&gt;&gt; for </a:t>
            </a:r>
            <a:r>
              <a:rPr lang="en-US" dirty="0" err="1" smtClean="0"/>
              <a:t>k,v</a:t>
            </a:r>
            <a:r>
              <a:rPr lang="en-US" dirty="0" smtClean="0"/>
              <a:t> in d1.get("</a:t>
            </a:r>
            <a:r>
              <a:rPr lang="en-US" dirty="0" err="1" smtClean="0"/>
              <a:t>ExtMarks</a:t>
            </a:r>
            <a:r>
              <a:rPr lang="en-US" dirty="0" smtClean="0"/>
              <a:t>").items():</a:t>
            </a:r>
          </a:p>
          <a:p>
            <a:r>
              <a:rPr lang="en-US" dirty="0" smtClean="0"/>
              <a:t> ... </a:t>
            </a:r>
          </a:p>
          <a:p>
            <a:r>
              <a:rPr lang="en-US" dirty="0" smtClean="0"/>
              <a:t>print(k,"---&gt;",v) </a:t>
            </a:r>
          </a:p>
          <a:p>
            <a:r>
              <a:rPr lang="en-US" dirty="0" smtClean="0"/>
              <a:t>... </a:t>
            </a:r>
          </a:p>
          <a:p>
            <a:r>
              <a:rPr lang="en-US" dirty="0" smtClean="0"/>
              <a:t>cm ---&gt; 70 </a:t>
            </a:r>
          </a:p>
          <a:p>
            <a:r>
              <a:rPr lang="en-US" dirty="0" smtClean="0"/>
              <a:t>c++ ---&gt; 67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&gt;&gt;&gt; print(d1)</a:t>
            </a:r>
          </a:p>
          <a:p>
            <a:r>
              <a:rPr lang="en-US" dirty="0" smtClean="0"/>
              <a:t> {'</a:t>
            </a:r>
            <a:r>
              <a:rPr lang="en-US" dirty="0" err="1" smtClean="0"/>
              <a:t>sno</a:t>
            </a:r>
            <a:r>
              <a:rPr lang="en-US" dirty="0" smtClean="0"/>
              <a:t>': 100, 'name': 'RS', '</a:t>
            </a:r>
            <a:r>
              <a:rPr lang="en-US" dirty="0" err="1" smtClean="0"/>
              <a:t>IntMarks</a:t>
            </a:r>
            <a:r>
              <a:rPr lang="en-US" dirty="0" smtClean="0"/>
              <a:t>': {'cm': 17, 'c++': 16}, '</a:t>
            </a:r>
            <a:r>
              <a:rPr lang="en-US" dirty="0" err="1" smtClean="0"/>
              <a:t>ExtMarks</a:t>
            </a:r>
            <a:r>
              <a:rPr lang="en-US" dirty="0" smtClean="0"/>
              <a:t>': {'cm': 70, 'c++': 67}, '</a:t>
            </a:r>
            <a:r>
              <a:rPr lang="en-US" dirty="0" err="1" smtClean="0"/>
              <a:t>cname</a:t>
            </a:r>
            <a:r>
              <a:rPr lang="en-US" dirty="0" smtClean="0"/>
              <a:t>': 'OU'}</a:t>
            </a:r>
          </a:p>
          <a:p>
            <a:r>
              <a:rPr lang="en-US" dirty="0" smtClean="0"/>
              <a:t> &gt;&gt;&gt; for </a:t>
            </a:r>
            <a:r>
              <a:rPr lang="en-US" dirty="0" err="1" smtClean="0"/>
              <a:t>k,v</a:t>
            </a:r>
            <a:r>
              <a:rPr lang="en-US" dirty="0" smtClean="0"/>
              <a:t> in d1["</a:t>
            </a:r>
            <a:r>
              <a:rPr lang="en-US" dirty="0" err="1" smtClean="0"/>
              <a:t>IntMarks</a:t>
            </a:r>
            <a:r>
              <a:rPr lang="en-US" dirty="0" smtClean="0"/>
              <a:t>"].items():</a:t>
            </a:r>
          </a:p>
          <a:p>
            <a:r>
              <a:rPr lang="en-US" dirty="0" smtClean="0"/>
              <a:t> ... print(k,"---&gt;",v) ... </a:t>
            </a:r>
          </a:p>
          <a:p>
            <a:r>
              <a:rPr lang="en-US" dirty="0" smtClean="0"/>
              <a:t>cm ---&gt; 17</a:t>
            </a:r>
          </a:p>
          <a:p>
            <a:r>
              <a:rPr lang="en-US" dirty="0" smtClean="0"/>
              <a:t> c++ ---&gt; 16 </a:t>
            </a:r>
          </a:p>
          <a:p>
            <a:r>
              <a:rPr lang="en-US" dirty="0" smtClean="0"/>
              <a:t>&gt;&gt;&gt; for </a:t>
            </a:r>
            <a:r>
              <a:rPr lang="en-US" dirty="0" err="1" smtClean="0"/>
              <a:t>k,v</a:t>
            </a:r>
            <a:r>
              <a:rPr lang="en-US" dirty="0" smtClean="0"/>
              <a:t> in d1["</a:t>
            </a:r>
            <a:r>
              <a:rPr lang="en-US" dirty="0" err="1" smtClean="0"/>
              <a:t>ExtMarks</a:t>
            </a:r>
            <a:r>
              <a:rPr lang="en-US" dirty="0" smtClean="0"/>
              <a:t>"].items():</a:t>
            </a:r>
          </a:p>
          <a:p>
            <a:r>
              <a:rPr lang="en-US" dirty="0" smtClean="0"/>
              <a:t> ... print(k,"---&gt;",v) ... </a:t>
            </a:r>
          </a:p>
          <a:p>
            <a:r>
              <a:rPr lang="en-US" dirty="0" smtClean="0"/>
              <a:t>cm ---&gt; 70 </a:t>
            </a:r>
          </a:p>
          <a:p>
            <a:r>
              <a:rPr lang="en-US" dirty="0" smtClean="0"/>
              <a:t>c++ ---&gt; 67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&gt;&gt;&gt; print(d1)</a:t>
            </a:r>
          </a:p>
          <a:p>
            <a:r>
              <a:rPr lang="en-US" dirty="0" smtClean="0"/>
              <a:t> {'</a:t>
            </a:r>
            <a:r>
              <a:rPr lang="en-US" dirty="0" err="1" smtClean="0"/>
              <a:t>sno</a:t>
            </a:r>
            <a:r>
              <a:rPr lang="en-US" dirty="0" smtClean="0"/>
              <a:t>': 100, 'name': 'RS', '</a:t>
            </a:r>
            <a:r>
              <a:rPr lang="en-US" dirty="0" err="1" smtClean="0"/>
              <a:t>IntMarks</a:t>
            </a:r>
            <a:r>
              <a:rPr lang="en-US" dirty="0" smtClean="0"/>
              <a:t>': {'cm': 17, 'c++': 16}, '</a:t>
            </a:r>
            <a:r>
              <a:rPr lang="en-US" dirty="0" err="1" smtClean="0"/>
              <a:t>ExtMarks</a:t>
            </a:r>
            <a:r>
              <a:rPr lang="en-US" dirty="0" smtClean="0"/>
              <a:t>': {'cm': 70, 'c++': 67}, '</a:t>
            </a:r>
            <a:r>
              <a:rPr lang="en-US" dirty="0" err="1" smtClean="0"/>
              <a:t>cname</a:t>
            </a:r>
            <a:r>
              <a:rPr lang="en-US" dirty="0" smtClean="0"/>
              <a:t>': 'OU'} </a:t>
            </a:r>
          </a:p>
          <a:p>
            <a:r>
              <a:rPr lang="en-US" dirty="0" smtClean="0"/>
              <a:t>&gt;&gt;&gt; d1["</a:t>
            </a:r>
            <a:r>
              <a:rPr lang="en-US" dirty="0" err="1" smtClean="0"/>
              <a:t>IntMarks</a:t>
            </a:r>
            <a:r>
              <a:rPr lang="en-US" dirty="0" smtClean="0"/>
              <a:t>"]["cm"]---------------- 17</a:t>
            </a:r>
          </a:p>
          <a:p>
            <a:r>
              <a:rPr lang="en-US" dirty="0" smtClean="0"/>
              <a:t> &gt;&gt;&gt; d1["</a:t>
            </a:r>
            <a:r>
              <a:rPr lang="en-US" dirty="0" err="1" smtClean="0"/>
              <a:t>IntMarks</a:t>
            </a:r>
            <a:r>
              <a:rPr lang="en-US" dirty="0" smtClean="0"/>
              <a:t>"]["cm"]=18</a:t>
            </a:r>
          </a:p>
          <a:p>
            <a:r>
              <a:rPr lang="en-US" dirty="0" smtClean="0"/>
              <a:t> &gt;&gt;&gt; print(d1) {'</a:t>
            </a:r>
            <a:r>
              <a:rPr lang="en-US" dirty="0" err="1" smtClean="0"/>
              <a:t>sno</a:t>
            </a:r>
            <a:r>
              <a:rPr lang="en-US" dirty="0" smtClean="0"/>
              <a:t>': 100, 'name': 'RS', '</a:t>
            </a:r>
            <a:r>
              <a:rPr lang="en-US" dirty="0" err="1" smtClean="0"/>
              <a:t>IntMarks</a:t>
            </a:r>
            <a:r>
              <a:rPr lang="en-US" dirty="0" smtClean="0"/>
              <a:t>': {'cm': 18, 'c++': 16}, '</a:t>
            </a:r>
            <a:r>
              <a:rPr lang="en-US" dirty="0" err="1" smtClean="0"/>
              <a:t>ExtMarks</a:t>
            </a:r>
            <a:r>
              <a:rPr lang="en-US" dirty="0" smtClean="0"/>
              <a:t>': {'cm': 70, 'c++': 67}, '</a:t>
            </a:r>
            <a:r>
              <a:rPr lang="en-US" dirty="0" err="1" smtClean="0"/>
              <a:t>cname</a:t>
            </a:r>
            <a:r>
              <a:rPr lang="en-US" dirty="0" smtClean="0"/>
              <a:t>': 'OU'} </a:t>
            </a:r>
          </a:p>
          <a:p>
            <a:r>
              <a:rPr lang="en-US" dirty="0" smtClean="0"/>
              <a:t>&gt;&gt;&gt; d1["</a:t>
            </a:r>
            <a:r>
              <a:rPr lang="en-US" dirty="0" err="1" smtClean="0"/>
              <a:t>ExtMarks</a:t>
            </a:r>
            <a:r>
              <a:rPr lang="en-US" dirty="0" smtClean="0"/>
              <a:t>"]["cm"]=77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&gt;&gt;&gt; print(d1) {'</a:t>
            </a:r>
            <a:r>
              <a:rPr lang="en-US" dirty="0" err="1" smtClean="0"/>
              <a:t>sno</a:t>
            </a:r>
            <a:r>
              <a:rPr lang="en-US" dirty="0" smtClean="0"/>
              <a:t>': 100, 'name': 'RS', '</a:t>
            </a:r>
            <a:r>
              <a:rPr lang="en-US" dirty="0" err="1" smtClean="0"/>
              <a:t>IntMarks</a:t>
            </a:r>
            <a:r>
              <a:rPr lang="en-US" dirty="0" smtClean="0"/>
              <a:t>': {'cm': 18, 'c++': 16}, '</a:t>
            </a:r>
            <a:r>
              <a:rPr lang="en-US" dirty="0" err="1" smtClean="0"/>
              <a:t>ExtMarks</a:t>
            </a:r>
            <a:r>
              <a:rPr lang="en-US" dirty="0" smtClean="0"/>
              <a:t>': {'cm': 77, 'c++': 67}, '</a:t>
            </a:r>
            <a:r>
              <a:rPr lang="en-US" dirty="0" err="1" smtClean="0"/>
              <a:t>cname</a:t>
            </a:r>
            <a:r>
              <a:rPr lang="en-US" dirty="0" smtClean="0"/>
              <a:t>': 'OU'} </a:t>
            </a:r>
          </a:p>
          <a:p>
            <a:r>
              <a:rPr lang="en-US" dirty="0" smtClean="0"/>
              <a:t>&gt;&gt;&gt;d1["</a:t>
            </a:r>
            <a:r>
              <a:rPr lang="en-US" dirty="0" err="1" smtClean="0"/>
              <a:t>ExtMarks</a:t>
            </a:r>
            <a:r>
              <a:rPr lang="en-US" dirty="0" smtClean="0"/>
              <a:t>"]["cm"]=d1["</a:t>
            </a:r>
            <a:r>
              <a:rPr lang="en-US" dirty="0" err="1" smtClean="0"/>
              <a:t>ExtMarks</a:t>
            </a:r>
            <a:r>
              <a:rPr lang="en-US" dirty="0" smtClean="0"/>
              <a:t>"].get("cm")+2 </a:t>
            </a:r>
          </a:p>
          <a:p>
            <a:r>
              <a:rPr lang="en-US" dirty="0" smtClean="0"/>
              <a:t>&gt;&gt;&gt; print(d1) {'</a:t>
            </a:r>
            <a:r>
              <a:rPr lang="en-US" dirty="0" err="1" smtClean="0"/>
              <a:t>sno</a:t>
            </a:r>
            <a:r>
              <a:rPr lang="en-US" dirty="0" smtClean="0"/>
              <a:t>': 100, 'name': 'RS', '</a:t>
            </a:r>
            <a:r>
              <a:rPr lang="en-US" dirty="0" err="1" smtClean="0"/>
              <a:t>IntMarks</a:t>
            </a:r>
            <a:r>
              <a:rPr lang="en-US" dirty="0" smtClean="0"/>
              <a:t>': {'cm': 18, 'c++': 16}, '</a:t>
            </a:r>
            <a:r>
              <a:rPr lang="en-US" dirty="0" err="1" smtClean="0"/>
              <a:t>ExtMarks</a:t>
            </a:r>
            <a:r>
              <a:rPr lang="en-US" dirty="0" smtClean="0"/>
              <a:t>': {'cm': 79, 'c++': 67}, '</a:t>
            </a:r>
            <a:r>
              <a:rPr lang="en-US" dirty="0" err="1" smtClean="0"/>
              <a:t>cname</a:t>
            </a:r>
            <a:r>
              <a:rPr lang="en-US" dirty="0" smtClean="0"/>
              <a:t>': 'OU'} </a:t>
            </a:r>
          </a:p>
          <a:p>
            <a:r>
              <a:rPr lang="en-US" dirty="0" smtClean="0"/>
              <a:t>&gt;&gt;&gt;d1["</a:t>
            </a:r>
            <a:r>
              <a:rPr lang="en-US" dirty="0" err="1" smtClean="0"/>
              <a:t>ExtMarks</a:t>
            </a:r>
            <a:r>
              <a:rPr lang="en-US" dirty="0" smtClean="0"/>
              <a:t>"]["c++"]=d1["</a:t>
            </a:r>
            <a:r>
              <a:rPr lang="en-US" dirty="0" err="1" smtClean="0"/>
              <a:t>ExtMarks</a:t>
            </a:r>
            <a:r>
              <a:rPr lang="en-US" dirty="0" smtClean="0"/>
              <a:t>"]["c++"]+2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1815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&gt;&gt;&gt; print(d1) {'</a:t>
            </a:r>
            <a:r>
              <a:rPr lang="en-US" dirty="0" err="1" smtClean="0"/>
              <a:t>sno</a:t>
            </a:r>
            <a:r>
              <a:rPr lang="en-US" dirty="0" smtClean="0"/>
              <a:t>': 100, 'name': 'RS', '</a:t>
            </a:r>
            <a:r>
              <a:rPr lang="en-US" dirty="0" err="1" smtClean="0"/>
              <a:t>IntMarks</a:t>
            </a:r>
            <a:r>
              <a:rPr lang="en-US" dirty="0" smtClean="0"/>
              <a:t>': {'cm': 18, 'c++': 16}, '</a:t>
            </a:r>
            <a:r>
              <a:rPr lang="en-US" dirty="0" err="1" smtClean="0"/>
              <a:t>ExtMarks</a:t>
            </a:r>
            <a:r>
              <a:rPr lang="en-US" dirty="0" smtClean="0"/>
              <a:t>': {'cm': 79, 'c++': 69}, '</a:t>
            </a:r>
            <a:r>
              <a:rPr lang="en-US" dirty="0" err="1" smtClean="0"/>
              <a:t>cname</a:t>
            </a:r>
            <a:r>
              <a:rPr lang="en-US" dirty="0" smtClean="0"/>
              <a:t>': 'OU'} </a:t>
            </a:r>
          </a:p>
          <a:p>
            <a:r>
              <a:rPr lang="en-US" dirty="0" smtClean="0"/>
              <a:t>&gt;&gt;&gt; d1["</a:t>
            </a:r>
            <a:r>
              <a:rPr lang="en-US" dirty="0" err="1" smtClean="0"/>
              <a:t>IntMarks</a:t>
            </a:r>
            <a:r>
              <a:rPr lang="en-US" dirty="0" smtClean="0"/>
              <a:t>"].pop("c++")</a:t>
            </a:r>
          </a:p>
          <a:p>
            <a:r>
              <a:rPr lang="en-US" dirty="0" smtClean="0"/>
              <a:t> 16 </a:t>
            </a:r>
          </a:p>
          <a:p>
            <a:r>
              <a:rPr lang="en-US" dirty="0" smtClean="0"/>
              <a:t>&gt;&gt;&gt; print(d1) {'</a:t>
            </a:r>
            <a:r>
              <a:rPr lang="en-US" dirty="0" err="1" smtClean="0"/>
              <a:t>sno</a:t>
            </a:r>
            <a:r>
              <a:rPr lang="en-US" dirty="0" smtClean="0"/>
              <a:t>': 100, 'name': 'RS', '</a:t>
            </a:r>
            <a:r>
              <a:rPr lang="en-US" dirty="0" err="1" smtClean="0"/>
              <a:t>IntMarks</a:t>
            </a:r>
            <a:r>
              <a:rPr lang="en-US" dirty="0" smtClean="0"/>
              <a:t>': {'cm': 18}, '</a:t>
            </a:r>
            <a:r>
              <a:rPr lang="en-US" dirty="0" err="1" smtClean="0"/>
              <a:t>ExtMarks</a:t>
            </a:r>
            <a:r>
              <a:rPr lang="en-US" dirty="0" smtClean="0"/>
              <a:t>': {'cm': 79, 'c++': 69}, '</a:t>
            </a:r>
            <a:r>
              <a:rPr lang="en-US" dirty="0" err="1" smtClean="0"/>
              <a:t>cname</a:t>
            </a:r>
            <a:r>
              <a:rPr lang="en-US" dirty="0" smtClean="0"/>
              <a:t>': 'OU'} </a:t>
            </a:r>
          </a:p>
          <a:p>
            <a:r>
              <a:rPr lang="en-US" dirty="0" smtClean="0"/>
              <a:t>&gt;&gt;&gt; d1.pop("</a:t>
            </a:r>
            <a:r>
              <a:rPr lang="en-US" dirty="0" err="1" smtClean="0"/>
              <a:t>IntMarks</a:t>
            </a:r>
            <a:r>
              <a:rPr lang="en-US" dirty="0" smtClean="0"/>
              <a:t>")</a:t>
            </a:r>
          </a:p>
          <a:p>
            <a:r>
              <a:rPr lang="en-US" dirty="0" smtClean="0"/>
              <a:t> {'cm': 18} </a:t>
            </a:r>
          </a:p>
          <a:p>
            <a:r>
              <a:rPr lang="en-US" dirty="0" smtClean="0"/>
              <a:t>&gt;&gt;&gt; print(d1) {'</a:t>
            </a:r>
            <a:r>
              <a:rPr lang="en-US" dirty="0" err="1" smtClean="0"/>
              <a:t>sno</a:t>
            </a:r>
            <a:r>
              <a:rPr lang="en-US" dirty="0" smtClean="0"/>
              <a:t>': 100, 'name': 'RS', '</a:t>
            </a:r>
            <a:r>
              <a:rPr lang="en-US" dirty="0" err="1" smtClean="0"/>
              <a:t>ExtMarks</a:t>
            </a:r>
            <a:r>
              <a:rPr lang="en-US" dirty="0" smtClean="0"/>
              <a:t>': {'cm': 79, 'c++': 69}, '</a:t>
            </a:r>
            <a:r>
              <a:rPr lang="en-US" dirty="0" err="1" smtClean="0"/>
              <a:t>cname</a:t>
            </a:r>
            <a:r>
              <a:rPr lang="en-US" dirty="0" smtClean="0"/>
              <a:t>': 'OU'}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&gt;&gt;&gt; d1["</a:t>
            </a:r>
            <a:r>
              <a:rPr lang="en-US" dirty="0" err="1" smtClean="0"/>
              <a:t>IntMarks</a:t>
            </a:r>
            <a:r>
              <a:rPr lang="en-US" dirty="0" smtClean="0"/>
              <a:t>"]={"Java":15,"Python":16} </a:t>
            </a:r>
          </a:p>
          <a:p>
            <a:r>
              <a:rPr lang="en-US" dirty="0" smtClean="0"/>
              <a:t>&gt;&gt;&gt; print(d1) {'</a:t>
            </a:r>
            <a:r>
              <a:rPr lang="en-US" dirty="0" err="1" smtClean="0"/>
              <a:t>sno</a:t>
            </a:r>
            <a:r>
              <a:rPr lang="en-US" dirty="0" smtClean="0"/>
              <a:t>': 100, 'name': 'RS', '</a:t>
            </a:r>
            <a:r>
              <a:rPr lang="en-US" dirty="0" err="1" smtClean="0"/>
              <a:t>ExtMarks</a:t>
            </a:r>
            <a:r>
              <a:rPr lang="en-US" dirty="0" smtClean="0"/>
              <a:t>': {'cm': 79, 'c++': 69}, '</a:t>
            </a:r>
            <a:r>
              <a:rPr lang="en-US" dirty="0" err="1" smtClean="0"/>
              <a:t>cname</a:t>
            </a:r>
            <a:r>
              <a:rPr lang="en-US" dirty="0" smtClean="0"/>
              <a:t>': 'OU', '</a:t>
            </a:r>
            <a:r>
              <a:rPr lang="en-US" dirty="0" err="1" smtClean="0"/>
              <a:t>IntMarks</a:t>
            </a:r>
            <a:r>
              <a:rPr lang="en-US" dirty="0" smtClean="0"/>
              <a:t>': {'Java': 15, 'Python': 16}} &gt;&gt;&gt; d1["</a:t>
            </a:r>
            <a:r>
              <a:rPr lang="en-US" dirty="0" err="1" smtClean="0"/>
              <a:t>ExtMarks</a:t>
            </a:r>
            <a:r>
              <a:rPr lang="en-US" dirty="0" smtClean="0"/>
              <a:t>"]["</a:t>
            </a:r>
            <a:r>
              <a:rPr lang="en-US" dirty="0" err="1" smtClean="0"/>
              <a:t>os</a:t>
            </a:r>
            <a:r>
              <a:rPr lang="en-US" dirty="0" smtClean="0"/>
              <a:t>"]=80 </a:t>
            </a:r>
          </a:p>
          <a:p>
            <a:r>
              <a:rPr lang="en-US" dirty="0" smtClean="0"/>
              <a:t>&gt;&gt;&gt; print(d1) {'</a:t>
            </a:r>
            <a:r>
              <a:rPr lang="en-US" dirty="0" err="1" smtClean="0"/>
              <a:t>sno</a:t>
            </a:r>
            <a:r>
              <a:rPr lang="en-US" dirty="0" smtClean="0"/>
              <a:t>': 100, 'name': 'RS', '</a:t>
            </a:r>
            <a:r>
              <a:rPr lang="en-US" dirty="0" err="1" smtClean="0"/>
              <a:t>ExtMarks</a:t>
            </a:r>
            <a:r>
              <a:rPr lang="en-US" dirty="0" smtClean="0"/>
              <a:t>': {'cm': 79, 'c++': 69, '</a:t>
            </a:r>
            <a:r>
              <a:rPr lang="en-US" dirty="0" err="1" smtClean="0"/>
              <a:t>os'</a:t>
            </a:r>
            <a:r>
              <a:rPr lang="en-US" dirty="0" smtClean="0"/>
              <a:t>: 80}, '</a:t>
            </a:r>
            <a:r>
              <a:rPr lang="en-US" dirty="0" err="1" smtClean="0"/>
              <a:t>cname</a:t>
            </a:r>
            <a:r>
              <a:rPr lang="en-US" dirty="0" smtClean="0"/>
              <a:t>': 'OU', '</a:t>
            </a:r>
            <a:r>
              <a:rPr lang="en-US" dirty="0" err="1" smtClean="0"/>
              <a:t>IntMarks</a:t>
            </a:r>
            <a:r>
              <a:rPr lang="en-US" dirty="0" smtClean="0"/>
              <a:t>': {'Java': 15, 'Python': 16}} </a:t>
            </a:r>
          </a:p>
          <a:p>
            <a:r>
              <a:rPr lang="en-US" dirty="0" smtClean="0"/>
              <a:t>&gt;&gt;&gt; d1["</a:t>
            </a:r>
            <a:r>
              <a:rPr lang="en-US" dirty="0" err="1" smtClean="0"/>
              <a:t>ExtMarks</a:t>
            </a:r>
            <a:r>
              <a:rPr lang="en-US" dirty="0" smtClean="0"/>
              <a:t>"]["Bonus"]={"CB":1,"CPPB":2}</a:t>
            </a:r>
          </a:p>
          <a:p>
            <a:r>
              <a:rPr lang="en-US" dirty="0" smtClean="0"/>
              <a:t> &gt;&gt;&gt; print(d1) {'</a:t>
            </a:r>
            <a:r>
              <a:rPr lang="en-US" dirty="0" err="1" smtClean="0"/>
              <a:t>sno</a:t>
            </a:r>
            <a:r>
              <a:rPr lang="en-US" dirty="0" smtClean="0"/>
              <a:t>': 100, 'name': 'RS', '</a:t>
            </a:r>
            <a:r>
              <a:rPr lang="en-US" dirty="0" err="1" smtClean="0"/>
              <a:t>ExtMarks</a:t>
            </a:r>
            <a:r>
              <a:rPr lang="en-US" dirty="0" smtClean="0"/>
              <a:t>': {'cm': 79, 'c++': 69, '</a:t>
            </a:r>
            <a:r>
              <a:rPr lang="en-US" dirty="0" err="1" smtClean="0"/>
              <a:t>os'</a:t>
            </a:r>
            <a:r>
              <a:rPr lang="en-US" dirty="0" smtClean="0"/>
              <a:t>: 80, 'Bonus': {'CB': 1, 'CPPB': 2}}, '</a:t>
            </a:r>
            <a:r>
              <a:rPr lang="en-US" dirty="0" err="1" smtClean="0"/>
              <a:t>cname</a:t>
            </a:r>
            <a:r>
              <a:rPr lang="en-US" dirty="0" smtClean="0"/>
              <a:t>': 'OU', '</a:t>
            </a:r>
            <a:r>
              <a:rPr lang="en-US" dirty="0" err="1" smtClean="0"/>
              <a:t>IntMarks</a:t>
            </a:r>
            <a:r>
              <a:rPr lang="en-US" dirty="0" smtClean="0"/>
              <a:t>': {'Java': 15, 'Python': 16}}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&gt;&gt;&gt; print(d1) {'</a:t>
            </a:r>
            <a:r>
              <a:rPr lang="en-US" dirty="0" err="1" smtClean="0"/>
              <a:t>sno</a:t>
            </a:r>
            <a:r>
              <a:rPr lang="en-US" dirty="0" smtClean="0"/>
              <a:t>': 100, 'name': 'RS', '</a:t>
            </a:r>
            <a:r>
              <a:rPr lang="en-US" dirty="0" err="1" smtClean="0"/>
              <a:t>ExtMarks</a:t>
            </a:r>
            <a:r>
              <a:rPr lang="en-US" dirty="0" smtClean="0"/>
              <a:t>': {'cm': 79, 'c++': 69, '</a:t>
            </a:r>
            <a:r>
              <a:rPr lang="en-US" dirty="0" err="1" smtClean="0"/>
              <a:t>os'</a:t>
            </a:r>
            <a:r>
              <a:rPr lang="en-US" dirty="0" smtClean="0"/>
              <a:t>: 80, 'Bonus': {'CB': 1, 'CPPB': 2}}, '</a:t>
            </a:r>
            <a:r>
              <a:rPr lang="en-US" dirty="0" err="1" smtClean="0"/>
              <a:t>cname</a:t>
            </a:r>
            <a:r>
              <a:rPr lang="en-US" dirty="0" smtClean="0"/>
              <a:t>': 'OU', '</a:t>
            </a:r>
            <a:r>
              <a:rPr lang="en-US" dirty="0" err="1" smtClean="0"/>
              <a:t>IntMarks</a:t>
            </a:r>
            <a:r>
              <a:rPr lang="en-US" dirty="0" smtClean="0"/>
              <a:t>': {'Java': 15, 'Python': 16}} </a:t>
            </a:r>
          </a:p>
          <a:p>
            <a:r>
              <a:rPr lang="en-US" dirty="0" smtClean="0"/>
              <a:t>&gt;&gt;&gt; for </a:t>
            </a:r>
            <a:r>
              <a:rPr lang="en-US" dirty="0" err="1" smtClean="0"/>
              <a:t>k,v</a:t>
            </a:r>
            <a:r>
              <a:rPr lang="en-US" dirty="0" smtClean="0"/>
              <a:t> in d1["</a:t>
            </a:r>
            <a:r>
              <a:rPr lang="en-US" dirty="0" err="1" smtClean="0"/>
              <a:t>ExtMarks</a:t>
            </a:r>
            <a:r>
              <a:rPr lang="en-US" dirty="0" smtClean="0"/>
              <a:t>"]["Bonus"].items(): </a:t>
            </a:r>
          </a:p>
          <a:p>
            <a:r>
              <a:rPr lang="en-US" dirty="0" smtClean="0"/>
              <a:t>... print(k,"---&gt;",v) ... </a:t>
            </a:r>
          </a:p>
          <a:p>
            <a:r>
              <a:rPr lang="en-US" dirty="0" smtClean="0"/>
              <a:t>CB ---&gt; 1 </a:t>
            </a:r>
          </a:p>
          <a:p>
            <a:r>
              <a:rPr lang="en-US" dirty="0" smtClean="0"/>
              <a:t>CPPB ---&gt; 2 </a:t>
            </a:r>
          </a:p>
          <a:p>
            <a:r>
              <a:rPr lang="en-US" dirty="0" smtClean="0"/>
              <a:t>&gt;&gt;&gt; d1.get("</a:t>
            </a:r>
            <a:r>
              <a:rPr lang="en-US" dirty="0" err="1" smtClean="0"/>
              <a:t>ExtMarks</a:t>
            </a:r>
            <a:r>
              <a:rPr lang="en-US" dirty="0" smtClean="0"/>
              <a:t>").pop("Bonus")</a:t>
            </a:r>
          </a:p>
          <a:p>
            <a:r>
              <a:rPr lang="en-US" dirty="0" smtClean="0"/>
              <a:t> {'CB': 1, 'CPPB': 2} </a:t>
            </a:r>
          </a:p>
          <a:p>
            <a:r>
              <a:rPr lang="en-US" dirty="0" smtClean="0"/>
              <a:t>&gt;&gt;&gt; print(d1) </a:t>
            </a:r>
          </a:p>
          <a:p>
            <a:r>
              <a:rPr lang="en-US" dirty="0" smtClean="0"/>
              <a:t>{'</a:t>
            </a:r>
            <a:r>
              <a:rPr lang="en-US" dirty="0" err="1" smtClean="0"/>
              <a:t>sno</a:t>
            </a:r>
            <a:r>
              <a:rPr lang="en-US" dirty="0" smtClean="0"/>
              <a:t>': 100, 'name': 'RS', '</a:t>
            </a:r>
            <a:r>
              <a:rPr lang="en-US" dirty="0" err="1" smtClean="0"/>
              <a:t>ExtMarks</a:t>
            </a:r>
            <a:r>
              <a:rPr lang="en-US" dirty="0" smtClean="0"/>
              <a:t>': {'cm': 79, 'c++': 69, '</a:t>
            </a:r>
            <a:r>
              <a:rPr lang="en-US" dirty="0" err="1" smtClean="0"/>
              <a:t>os'</a:t>
            </a:r>
            <a:r>
              <a:rPr lang="en-US" dirty="0" smtClean="0"/>
              <a:t>: 80}, '</a:t>
            </a:r>
            <a:r>
              <a:rPr lang="en-US" dirty="0" err="1" smtClean="0"/>
              <a:t>cname</a:t>
            </a:r>
            <a:r>
              <a:rPr lang="en-US" dirty="0" smtClean="0"/>
              <a:t>': 'OU', '</a:t>
            </a:r>
            <a:r>
              <a:rPr lang="en-US" dirty="0" err="1" smtClean="0"/>
              <a:t>IntMarks</a:t>
            </a:r>
            <a:r>
              <a:rPr lang="en-US" dirty="0" smtClean="0"/>
              <a:t>': {'Java': 15, 'Python': 16}}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Case1: </a:t>
            </a:r>
            <a:r>
              <a:rPr lang="en-US" dirty="0" err="1" smtClean="0"/>
              <a:t>dict</a:t>
            </a:r>
            <a:r>
              <a:rPr lang="en-US" dirty="0" smtClean="0"/>
              <a:t> in </a:t>
            </a:r>
            <a:r>
              <a:rPr lang="en-US" dirty="0" err="1" smtClean="0"/>
              <a:t>dict</a:t>
            </a:r>
            <a:r>
              <a:rPr lang="en-US" dirty="0" smtClean="0"/>
              <a:t> --Nested </a:t>
            </a:r>
            <a:r>
              <a:rPr lang="en-US" dirty="0" err="1" smtClean="0"/>
              <a:t>Dict</a:t>
            </a:r>
            <a:r>
              <a:rPr lang="en-US" dirty="0" smtClean="0"/>
              <a:t> Possible to Define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Case2: set in </a:t>
            </a:r>
            <a:r>
              <a:rPr lang="en-US" dirty="0" err="1" smtClean="0"/>
              <a:t>dict</a:t>
            </a:r>
            <a:r>
              <a:rPr lang="en-US" dirty="0" smtClean="0"/>
              <a:t>--Possible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1"/>
            <a:ext cx="8534400" cy="53340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&gt;&gt;&gt;d1={"</a:t>
            </a:r>
            <a:r>
              <a:rPr lang="en-US" dirty="0" err="1" smtClean="0"/>
              <a:t>sno</a:t>
            </a:r>
            <a:r>
              <a:rPr lang="en-US" dirty="0" smtClean="0"/>
              <a:t>":10,"sname":"</a:t>
            </a:r>
            <a:r>
              <a:rPr lang="en-US" dirty="0" err="1" smtClean="0"/>
              <a:t>RS","IntMarks</a:t>
            </a:r>
            <a:r>
              <a:rPr lang="en-US" dirty="0" smtClean="0"/>
              <a:t>":{17,19,16},"</a:t>
            </a:r>
            <a:r>
              <a:rPr lang="en-US" dirty="0" err="1" smtClean="0"/>
              <a:t>ExtMarks</a:t>
            </a:r>
            <a:r>
              <a:rPr lang="en-US" dirty="0" smtClean="0"/>
              <a:t>":{67,77,78},"</a:t>
            </a:r>
            <a:r>
              <a:rPr lang="en-US" dirty="0" err="1" smtClean="0"/>
              <a:t>cname</a:t>
            </a:r>
            <a:r>
              <a:rPr lang="en-US" dirty="0" smtClean="0"/>
              <a:t>":"CUCET"} </a:t>
            </a:r>
          </a:p>
          <a:p>
            <a:r>
              <a:rPr lang="en-US" dirty="0" smtClean="0"/>
              <a:t>&gt;&gt;&gt; print(d1,type(d1))---{'</a:t>
            </a:r>
            <a:r>
              <a:rPr lang="en-US" dirty="0" err="1" smtClean="0"/>
              <a:t>sno</a:t>
            </a:r>
            <a:r>
              <a:rPr lang="en-US" dirty="0" smtClean="0"/>
              <a:t>': 10, '</a:t>
            </a:r>
            <a:r>
              <a:rPr lang="en-US" dirty="0" err="1" smtClean="0"/>
              <a:t>sname</a:t>
            </a:r>
            <a:r>
              <a:rPr lang="en-US" dirty="0" smtClean="0"/>
              <a:t>': 'RS', '</a:t>
            </a:r>
            <a:r>
              <a:rPr lang="en-US" dirty="0" err="1" smtClean="0"/>
              <a:t>IntMarks</a:t>
            </a:r>
            <a:r>
              <a:rPr lang="en-US" dirty="0" smtClean="0"/>
              <a:t>': {16, 17, 19}, '</a:t>
            </a:r>
            <a:r>
              <a:rPr lang="en-US" dirty="0" err="1" smtClean="0"/>
              <a:t>ExtMarks</a:t>
            </a:r>
            <a:r>
              <a:rPr lang="en-US" dirty="0" smtClean="0"/>
              <a:t>': {67, 77, 78}, '</a:t>
            </a:r>
            <a:r>
              <a:rPr lang="en-US" dirty="0" err="1" smtClean="0"/>
              <a:t>cname</a:t>
            </a:r>
            <a:r>
              <a:rPr lang="en-US" dirty="0" smtClean="0"/>
              <a:t>': 'CUCET'}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</a:p>
          <a:p>
            <a:r>
              <a:rPr lang="en-US" dirty="0" smtClean="0"/>
              <a:t>&gt;&gt;&gt; for </a:t>
            </a:r>
            <a:r>
              <a:rPr lang="en-US" dirty="0" err="1" smtClean="0"/>
              <a:t>k,v</a:t>
            </a:r>
            <a:r>
              <a:rPr lang="en-US" dirty="0" smtClean="0"/>
              <a:t> in d1.items(): ... </a:t>
            </a:r>
          </a:p>
          <a:p>
            <a:r>
              <a:rPr lang="en-US" dirty="0" smtClean="0"/>
              <a:t>print(k,"---&gt;",v,"---&gt;",type(v),type(d1)) ... </a:t>
            </a:r>
          </a:p>
          <a:p>
            <a:r>
              <a:rPr lang="en-US" dirty="0" err="1" smtClean="0"/>
              <a:t>sno</a:t>
            </a:r>
            <a:r>
              <a:rPr lang="en-US" dirty="0" smtClean="0"/>
              <a:t> ---&gt; 10 ---&gt; &lt;class '</a:t>
            </a:r>
            <a:r>
              <a:rPr lang="en-US" dirty="0" err="1" smtClean="0"/>
              <a:t>int</a:t>
            </a:r>
            <a:r>
              <a:rPr lang="en-US" dirty="0" smtClean="0"/>
              <a:t>'&gt; &lt;class '</a:t>
            </a:r>
            <a:r>
              <a:rPr lang="en-US" dirty="0" err="1" smtClean="0"/>
              <a:t>dict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sname</a:t>
            </a:r>
            <a:r>
              <a:rPr lang="en-US" dirty="0" smtClean="0"/>
              <a:t> ---&gt; RS ---&gt; &lt;class '</a:t>
            </a:r>
            <a:r>
              <a:rPr lang="en-US" dirty="0" err="1" smtClean="0"/>
              <a:t>str</a:t>
            </a:r>
            <a:r>
              <a:rPr lang="en-US" dirty="0" smtClean="0"/>
              <a:t>'&gt;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</a:p>
          <a:p>
            <a:r>
              <a:rPr lang="en-US" dirty="0" err="1" smtClean="0"/>
              <a:t>IntMarks</a:t>
            </a:r>
            <a:r>
              <a:rPr lang="en-US" dirty="0" smtClean="0"/>
              <a:t> ---&gt; {16, 17, 19} ---&gt; &lt;class 'set'&gt;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</a:p>
          <a:p>
            <a:r>
              <a:rPr lang="en-US" dirty="0" err="1" smtClean="0"/>
              <a:t>ExtMarks</a:t>
            </a:r>
            <a:r>
              <a:rPr lang="en-US" dirty="0" smtClean="0"/>
              <a:t> ---&gt; {67, 77, 78} ---&gt; &lt;class 'set'&gt;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</a:p>
          <a:p>
            <a:r>
              <a:rPr lang="en-US" dirty="0" err="1" smtClean="0"/>
              <a:t>cname</a:t>
            </a:r>
            <a:r>
              <a:rPr lang="en-US" dirty="0" smtClean="0"/>
              <a:t> ---&gt; CUCET ---&gt; &lt;class '</a:t>
            </a:r>
            <a:r>
              <a:rPr lang="en-US" dirty="0" err="1" smtClean="0"/>
              <a:t>str</a:t>
            </a:r>
            <a:r>
              <a:rPr lang="en-US" dirty="0" smtClean="0"/>
              <a:t>'&gt;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</a:p>
          <a:p>
            <a:r>
              <a:rPr lang="en-US" dirty="0" smtClean="0"/>
              <a:t>&gt;&gt;&gt; d1["</a:t>
            </a:r>
            <a:r>
              <a:rPr lang="en-US" dirty="0" err="1" smtClean="0"/>
              <a:t>IntMarks</a:t>
            </a:r>
            <a:r>
              <a:rPr lang="en-US" dirty="0" smtClean="0"/>
              <a:t>"]-------------{16, 17, 19} </a:t>
            </a:r>
          </a:p>
          <a:p>
            <a:r>
              <a:rPr lang="en-US" dirty="0" smtClean="0"/>
              <a:t>&gt;&gt;&gt; d1["</a:t>
            </a:r>
            <a:r>
              <a:rPr lang="en-US" dirty="0" err="1" smtClean="0"/>
              <a:t>IntMarks</a:t>
            </a:r>
            <a:r>
              <a:rPr lang="en-US" dirty="0" smtClean="0"/>
              <a:t>"].add(15) </a:t>
            </a:r>
          </a:p>
          <a:p>
            <a:r>
              <a:rPr lang="en-US" dirty="0" smtClean="0"/>
              <a:t>&gt;&gt;&gt; d1["</a:t>
            </a:r>
            <a:r>
              <a:rPr lang="en-US" dirty="0" err="1" smtClean="0"/>
              <a:t>ExtMarks</a:t>
            </a:r>
            <a:r>
              <a:rPr lang="en-US" dirty="0" smtClean="0"/>
              <a:t>"].add(64) </a:t>
            </a:r>
          </a:p>
          <a:p>
            <a:r>
              <a:rPr lang="en-US" dirty="0" smtClean="0"/>
              <a:t>&gt;&gt;&gt; print(d1,type(d1))----{'</a:t>
            </a:r>
            <a:r>
              <a:rPr lang="en-US" dirty="0" err="1" smtClean="0"/>
              <a:t>sno</a:t>
            </a:r>
            <a:r>
              <a:rPr lang="en-US" dirty="0" smtClean="0"/>
              <a:t>': 10, '</a:t>
            </a:r>
            <a:r>
              <a:rPr lang="en-US" dirty="0" err="1" smtClean="0"/>
              <a:t>sname</a:t>
            </a:r>
            <a:r>
              <a:rPr lang="en-US" dirty="0" smtClean="0"/>
              <a:t>': 'RS', '</a:t>
            </a:r>
            <a:r>
              <a:rPr lang="en-US" dirty="0" err="1" smtClean="0"/>
              <a:t>IntMarks</a:t>
            </a:r>
            <a:r>
              <a:rPr lang="en-US" dirty="0" smtClean="0"/>
              <a:t>': {16, 17, 19, 15}, '</a:t>
            </a:r>
            <a:r>
              <a:rPr lang="en-US" dirty="0" err="1" smtClean="0"/>
              <a:t>ExtMarks</a:t>
            </a:r>
            <a:r>
              <a:rPr lang="en-US" dirty="0" smtClean="0"/>
              <a:t>': {64, 67, 77, 78}, '</a:t>
            </a:r>
            <a:r>
              <a:rPr lang="en-US" dirty="0" err="1" smtClean="0"/>
              <a:t>cname</a:t>
            </a:r>
            <a:r>
              <a:rPr lang="en-US" dirty="0" smtClean="0"/>
              <a:t>': 'CUCET'}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</a:p>
          <a:p>
            <a:r>
              <a:rPr lang="en-US" dirty="0" smtClean="0"/>
              <a:t>&gt;&gt;&gt; d1.pop("</a:t>
            </a:r>
            <a:r>
              <a:rPr lang="en-US" dirty="0" err="1" smtClean="0"/>
              <a:t>IntMarks</a:t>
            </a:r>
            <a:r>
              <a:rPr lang="en-US" dirty="0" smtClean="0"/>
              <a:t>")-------{16, 17, 19, 15} </a:t>
            </a:r>
          </a:p>
          <a:p>
            <a:r>
              <a:rPr lang="en-US" dirty="0" smtClean="0"/>
              <a:t>&gt;&gt;&gt; print(d1,type(d1))--------{'</a:t>
            </a:r>
            <a:r>
              <a:rPr lang="en-US" dirty="0" err="1" smtClean="0"/>
              <a:t>sno</a:t>
            </a:r>
            <a:r>
              <a:rPr lang="en-US" dirty="0" smtClean="0"/>
              <a:t>': 10, '</a:t>
            </a:r>
            <a:r>
              <a:rPr lang="en-US" dirty="0" err="1" smtClean="0"/>
              <a:t>sname</a:t>
            </a:r>
            <a:r>
              <a:rPr lang="en-US" dirty="0" smtClean="0"/>
              <a:t>': 'RS', '</a:t>
            </a:r>
            <a:r>
              <a:rPr lang="en-US" dirty="0" err="1" smtClean="0"/>
              <a:t>ExtMarks</a:t>
            </a:r>
            <a:r>
              <a:rPr lang="en-US" dirty="0" smtClean="0"/>
              <a:t>': {64, 67, 77, 78}, '</a:t>
            </a:r>
            <a:r>
              <a:rPr lang="en-US" dirty="0" err="1" smtClean="0"/>
              <a:t>cname</a:t>
            </a:r>
            <a:r>
              <a:rPr lang="en-US" dirty="0" smtClean="0"/>
              <a:t>': 'CUCET'} &lt;class '</a:t>
            </a:r>
            <a:r>
              <a:rPr lang="en-US" dirty="0" err="1" smtClean="0"/>
              <a:t>dict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&gt;&gt;&gt; d1["</a:t>
            </a:r>
            <a:r>
              <a:rPr lang="en-US" dirty="0" err="1" smtClean="0"/>
              <a:t>ExtMarks</a:t>
            </a:r>
            <a:r>
              <a:rPr lang="en-US" dirty="0" smtClean="0"/>
              <a:t>"].clear()-------&gt;&gt;&gt; print(d1,type(d1)) </a:t>
            </a:r>
          </a:p>
          <a:p>
            <a:r>
              <a:rPr lang="en-US" dirty="0" smtClean="0"/>
              <a:t>{'</a:t>
            </a:r>
            <a:r>
              <a:rPr lang="en-US" dirty="0" err="1" smtClean="0"/>
              <a:t>sno</a:t>
            </a:r>
            <a:r>
              <a:rPr lang="en-US" dirty="0" smtClean="0"/>
              <a:t>': 10, '</a:t>
            </a:r>
            <a:r>
              <a:rPr lang="en-US" dirty="0" err="1" smtClean="0"/>
              <a:t>sname</a:t>
            </a:r>
            <a:r>
              <a:rPr lang="en-US" dirty="0" smtClean="0"/>
              <a:t>': 'RS', '</a:t>
            </a:r>
            <a:r>
              <a:rPr lang="en-US" dirty="0" err="1" smtClean="0"/>
              <a:t>ExtMarks</a:t>
            </a:r>
            <a:r>
              <a:rPr lang="en-US" dirty="0" smtClean="0"/>
              <a:t>': set(), '</a:t>
            </a:r>
            <a:r>
              <a:rPr lang="en-US" dirty="0" err="1" smtClean="0"/>
              <a:t>cname</a:t>
            </a:r>
            <a:r>
              <a:rPr lang="en-US" dirty="0" smtClean="0"/>
              <a:t>': 'CUCET'}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</a:p>
          <a:p>
            <a:r>
              <a:rPr lang="en-US" dirty="0" smtClean="0"/>
              <a:t>&gt;&gt;&gt; d1.pop("</a:t>
            </a:r>
            <a:r>
              <a:rPr lang="en-US" dirty="0" err="1" smtClean="0"/>
              <a:t>ExtMarks</a:t>
            </a:r>
            <a:r>
              <a:rPr lang="en-US" dirty="0" smtClean="0"/>
              <a:t>")---------set() </a:t>
            </a:r>
          </a:p>
          <a:p>
            <a:r>
              <a:rPr lang="en-US" dirty="0" smtClean="0"/>
              <a:t>&gt;&gt;&gt; print(d1,type(d1))---{'</a:t>
            </a:r>
            <a:r>
              <a:rPr lang="en-US" dirty="0" err="1" smtClean="0"/>
              <a:t>sno</a:t>
            </a:r>
            <a:r>
              <a:rPr lang="en-US" dirty="0" smtClean="0"/>
              <a:t>': 10, '</a:t>
            </a:r>
            <a:r>
              <a:rPr lang="en-US" dirty="0" err="1" smtClean="0"/>
              <a:t>sname</a:t>
            </a:r>
            <a:r>
              <a:rPr lang="en-US" dirty="0" smtClean="0"/>
              <a:t>': 'RS', '</a:t>
            </a:r>
            <a:r>
              <a:rPr lang="en-US" dirty="0" err="1" smtClean="0"/>
              <a:t>cname</a:t>
            </a:r>
            <a:r>
              <a:rPr lang="en-US" dirty="0" smtClean="0"/>
              <a:t>': 'CUCET'}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</a:p>
          <a:p>
            <a:r>
              <a:rPr lang="en-US" dirty="0" smtClean="0"/>
              <a:t>&gt;&gt;&gt; d1["</a:t>
            </a:r>
            <a:r>
              <a:rPr lang="en-US" dirty="0" err="1" smtClean="0"/>
              <a:t>IntMarks</a:t>
            </a:r>
            <a:r>
              <a:rPr lang="en-US" dirty="0" smtClean="0"/>
              <a:t>"]={17,16,15} </a:t>
            </a:r>
          </a:p>
          <a:p>
            <a:r>
              <a:rPr lang="en-US" dirty="0" smtClean="0"/>
              <a:t>&gt;&gt;&gt; print(d1,type(d1))-------{'</a:t>
            </a:r>
            <a:r>
              <a:rPr lang="en-US" dirty="0" err="1" smtClean="0"/>
              <a:t>sno</a:t>
            </a:r>
            <a:r>
              <a:rPr lang="en-US" dirty="0" smtClean="0"/>
              <a:t>': 10, '</a:t>
            </a:r>
            <a:r>
              <a:rPr lang="en-US" dirty="0" err="1" smtClean="0"/>
              <a:t>sname</a:t>
            </a:r>
            <a:r>
              <a:rPr lang="en-US" dirty="0" smtClean="0"/>
              <a:t>': 'RS', '</a:t>
            </a:r>
            <a:r>
              <a:rPr lang="en-US" dirty="0" err="1" smtClean="0"/>
              <a:t>cname</a:t>
            </a:r>
            <a:r>
              <a:rPr lang="en-US" dirty="0" smtClean="0"/>
              <a:t>': 'CUCET', '</a:t>
            </a:r>
            <a:r>
              <a:rPr lang="en-US" dirty="0" err="1" smtClean="0"/>
              <a:t>IntMarks</a:t>
            </a:r>
            <a:r>
              <a:rPr lang="en-US" dirty="0" smtClean="0"/>
              <a:t>': {16, 17, 15}} &lt;class '</a:t>
            </a:r>
            <a:r>
              <a:rPr lang="en-US" dirty="0" err="1" smtClean="0"/>
              <a:t>dict</a:t>
            </a:r>
            <a:r>
              <a:rPr lang="en-US" dirty="0" smtClean="0"/>
              <a:t>'&gt;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Case3: </a:t>
            </a:r>
            <a:r>
              <a:rPr lang="en-US" dirty="0" err="1" smtClean="0"/>
              <a:t>tuple</a:t>
            </a:r>
            <a:r>
              <a:rPr lang="en-US" dirty="0" smtClean="0"/>
              <a:t> in </a:t>
            </a:r>
            <a:r>
              <a:rPr lang="en-US" dirty="0" err="1" smtClean="0"/>
              <a:t>dict</a:t>
            </a:r>
            <a:r>
              <a:rPr lang="en-US" dirty="0" smtClean="0"/>
              <a:t>--Possible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1"/>
            <a:ext cx="86868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&gt;&gt;&gt;d1={"</a:t>
            </a:r>
            <a:r>
              <a:rPr lang="en-US" dirty="0" err="1" smtClean="0"/>
              <a:t>sno</a:t>
            </a:r>
            <a:r>
              <a:rPr lang="en-US" dirty="0" smtClean="0"/>
              <a:t>":10,"sname":"</a:t>
            </a:r>
            <a:r>
              <a:rPr lang="en-US" dirty="0" err="1" smtClean="0"/>
              <a:t>RS","IntMarks</a:t>
            </a:r>
            <a:r>
              <a:rPr lang="en-US" dirty="0" smtClean="0"/>
              <a:t>":(17,19,16),"</a:t>
            </a:r>
            <a:r>
              <a:rPr lang="en-US" dirty="0" err="1" smtClean="0"/>
              <a:t>ExtMarks</a:t>
            </a:r>
            <a:r>
              <a:rPr lang="en-US" dirty="0" smtClean="0"/>
              <a:t>":(67,77,78),"</a:t>
            </a:r>
            <a:r>
              <a:rPr lang="en-US" dirty="0" err="1" smtClean="0"/>
              <a:t>cname</a:t>
            </a:r>
            <a:r>
              <a:rPr lang="en-US" dirty="0" smtClean="0"/>
              <a:t>":"CUCET"} </a:t>
            </a:r>
          </a:p>
          <a:p>
            <a:r>
              <a:rPr lang="en-US" dirty="0" smtClean="0"/>
              <a:t>&gt;&gt;&gt; print(d1,type(d1))----{'</a:t>
            </a:r>
            <a:r>
              <a:rPr lang="en-US" dirty="0" err="1" smtClean="0"/>
              <a:t>sno</a:t>
            </a:r>
            <a:r>
              <a:rPr lang="en-US" dirty="0" smtClean="0"/>
              <a:t>': 10, '</a:t>
            </a:r>
            <a:r>
              <a:rPr lang="en-US" dirty="0" err="1" smtClean="0"/>
              <a:t>sname</a:t>
            </a:r>
            <a:r>
              <a:rPr lang="en-US" dirty="0" smtClean="0"/>
              <a:t>': 'RS', '</a:t>
            </a:r>
            <a:r>
              <a:rPr lang="en-US" dirty="0" err="1" smtClean="0"/>
              <a:t>IntMarks</a:t>
            </a:r>
            <a:r>
              <a:rPr lang="en-US" dirty="0" smtClean="0"/>
              <a:t>': (17, 19, 16), '</a:t>
            </a:r>
            <a:r>
              <a:rPr lang="en-US" dirty="0" err="1" smtClean="0"/>
              <a:t>ExtMarks</a:t>
            </a:r>
            <a:r>
              <a:rPr lang="en-US" dirty="0" smtClean="0"/>
              <a:t>': (67, 77, 78), '</a:t>
            </a:r>
            <a:r>
              <a:rPr lang="en-US" dirty="0" err="1" smtClean="0"/>
              <a:t>cname</a:t>
            </a:r>
            <a:r>
              <a:rPr lang="en-US" dirty="0" smtClean="0"/>
              <a:t>': 'CUCET'}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</a:p>
          <a:p>
            <a:r>
              <a:rPr lang="en-US" dirty="0" smtClean="0"/>
              <a:t>&gt;&gt;&gt; for </a:t>
            </a:r>
            <a:r>
              <a:rPr lang="en-US" dirty="0" err="1" smtClean="0"/>
              <a:t>k,v</a:t>
            </a:r>
            <a:r>
              <a:rPr lang="en-US" dirty="0" smtClean="0"/>
              <a:t> in d1.items(): ... </a:t>
            </a:r>
          </a:p>
          <a:p>
            <a:pPr lvl="1"/>
            <a:r>
              <a:rPr lang="en-US" dirty="0" smtClean="0"/>
              <a:t>print(k,"---&gt;",v,"---&gt;",type(v),type(d1)) ... </a:t>
            </a:r>
          </a:p>
          <a:p>
            <a:pPr lvl="1"/>
            <a:r>
              <a:rPr lang="en-US" dirty="0" err="1" smtClean="0"/>
              <a:t>sno</a:t>
            </a:r>
            <a:r>
              <a:rPr lang="en-US" dirty="0" smtClean="0"/>
              <a:t> ---&gt; 10 ---&gt; &lt;class '</a:t>
            </a:r>
            <a:r>
              <a:rPr lang="en-US" dirty="0" err="1" smtClean="0"/>
              <a:t>int</a:t>
            </a:r>
            <a:r>
              <a:rPr lang="en-US" dirty="0" smtClean="0"/>
              <a:t>'&gt;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</a:p>
          <a:p>
            <a:pPr lvl="1"/>
            <a:r>
              <a:rPr lang="en-US" dirty="0" err="1" smtClean="0"/>
              <a:t>sname</a:t>
            </a:r>
            <a:r>
              <a:rPr lang="en-US" dirty="0" smtClean="0"/>
              <a:t> ---&gt; RS ---&gt; &lt;class '</a:t>
            </a:r>
            <a:r>
              <a:rPr lang="en-US" dirty="0" err="1" smtClean="0"/>
              <a:t>str</a:t>
            </a:r>
            <a:r>
              <a:rPr lang="en-US" dirty="0" smtClean="0"/>
              <a:t>'&gt;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</a:p>
          <a:p>
            <a:pPr lvl="1"/>
            <a:r>
              <a:rPr lang="en-US" dirty="0" err="1" smtClean="0"/>
              <a:t>IntMarks</a:t>
            </a:r>
            <a:r>
              <a:rPr lang="en-US" dirty="0" smtClean="0"/>
              <a:t> ---&gt; (17, 19, 16) ---&gt; &lt;class '</a:t>
            </a:r>
            <a:r>
              <a:rPr lang="en-US" dirty="0" err="1" smtClean="0"/>
              <a:t>tuple</a:t>
            </a:r>
            <a:r>
              <a:rPr lang="en-US" dirty="0" smtClean="0"/>
              <a:t>'&gt;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</a:p>
          <a:p>
            <a:pPr lvl="1"/>
            <a:r>
              <a:rPr lang="en-US" dirty="0" err="1" smtClean="0"/>
              <a:t>ExtMarks</a:t>
            </a:r>
            <a:r>
              <a:rPr lang="en-US" dirty="0" smtClean="0"/>
              <a:t> ---&gt; (67, 77, 78) ---&gt; &lt;class '</a:t>
            </a:r>
            <a:r>
              <a:rPr lang="en-US" dirty="0" err="1" smtClean="0"/>
              <a:t>tuple</a:t>
            </a:r>
            <a:r>
              <a:rPr lang="en-US" dirty="0" smtClean="0"/>
              <a:t>'&gt;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</a:p>
          <a:p>
            <a:pPr lvl="1"/>
            <a:r>
              <a:rPr lang="en-US" dirty="0" err="1" smtClean="0"/>
              <a:t>cname</a:t>
            </a:r>
            <a:r>
              <a:rPr lang="en-US" dirty="0" smtClean="0"/>
              <a:t> ---&gt; CUCET ---&gt; &lt;class '</a:t>
            </a:r>
            <a:r>
              <a:rPr lang="en-US" dirty="0" err="1" smtClean="0"/>
              <a:t>str</a:t>
            </a:r>
            <a:r>
              <a:rPr lang="en-US" dirty="0" smtClean="0"/>
              <a:t>'&gt;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</a:p>
          <a:p>
            <a:r>
              <a:rPr lang="en-US" dirty="0" smtClean="0"/>
              <a:t>&gt;&gt;&gt; d1["</a:t>
            </a:r>
            <a:r>
              <a:rPr lang="en-US" dirty="0" err="1" smtClean="0"/>
              <a:t>IntMarks</a:t>
            </a:r>
            <a:r>
              <a:rPr lang="en-US" dirty="0" smtClean="0"/>
              <a:t>"]-----------(17, 19, 16)</a:t>
            </a:r>
          </a:p>
          <a:p>
            <a:r>
              <a:rPr lang="en-US" dirty="0" smtClean="0"/>
              <a:t> &gt;&gt;&gt; d1["</a:t>
            </a:r>
            <a:r>
              <a:rPr lang="en-US" dirty="0" err="1" smtClean="0"/>
              <a:t>IntMarks</a:t>
            </a:r>
            <a:r>
              <a:rPr lang="en-US" dirty="0" smtClean="0"/>
              <a:t>"][::2]------(17, 16) </a:t>
            </a:r>
          </a:p>
          <a:p>
            <a:r>
              <a:rPr lang="en-US" dirty="0" smtClean="0"/>
              <a:t>&gt;&gt;&gt; d1["</a:t>
            </a:r>
            <a:r>
              <a:rPr lang="en-US" dirty="0" err="1" smtClean="0"/>
              <a:t>ExtMarks</a:t>
            </a:r>
            <a:r>
              <a:rPr lang="en-US" dirty="0" smtClean="0"/>
              <a:t>"]----------(67, 77, 78) </a:t>
            </a:r>
          </a:p>
          <a:p>
            <a:r>
              <a:rPr lang="en-US" dirty="0" smtClean="0"/>
              <a:t>&gt;&gt;&gt; d1["</a:t>
            </a:r>
            <a:r>
              <a:rPr lang="en-US" dirty="0" err="1" smtClean="0"/>
              <a:t>ExtMarks</a:t>
            </a:r>
            <a:r>
              <a:rPr lang="en-US" dirty="0" smtClean="0"/>
              <a:t>"]=</a:t>
            </a:r>
            <a:r>
              <a:rPr lang="en-US" dirty="0" err="1" smtClean="0"/>
              <a:t>tuple</a:t>
            </a:r>
            <a:r>
              <a:rPr lang="en-US" dirty="0" smtClean="0"/>
              <a:t>(sorted(d1["</a:t>
            </a:r>
            <a:r>
              <a:rPr lang="en-US" dirty="0" err="1" smtClean="0"/>
              <a:t>ExtMarks</a:t>
            </a:r>
            <a:r>
              <a:rPr lang="en-US" dirty="0" smtClean="0"/>
              <a:t>"])[::-1]) </a:t>
            </a:r>
          </a:p>
          <a:p>
            <a:r>
              <a:rPr lang="en-US" dirty="0" smtClean="0"/>
              <a:t>&gt;&gt;&gt; print(d1,type(d1))-------------{'</a:t>
            </a:r>
            <a:r>
              <a:rPr lang="en-US" dirty="0" err="1" smtClean="0"/>
              <a:t>sno</a:t>
            </a:r>
            <a:r>
              <a:rPr lang="en-US" dirty="0" smtClean="0"/>
              <a:t>': 10, '</a:t>
            </a:r>
            <a:r>
              <a:rPr lang="en-US" dirty="0" err="1" smtClean="0"/>
              <a:t>sname</a:t>
            </a:r>
            <a:r>
              <a:rPr lang="en-US" dirty="0" smtClean="0"/>
              <a:t>': 'RS', '</a:t>
            </a:r>
            <a:r>
              <a:rPr lang="en-US" dirty="0" err="1" smtClean="0"/>
              <a:t>IntMarks</a:t>
            </a:r>
            <a:r>
              <a:rPr lang="en-US" dirty="0" smtClean="0"/>
              <a:t>': (17, 19, 16), '</a:t>
            </a:r>
            <a:r>
              <a:rPr lang="en-US" dirty="0" err="1" smtClean="0"/>
              <a:t>ExtMarks</a:t>
            </a:r>
            <a:r>
              <a:rPr lang="en-US" dirty="0" smtClean="0"/>
              <a:t>': (78, 77, 67), '</a:t>
            </a:r>
            <a:r>
              <a:rPr lang="en-US" dirty="0" err="1" smtClean="0"/>
              <a:t>cname</a:t>
            </a:r>
            <a:r>
              <a:rPr lang="en-US" dirty="0" smtClean="0"/>
              <a:t>': 'CUCET'} &lt;class '</a:t>
            </a:r>
            <a:r>
              <a:rPr lang="en-US" dirty="0" err="1" smtClean="0"/>
              <a:t>dict</a:t>
            </a:r>
            <a:r>
              <a:rPr lang="en-US" dirty="0" smtClean="0"/>
              <a:t>'&gt;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Case4: list in </a:t>
            </a:r>
            <a:r>
              <a:rPr lang="en-US" dirty="0" err="1" smtClean="0"/>
              <a:t>dict</a:t>
            </a:r>
            <a:r>
              <a:rPr lang="en-US" dirty="0" smtClean="0"/>
              <a:t>--Possible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&gt;&gt;&gt;d1={"</a:t>
            </a:r>
            <a:r>
              <a:rPr lang="en-US" dirty="0" err="1" smtClean="0"/>
              <a:t>sno</a:t>
            </a:r>
            <a:r>
              <a:rPr lang="en-US" dirty="0" smtClean="0"/>
              <a:t>":10,"sname":"</a:t>
            </a:r>
            <a:r>
              <a:rPr lang="en-US" dirty="0" err="1" smtClean="0"/>
              <a:t>RS","IntMarks</a:t>
            </a:r>
            <a:r>
              <a:rPr lang="en-US" dirty="0" smtClean="0"/>
              <a:t>":[17,19,16],"</a:t>
            </a:r>
            <a:r>
              <a:rPr lang="en-US" dirty="0" err="1" smtClean="0"/>
              <a:t>ExtMarks</a:t>
            </a:r>
            <a:r>
              <a:rPr lang="en-US" dirty="0" smtClean="0"/>
              <a:t>":[67,77,78],"</a:t>
            </a:r>
            <a:r>
              <a:rPr lang="en-US" dirty="0" err="1" smtClean="0"/>
              <a:t>cname</a:t>
            </a:r>
            <a:r>
              <a:rPr lang="en-US" dirty="0" smtClean="0"/>
              <a:t>":"CUCET"} </a:t>
            </a:r>
          </a:p>
          <a:p>
            <a:r>
              <a:rPr lang="en-US" dirty="0" smtClean="0"/>
              <a:t>&gt;&gt;&gt; print(d1,type(d1))---{'</a:t>
            </a:r>
            <a:r>
              <a:rPr lang="en-US" dirty="0" err="1" smtClean="0"/>
              <a:t>sno</a:t>
            </a:r>
            <a:r>
              <a:rPr lang="en-US" dirty="0" smtClean="0"/>
              <a:t>': 10, '</a:t>
            </a:r>
            <a:r>
              <a:rPr lang="en-US" dirty="0" err="1" smtClean="0"/>
              <a:t>sname</a:t>
            </a:r>
            <a:r>
              <a:rPr lang="en-US" dirty="0" smtClean="0"/>
              <a:t>': 'RS', '</a:t>
            </a:r>
            <a:r>
              <a:rPr lang="en-US" dirty="0" err="1" smtClean="0"/>
              <a:t>IntMarks</a:t>
            </a:r>
            <a:r>
              <a:rPr lang="en-US" dirty="0" smtClean="0"/>
              <a:t>': [17, 19, 16], '</a:t>
            </a:r>
            <a:r>
              <a:rPr lang="en-US" dirty="0" err="1" smtClean="0"/>
              <a:t>ExtMarks</a:t>
            </a:r>
            <a:r>
              <a:rPr lang="en-US" dirty="0" smtClean="0"/>
              <a:t>': [67, 77, 78], '</a:t>
            </a:r>
            <a:r>
              <a:rPr lang="en-US" dirty="0" err="1" smtClean="0"/>
              <a:t>cname</a:t>
            </a:r>
            <a:r>
              <a:rPr lang="en-US" dirty="0" smtClean="0"/>
              <a:t>': 'CUCET'} &lt;class '</a:t>
            </a:r>
            <a:r>
              <a:rPr lang="en-US" dirty="0" err="1" smtClean="0"/>
              <a:t>dict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&gt;&gt;&gt; for </a:t>
            </a:r>
            <a:r>
              <a:rPr lang="en-US" dirty="0" err="1" smtClean="0"/>
              <a:t>k,v</a:t>
            </a:r>
            <a:r>
              <a:rPr lang="en-US" dirty="0" smtClean="0"/>
              <a:t> in d1.items(): ...</a:t>
            </a:r>
          </a:p>
          <a:p>
            <a:pPr lvl="2"/>
            <a:r>
              <a:rPr lang="en-US" dirty="0" smtClean="0"/>
              <a:t> </a:t>
            </a:r>
            <a:r>
              <a:rPr lang="en-US" b="1" dirty="0" smtClean="0"/>
              <a:t>print(k,"---&gt;",v,"---&gt;",type(v),type(d1)) ... </a:t>
            </a:r>
          </a:p>
          <a:p>
            <a:pPr lvl="2"/>
            <a:r>
              <a:rPr lang="en-US" b="1" dirty="0" err="1" smtClean="0"/>
              <a:t>sno</a:t>
            </a:r>
            <a:r>
              <a:rPr lang="en-US" b="1" dirty="0" smtClean="0"/>
              <a:t> ---&gt; 10 ---&gt; &lt;class '</a:t>
            </a:r>
            <a:r>
              <a:rPr lang="en-US" b="1" dirty="0" err="1" smtClean="0"/>
              <a:t>int</a:t>
            </a:r>
            <a:r>
              <a:rPr lang="en-US" b="1" dirty="0" smtClean="0"/>
              <a:t>'&gt; &lt;class '</a:t>
            </a:r>
            <a:r>
              <a:rPr lang="en-US" b="1" dirty="0" err="1" smtClean="0"/>
              <a:t>dict</a:t>
            </a:r>
            <a:r>
              <a:rPr lang="en-US" b="1" dirty="0" smtClean="0"/>
              <a:t>'&gt; </a:t>
            </a:r>
          </a:p>
          <a:p>
            <a:pPr lvl="2"/>
            <a:r>
              <a:rPr lang="en-US" b="1" dirty="0" err="1" smtClean="0"/>
              <a:t>sname</a:t>
            </a:r>
            <a:r>
              <a:rPr lang="en-US" b="1" dirty="0" smtClean="0"/>
              <a:t> ---&gt; RS ---&gt; &lt;class '</a:t>
            </a:r>
            <a:r>
              <a:rPr lang="en-US" b="1" dirty="0" err="1" smtClean="0"/>
              <a:t>str</a:t>
            </a:r>
            <a:r>
              <a:rPr lang="en-US" b="1" dirty="0" smtClean="0"/>
              <a:t>'&gt; &lt;class '</a:t>
            </a:r>
            <a:r>
              <a:rPr lang="en-US" b="1" dirty="0" err="1" smtClean="0"/>
              <a:t>dict</a:t>
            </a:r>
            <a:r>
              <a:rPr lang="en-US" b="1" dirty="0" smtClean="0"/>
              <a:t>'&gt; </a:t>
            </a:r>
          </a:p>
          <a:p>
            <a:pPr lvl="2"/>
            <a:r>
              <a:rPr lang="en-US" b="1" dirty="0" err="1" smtClean="0"/>
              <a:t>IntMarks</a:t>
            </a:r>
            <a:r>
              <a:rPr lang="en-US" b="1" dirty="0" smtClean="0"/>
              <a:t> ---&gt; [17, 19, 16] ---&gt; &lt;class 'list'&gt; &lt;class '</a:t>
            </a:r>
            <a:r>
              <a:rPr lang="en-US" b="1" dirty="0" err="1" smtClean="0"/>
              <a:t>dict</a:t>
            </a:r>
            <a:r>
              <a:rPr lang="en-US" b="1" dirty="0" smtClean="0"/>
              <a:t>'&gt; </a:t>
            </a:r>
          </a:p>
          <a:p>
            <a:pPr lvl="2"/>
            <a:r>
              <a:rPr lang="en-US" b="1" dirty="0" err="1" smtClean="0"/>
              <a:t>ExtMarks</a:t>
            </a:r>
            <a:r>
              <a:rPr lang="en-US" b="1" dirty="0" smtClean="0"/>
              <a:t> ---&gt; [67, 77, 78] ---&gt; &lt;class 'list'&gt; &lt;class '</a:t>
            </a:r>
            <a:r>
              <a:rPr lang="en-US" b="1" dirty="0" err="1" smtClean="0"/>
              <a:t>dict</a:t>
            </a:r>
            <a:r>
              <a:rPr lang="en-US" b="1" dirty="0" smtClean="0"/>
              <a:t>'&gt; </a:t>
            </a:r>
          </a:p>
          <a:p>
            <a:pPr lvl="2"/>
            <a:r>
              <a:rPr lang="en-US" b="1" dirty="0" err="1" smtClean="0"/>
              <a:t>cname</a:t>
            </a:r>
            <a:r>
              <a:rPr lang="en-US" b="1" dirty="0" smtClean="0"/>
              <a:t> ---&gt; CUCET ---&gt; &lt;class '</a:t>
            </a:r>
            <a:r>
              <a:rPr lang="en-US" b="1" dirty="0" err="1" smtClean="0"/>
              <a:t>str</a:t>
            </a:r>
            <a:r>
              <a:rPr lang="en-US" b="1" dirty="0" smtClean="0"/>
              <a:t>'&gt; &lt;class '</a:t>
            </a:r>
            <a:r>
              <a:rPr lang="en-US" b="1" dirty="0" err="1" smtClean="0"/>
              <a:t>dict</a:t>
            </a:r>
            <a:r>
              <a:rPr lang="en-US" b="1" dirty="0" smtClean="0"/>
              <a:t>'&gt; </a:t>
            </a:r>
          </a:p>
          <a:p>
            <a:r>
              <a:rPr lang="en-US" dirty="0" smtClean="0"/>
              <a:t>&gt;&gt;&gt; d1["</a:t>
            </a:r>
            <a:r>
              <a:rPr lang="en-US" dirty="0" err="1" smtClean="0"/>
              <a:t>IntMarks</a:t>
            </a:r>
            <a:r>
              <a:rPr lang="en-US" dirty="0" smtClean="0"/>
              <a:t>"].insert(1,15) </a:t>
            </a:r>
          </a:p>
          <a:p>
            <a:r>
              <a:rPr lang="en-US" dirty="0" smtClean="0"/>
              <a:t>&gt;&gt;&gt; d1["</a:t>
            </a:r>
            <a:r>
              <a:rPr lang="en-US" dirty="0" err="1" smtClean="0"/>
              <a:t>ExtMarks</a:t>
            </a:r>
            <a:r>
              <a:rPr lang="en-US" dirty="0" smtClean="0"/>
              <a:t>"].insert(-1,55) </a:t>
            </a:r>
          </a:p>
          <a:p>
            <a:r>
              <a:rPr lang="en-US" dirty="0" smtClean="0"/>
              <a:t>&gt;&gt;&gt; print(d1,type(d1))---{'</a:t>
            </a:r>
            <a:r>
              <a:rPr lang="en-US" dirty="0" err="1" smtClean="0"/>
              <a:t>sno</a:t>
            </a:r>
            <a:r>
              <a:rPr lang="en-US" dirty="0" smtClean="0"/>
              <a:t>': 10, '</a:t>
            </a:r>
            <a:r>
              <a:rPr lang="en-US" dirty="0" err="1" smtClean="0"/>
              <a:t>sname</a:t>
            </a:r>
            <a:r>
              <a:rPr lang="en-US" dirty="0" smtClean="0"/>
              <a:t>': 'RS', '</a:t>
            </a:r>
            <a:r>
              <a:rPr lang="en-US" dirty="0" err="1" smtClean="0"/>
              <a:t>IntMarks</a:t>
            </a:r>
            <a:r>
              <a:rPr lang="en-US" dirty="0" smtClean="0"/>
              <a:t>': [17, 15, 19, 16], '</a:t>
            </a:r>
            <a:r>
              <a:rPr lang="en-US" dirty="0" err="1" smtClean="0"/>
              <a:t>ExtMarks</a:t>
            </a:r>
            <a:r>
              <a:rPr lang="en-US" dirty="0" smtClean="0"/>
              <a:t>': [67, 77, 55, 78], '</a:t>
            </a:r>
            <a:r>
              <a:rPr lang="en-US" dirty="0" err="1" smtClean="0"/>
              <a:t>cname</a:t>
            </a:r>
            <a:r>
              <a:rPr lang="en-US" dirty="0" smtClean="0"/>
              <a:t>': 'CUCET'}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</a:p>
          <a:p>
            <a:r>
              <a:rPr lang="en-US" dirty="0" smtClean="0"/>
              <a:t>&gt;&gt;&gt; d1["</a:t>
            </a:r>
            <a:r>
              <a:rPr lang="en-US" dirty="0" err="1" smtClean="0"/>
              <a:t>IntMarks</a:t>
            </a:r>
            <a:r>
              <a:rPr lang="en-US" dirty="0" smtClean="0"/>
              <a:t>"].sort() </a:t>
            </a:r>
          </a:p>
          <a:p>
            <a:r>
              <a:rPr lang="en-US" dirty="0" smtClean="0"/>
              <a:t>&gt;&gt;&gt; d1["</a:t>
            </a:r>
            <a:r>
              <a:rPr lang="en-US" dirty="0" err="1" smtClean="0"/>
              <a:t>ExtMarks</a:t>
            </a:r>
            <a:r>
              <a:rPr lang="en-US" dirty="0" smtClean="0"/>
              <a:t>"].sort(reverse=True) </a:t>
            </a:r>
          </a:p>
          <a:p>
            <a:r>
              <a:rPr lang="en-US" dirty="0" smtClean="0"/>
              <a:t>&gt;&gt;&gt; print(d1,type(d1))----{'</a:t>
            </a:r>
            <a:r>
              <a:rPr lang="en-US" dirty="0" err="1" smtClean="0"/>
              <a:t>sno</a:t>
            </a:r>
            <a:r>
              <a:rPr lang="en-US" dirty="0" smtClean="0"/>
              <a:t>': 10, '</a:t>
            </a:r>
            <a:r>
              <a:rPr lang="en-US" dirty="0" err="1" smtClean="0"/>
              <a:t>sname</a:t>
            </a:r>
            <a:r>
              <a:rPr lang="en-US" dirty="0" smtClean="0"/>
              <a:t>': 'RS', '</a:t>
            </a:r>
            <a:r>
              <a:rPr lang="en-US" dirty="0" err="1" smtClean="0"/>
              <a:t>IntMarks</a:t>
            </a:r>
            <a:r>
              <a:rPr lang="en-US" dirty="0" smtClean="0"/>
              <a:t>': [15, 16, 17, 19], '</a:t>
            </a:r>
            <a:r>
              <a:rPr lang="en-US" dirty="0" err="1" smtClean="0"/>
              <a:t>ExtMarks</a:t>
            </a:r>
            <a:r>
              <a:rPr lang="en-US" dirty="0" smtClean="0"/>
              <a:t>': [78, 77, 67, 55], '</a:t>
            </a:r>
            <a:r>
              <a:rPr lang="en-US" dirty="0" err="1" smtClean="0"/>
              <a:t>cname</a:t>
            </a:r>
            <a:r>
              <a:rPr lang="en-US" dirty="0" smtClean="0"/>
              <a:t>': 'CUCET'}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</a:p>
          <a:p>
            <a:r>
              <a:rPr lang="en-US" dirty="0" smtClean="0"/>
              <a:t>&gt;&gt;&gt; d1["</a:t>
            </a:r>
            <a:r>
              <a:rPr lang="en-US" dirty="0" err="1" smtClean="0"/>
              <a:t>ExtMarks</a:t>
            </a:r>
            <a:r>
              <a:rPr lang="en-US" dirty="0" smtClean="0"/>
              <a:t>"].insert(-1,[1.2,2.3]) </a:t>
            </a:r>
          </a:p>
          <a:p>
            <a:r>
              <a:rPr lang="en-US" dirty="0" smtClean="0"/>
              <a:t>&gt;&gt;&gt; print(d1,type(d1))--{'</a:t>
            </a:r>
            <a:r>
              <a:rPr lang="en-US" dirty="0" err="1" smtClean="0"/>
              <a:t>sno</a:t>
            </a:r>
            <a:r>
              <a:rPr lang="en-US" dirty="0" smtClean="0"/>
              <a:t>': 10, '</a:t>
            </a:r>
            <a:r>
              <a:rPr lang="en-US" dirty="0" err="1" smtClean="0"/>
              <a:t>sname</a:t>
            </a:r>
            <a:r>
              <a:rPr lang="en-US" dirty="0" smtClean="0"/>
              <a:t>': 'RS', '</a:t>
            </a:r>
            <a:r>
              <a:rPr lang="en-US" dirty="0" err="1" smtClean="0"/>
              <a:t>IntMarks</a:t>
            </a:r>
            <a:r>
              <a:rPr lang="en-US" dirty="0" smtClean="0"/>
              <a:t>': [15, 16, 17, 19], '</a:t>
            </a:r>
            <a:r>
              <a:rPr lang="en-US" dirty="0" err="1" smtClean="0"/>
              <a:t>ExtMarks</a:t>
            </a:r>
            <a:r>
              <a:rPr lang="en-US" dirty="0" smtClean="0"/>
              <a:t>': [78, 77, 67, [1.2, 2.3], 55], '</a:t>
            </a:r>
            <a:r>
              <a:rPr lang="en-US" dirty="0" err="1" smtClean="0"/>
              <a:t>cname</a:t>
            </a:r>
            <a:r>
              <a:rPr lang="en-US" dirty="0" smtClean="0"/>
              <a:t>': 'CUCET'}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</a:p>
          <a:p>
            <a:r>
              <a:rPr lang="en-US" dirty="0" smtClean="0"/>
              <a:t>&gt;&gt;&gt; d1["</a:t>
            </a:r>
            <a:r>
              <a:rPr lang="en-US" dirty="0" err="1" smtClean="0"/>
              <a:t>IntMarks</a:t>
            </a:r>
            <a:r>
              <a:rPr lang="en-US" dirty="0" smtClean="0"/>
              <a:t>"].insert(2,(1.2,2.3)) </a:t>
            </a:r>
          </a:p>
          <a:p>
            <a:r>
              <a:rPr lang="en-US" dirty="0" smtClean="0"/>
              <a:t>&gt;&gt;&gt; print(d1,type(d1))---{'</a:t>
            </a:r>
            <a:r>
              <a:rPr lang="en-US" dirty="0" err="1" smtClean="0"/>
              <a:t>sno</a:t>
            </a:r>
            <a:r>
              <a:rPr lang="en-US" dirty="0" smtClean="0"/>
              <a:t>': 10, '</a:t>
            </a:r>
            <a:r>
              <a:rPr lang="en-US" dirty="0" err="1" smtClean="0"/>
              <a:t>sname</a:t>
            </a:r>
            <a:r>
              <a:rPr lang="en-US" dirty="0" smtClean="0"/>
              <a:t>': 'RS', '</a:t>
            </a:r>
            <a:r>
              <a:rPr lang="en-US" dirty="0" err="1" smtClean="0"/>
              <a:t>IntMarks</a:t>
            </a:r>
            <a:r>
              <a:rPr lang="en-US" dirty="0" smtClean="0"/>
              <a:t>': [15, 16, (1.2, 2.3), 17, 19], '</a:t>
            </a:r>
            <a:r>
              <a:rPr lang="en-US" dirty="0" err="1" smtClean="0"/>
              <a:t>ExtMarks</a:t>
            </a:r>
            <a:r>
              <a:rPr lang="en-US" dirty="0" smtClean="0"/>
              <a:t>': [78, 77, 67, [1.2, 2.3], 55], '</a:t>
            </a:r>
            <a:r>
              <a:rPr lang="en-US" dirty="0" err="1" smtClean="0"/>
              <a:t>cname</a:t>
            </a:r>
            <a:r>
              <a:rPr lang="en-US" dirty="0" smtClean="0"/>
              <a:t>': 'CUCET'} &lt;class '</a:t>
            </a:r>
            <a:r>
              <a:rPr lang="en-US" dirty="0" err="1" smtClean="0"/>
              <a:t>dict</a:t>
            </a:r>
            <a:r>
              <a:rPr lang="en-US" dirty="0" smtClean="0"/>
              <a:t>'&gt;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Case5: </a:t>
            </a:r>
            <a:r>
              <a:rPr lang="en-US" dirty="0" err="1" smtClean="0"/>
              <a:t>dict</a:t>
            </a:r>
            <a:r>
              <a:rPr lang="en-US" dirty="0" smtClean="0"/>
              <a:t> in set--------Not 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&gt;&gt;&gt;s1</a:t>
            </a:r>
            <a:r>
              <a:rPr lang="en-US" dirty="0" smtClean="0"/>
              <a:t>={10,"RS",{"C":15,"CPP":14,"OS":17},"OUCET"}----------</a:t>
            </a:r>
            <a:r>
              <a:rPr lang="en-US" dirty="0" err="1" smtClean="0"/>
              <a:t>TypeError</a:t>
            </a:r>
            <a:r>
              <a:rPr lang="en-US" dirty="0" smtClean="0"/>
              <a:t>: </a:t>
            </a:r>
            <a:r>
              <a:rPr lang="en-US" dirty="0" err="1" smtClean="0"/>
              <a:t>unhashable</a:t>
            </a:r>
            <a:r>
              <a:rPr lang="en-US" dirty="0" smtClean="0"/>
              <a:t> type: '</a:t>
            </a:r>
            <a:r>
              <a:rPr lang="en-US" dirty="0" err="1" smtClean="0"/>
              <a:t>dict</a:t>
            </a:r>
            <a:r>
              <a:rPr lang="en-US" dirty="0" smtClean="0"/>
              <a:t>'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Case6: </a:t>
            </a:r>
            <a:r>
              <a:rPr lang="en-US" dirty="0" err="1" smtClean="0"/>
              <a:t>dict</a:t>
            </a:r>
            <a:r>
              <a:rPr lang="en-US" dirty="0" smtClean="0"/>
              <a:t> in </a:t>
            </a:r>
            <a:r>
              <a:rPr lang="en-US" dirty="0" err="1" smtClean="0"/>
              <a:t>tuple</a:t>
            </a:r>
            <a:r>
              <a:rPr lang="en-US" dirty="0" smtClean="0"/>
              <a:t>--Possible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462560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&gt;&gt;&gt;</a:t>
            </a:r>
            <a:r>
              <a:rPr lang="en-US" dirty="0" err="1" smtClean="0"/>
              <a:t>tpl</a:t>
            </a:r>
            <a:r>
              <a:rPr lang="en-US" dirty="0" smtClean="0"/>
              <a:t>=(10,"RS",{"C":15,"CPP":14,"OS":17},"OUCET")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tpl,type</a:t>
            </a:r>
            <a:r>
              <a:rPr lang="en-US" dirty="0" smtClean="0"/>
              <a:t>(</a:t>
            </a:r>
            <a:r>
              <a:rPr lang="en-US" dirty="0" err="1" smtClean="0"/>
              <a:t>tpl</a:t>
            </a:r>
            <a:r>
              <a:rPr lang="en-US" dirty="0" smtClean="0"/>
              <a:t>))-----(10, 'RS', {'C': 15, 'CPP': 14, 'OS': 17}, 'OUCET') &lt;class '</a:t>
            </a:r>
            <a:r>
              <a:rPr lang="en-US" dirty="0" err="1" smtClean="0"/>
              <a:t>tuple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for </a:t>
            </a:r>
            <a:r>
              <a:rPr lang="en-US" dirty="0" err="1" smtClean="0"/>
              <a:t>val</a:t>
            </a:r>
            <a:r>
              <a:rPr lang="en-US" dirty="0" smtClean="0"/>
              <a:t> in </a:t>
            </a:r>
            <a:r>
              <a:rPr lang="en-US" dirty="0" err="1" smtClean="0"/>
              <a:t>tpl</a:t>
            </a:r>
            <a:r>
              <a:rPr lang="en-US" dirty="0" smtClean="0"/>
              <a:t>: 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 </a:t>
            </a:r>
            <a:r>
              <a:rPr lang="en-US" dirty="0" smtClean="0"/>
              <a:t>print(</a:t>
            </a:r>
            <a:r>
              <a:rPr lang="en-US" dirty="0" err="1" smtClean="0"/>
              <a:t>val</a:t>
            </a:r>
            <a:r>
              <a:rPr lang="en-US" dirty="0" smtClean="0"/>
              <a:t>,"---&gt;",type(</a:t>
            </a:r>
            <a:r>
              <a:rPr lang="en-US" dirty="0" err="1" smtClean="0"/>
              <a:t>val</a:t>
            </a:r>
            <a:r>
              <a:rPr lang="en-US" dirty="0" smtClean="0"/>
              <a:t>),type(</a:t>
            </a:r>
            <a:r>
              <a:rPr lang="en-US" dirty="0" err="1" smtClean="0"/>
              <a:t>tpl</a:t>
            </a:r>
            <a:r>
              <a:rPr lang="en-US" dirty="0" smtClean="0"/>
              <a:t>)) ... </a:t>
            </a:r>
            <a:endParaRPr lang="en-US" dirty="0" smtClean="0"/>
          </a:p>
          <a:p>
            <a:pPr lvl="1"/>
            <a:r>
              <a:rPr lang="en-US" dirty="0" smtClean="0"/>
              <a:t>10 </a:t>
            </a:r>
            <a:r>
              <a:rPr lang="en-US" dirty="0" smtClean="0"/>
              <a:t>---&gt; &lt;class '</a:t>
            </a:r>
            <a:r>
              <a:rPr lang="en-US" dirty="0" err="1" smtClean="0"/>
              <a:t>int</a:t>
            </a:r>
            <a:r>
              <a:rPr lang="en-US" dirty="0" smtClean="0"/>
              <a:t>'&gt; &lt;class '</a:t>
            </a:r>
            <a:r>
              <a:rPr lang="en-US" dirty="0" err="1" smtClean="0"/>
              <a:t>tuple</a:t>
            </a:r>
            <a:r>
              <a:rPr lang="en-US" dirty="0" smtClean="0"/>
              <a:t>'&gt; </a:t>
            </a:r>
            <a:endParaRPr lang="en-US" dirty="0" smtClean="0"/>
          </a:p>
          <a:p>
            <a:pPr lvl="1"/>
            <a:r>
              <a:rPr lang="en-US" dirty="0" smtClean="0"/>
              <a:t>RS </a:t>
            </a:r>
            <a:r>
              <a:rPr lang="en-US" dirty="0" smtClean="0"/>
              <a:t>---&gt; &lt;class '</a:t>
            </a:r>
            <a:r>
              <a:rPr lang="en-US" dirty="0" err="1" smtClean="0"/>
              <a:t>str</a:t>
            </a:r>
            <a:r>
              <a:rPr lang="en-US" dirty="0" smtClean="0"/>
              <a:t>'&gt; &lt;class '</a:t>
            </a:r>
            <a:r>
              <a:rPr lang="en-US" dirty="0" err="1" smtClean="0"/>
              <a:t>tuple</a:t>
            </a:r>
            <a:r>
              <a:rPr lang="en-US" dirty="0" smtClean="0"/>
              <a:t>'&gt; </a:t>
            </a:r>
            <a:endParaRPr lang="en-US" dirty="0" smtClean="0"/>
          </a:p>
          <a:p>
            <a:pPr lvl="1"/>
            <a:r>
              <a:rPr lang="en-US" dirty="0" smtClean="0"/>
              <a:t>{</a:t>
            </a:r>
            <a:r>
              <a:rPr lang="en-US" dirty="0" smtClean="0"/>
              <a:t>'C': 15, 'CPP': 14, 'OS': 17} ---&gt; &lt;class '</a:t>
            </a:r>
            <a:r>
              <a:rPr lang="en-US" dirty="0" err="1" smtClean="0"/>
              <a:t>dict</a:t>
            </a:r>
            <a:r>
              <a:rPr lang="en-US" dirty="0" smtClean="0"/>
              <a:t>'&gt; &lt;class '</a:t>
            </a:r>
            <a:r>
              <a:rPr lang="en-US" dirty="0" err="1" smtClean="0"/>
              <a:t>tuple</a:t>
            </a:r>
            <a:r>
              <a:rPr lang="en-US" dirty="0" smtClean="0"/>
              <a:t>'&gt;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OUCET ---&gt; &lt;class '</a:t>
            </a:r>
            <a:r>
              <a:rPr lang="en-US" dirty="0" err="1" smtClean="0"/>
              <a:t>str</a:t>
            </a:r>
            <a:r>
              <a:rPr lang="en-US" dirty="0" smtClean="0"/>
              <a:t>'&gt; &lt;class '</a:t>
            </a:r>
            <a:r>
              <a:rPr lang="en-US" dirty="0" err="1" smtClean="0"/>
              <a:t>tuple</a:t>
            </a:r>
            <a:r>
              <a:rPr lang="en-US" dirty="0" smtClean="0"/>
              <a:t>'&gt;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tpl</a:t>
            </a:r>
            <a:r>
              <a:rPr lang="en-US" dirty="0" smtClean="0"/>
              <a:t>[2]["DBMS"]=16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tpl,type</a:t>
            </a:r>
            <a:r>
              <a:rPr lang="en-US" dirty="0" smtClean="0"/>
              <a:t>(</a:t>
            </a:r>
            <a:r>
              <a:rPr lang="en-US" dirty="0" err="1" smtClean="0"/>
              <a:t>tpl</a:t>
            </a:r>
            <a:r>
              <a:rPr lang="en-US" dirty="0" smtClean="0"/>
              <a:t>))-----(10, 'RS', {'C': 15, 'CPP': 14, 'OS': 17, 'DBMS': 16}, 'OUCET') &lt;class '</a:t>
            </a:r>
            <a:r>
              <a:rPr lang="en-US" dirty="0" err="1" smtClean="0"/>
              <a:t>tuple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for </a:t>
            </a:r>
            <a:r>
              <a:rPr lang="en-US" dirty="0" err="1" smtClean="0"/>
              <a:t>k,v</a:t>
            </a:r>
            <a:r>
              <a:rPr lang="en-US" dirty="0" smtClean="0"/>
              <a:t> in </a:t>
            </a:r>
            <a:r>
              <a:rPr lang="en-US" dirty="0" err="1" smtClean="0"/>
              <a:t>tpl</a:t>
            </a:r>
            <a:r>
              <a:rPr lang="en-US" dirty="0" smtClean="0"/>
              <a:t>[2].items(): 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 </a:t>
            </a:r>
            <a:r>
              <a:rPr lang="en-US" dirty="0" smtClean="0"/>
              <a:t>print(k,"--&gt;",v) ... </a:t>
            </a:r>
            <a:endParaRPr lang="en-US" dirty="0" smtClean="0"/>
          </a:p>
          <a:p>
            <a:pPr lvl="1"/>
            <a:r>
              <a:rPr lang="en-US" dirty="0" smtClean="0"/>
              <a:t>C </a:t>
            </a:r>
            <a:r>
              <a:rPr lang="en-US" dirty="0" smtClean="0"/>
              <a:t>--&gt; 15 </a:t>
            </a:r>
            <a:endParaRPr lang="en-US" dirty="0" smtClean="0"/>
          </a:p>
          <a:p>
            <a:pPr lvl="1"/>
            <a:r>
              <a:rPr lang="en-US" dirty="0" smtClean="0"/>
              <a:t>CPP </a:t>
            </a:r>
            <a:r>
              <a:rPr lang="en-US" dirty="0" smtClean="0"/>
              <a:t>--&gt; </a:t>
            </a:r>
            <a:r>
              <a:rPr lang="en-US" dirty="0" smtClean="0"/>
              <a:t>14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OS --&gt; </a:t>
            </a:r>
            <a:r>
              <a:rPr lang="en-US" dirty="0" smtClean="0"/>
              <a:t>17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DBMS --&gt; 16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del </a:t>
            </a:r>
            <a:r>
              <a:rPr lang="en-US" dirty="0" err="1" smtClean="0"/>
              <a:t>tpl</a:t>
            </a:r>
            <a:r>
              <a:rPr lang="en-US" dirty="0" smtClean="0"/>
              <a:t>[2]-----------</a:t>
            </a:r>
            <a:r>
              <a:rPr lang="en-US" dirty="0" err="1" smtClean="0"/>
              <a:t>TypeError</a:t>
            </a:r>
            <a:r>
              <a:rPr lang="en-US" dirty="0" smtClean="0"/>
              <a:t>: '</a:t>
            </a:r>
            <a:r>
              <a:rPr lang="en-US" dirty="0" err="1" smtClean="0"/>
              <a:t>tuple</a:t>
            </a:r>
            <a:r>
              <a:rPr lang="en-US" dirty="0" smtClean="0"/>
              <a:t>' object doesn't support item deletion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tpl</a:t>
            </a:r>
            <a:r>
              <a:rPr lang="en-US" dirty="0" smtClean="0"/>
              <a:t>[2].pop("OS")------17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tpl,type</a:t>
            </a:r>
            <a:r>
              <a:rPr lang="en-US" dirty="0" smtClean="0"/>
              <a:t>(</a:t>
            </a:r>
            <a:r>
              <a:rPr lang="en-US" dirty="0" err="1" smtClean="0"/>
              <a:t>tpl</a:t>
            </a:r>
            <a:r>
              <a:rPr lang="en-US" dirty="0" smtClean="0"/>
              <a:t>))----(10, 'RS', {'C': 15, 'CPP': 14, 'DBMS': 16}, 'OUCET') &lt;class '</a:t>
            </a:r>
            <a:r>
              <a:rPr lang="en-US" dirty="0" err="1" smtClean="0"/>
              <a:t>tuple</a:t>
            </a:r>
            <a:r>
              <a:rPr lang="en-US" dirty="0" smtClean="0"/>
              <a:t>'&gt;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Case7: </a:t>
            </a:r>
            <a:r>
              <a:rPr lang="en-US" dirty="0" err="1" smtClean="0"/>
              <a:t>dict</a:t>
            </a:r>
            <a:r>
              <a:rPr lang="en-US" dirty="0" smtClean="0"/>
              <a:t> in list----Possible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=[10,"RS",{"C":15,"CPP":14,"OS":17},"OUCET"]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lst,type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))-------------[10, 'RS', {'C': 15, 'CPP': 14, 'OS': 17}, 'OUCET'] &lt;class 'list'&gt;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for </a:t>
            </a:r>
            <a:r>
              <a:rPr lang="en-US" dirty="0" err="1" smtClean="0"/>
              <a:t>val</a:t>
            </a:r>
            <a:r>
              <a:rPr lang="en-US" dirty="0" smtClean="0"/>
              <a:t> in </a:t>
            </a:r>
            <a:r>
              <a:rPr lang="en-US" dirty="0" err="1" smtClean="0"/>
              <a:t>lst</a:t>
            </a:r>
            <a:r>
              <a:rPr lang="en-US" dirty="0" smtClean="0"/>
              <a:t>: ... </a:t>
            </a:r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val</a:t>
            </a:r>
            <a:r>
              <a:rPr lang="en-US" dirty="0" smtClean="0"/>
              <a:t>,"---&gt;",type(</a:t>
            </a:r>
            <a:r>
              <a:rPr lang="en-US" dirty="0" err="1" smtClean="0"/>
              <a:t>val</a:t>
            </a:r>
            <a:r>
              <a:rPr lang="en-US" dirty="0" smtClean="0"/>
              <a:t>),type(</a:t>
            </a:r>
            <a:r>
              <a:rPr lang="en-US" dirty="0" err="1" smtClean="0"/>
              <a:t>lst</a:t>
            </a:r>
            <a:r>
              <a:rPr lang="en-US" dirty="0" smtClean="0"/>
              <a:t>)) ... </a:t>
            </a:r>
            <a:endParaRPr lang="en-US" dirty="0" smtClean="0"/>
          </a:p>
          <a:p>
            <a:pPr lvl="1"/>
            <a:r>
              <a:rPr lang="en-US" dirty="0" smtClean="0"/>
              <a:t>10 </a:t>
            </a:r>
            <a:r>
              <a:rPr lang="en-US" dirty="0" smtClean="0"/>
              <a:t>---&gt; &lt;class '</a:t>
            </a:r>
            <a:r>
              <a:rPr lang="en-US" dirty="0" err="1" smtClean="0"/>
              <a:t>int</a:t>
            </a:r>
            <a:r>
              <a:rPr lang="en-US" dirty="0" smtClean="0"/>
              <a:t>'&gt; &lt;class 'list'&gt; </a:t>
            </a:r>
            <a:endParaRPr lang="en-US" dirty="0" smtClean="0"/>
          </a:p>
          <a:p>
            <a:pPr lvl="1"/>
            <a:r>
              <a:rPr lang="en-US" dirty="0" smtClean="0"/>
              <a:t>RS </a:t>
            </a:r>
            <a:r>
              <a:rPr lang="en-US" dirty="0" smtClean="0"/>
              <a:t>---&gt; &lt;class '</a:t>
            </a:r>
            <a:r>
              <a:rPr lang="en-US" dirty="0" err="1" smtClean="0"/>
              <a:t>str</a:t>
            </a:r>
            <a:r>
              <a:rPr lang="en-US" dirty="0" smtClean="0"/>
              <a:t>'&gt; &lt;class 'list'&gt; </a:t>
            </a:r>
            <a:endParaRPr lang="en-US" dirty="0" smtClean="0"/>
          </a:p>
          <a:p>
            <a:pPr lvl="1"/>
            <a:r>
              <a:rPr lang="en-US" dirty="0" smtClean="0"/>
              <a:t>{</a:t>
            </a:r>
            <a:r>
              <a:rPr lang="en-US" dirty="0" smtClean="0"/>
              <a:t>'C': 15, 'CPP': 14, 'OS': 17} ---&gt; &lt;class '</a:t>
            </a:r>
            <a:r>
              <a:rPr lang="en-US" dirty="0" err="1" smtClean="0"/>
              <a:t>dict</a:t>
            </a:r>
            <a:r>
              <a:rPr lang="en-US" dirty="0" smtClean="0"/>
              <a:t>'&gt; &lt;class 'list'&gt; </a:t>
            </a:r>
            <a:endParaRPr lang="en-US" dirty="0" smtClean="0"/>
          </a:p>
          <a:p>
            <a:pPr lvl="1"/>
            <a:r>
              <a:rPr lang="en-US" dirty="0" smtClean="0"/>
              <a:t>OUCET </a:t>
            </a:r>
            <a:r>
              <a:rPr lang="en-US" dirty="0" smtClean="0"/>
              <a:t>---&gt; &lt;class '</a:t>
            </a:r>
            <a:r>
              <a:rPr lang="en-US" dirty="0" err="1" smtClean="0"/>
              <a:t>str</a:t>
            </a:r>
            <a:r>
              <a:rPr lang="en-US" dirty="0" smtClean="0"/>
              <a:t>'&gt; &lt;class 'list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lst.pop(2)---------{'C': 15, 'CPP': 14, 'OS': 17}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lst,type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))------[10, 'RS', 'OUCET'] &lt;class 'list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</a:t>
            </a:r>
            <a:r>
              <a:rPr lang="en-US" dirty="0" err="1" smtClean="0"/>
              <a:t>lst.insert</a:t>
            </a:r>
            <a:r>
              <a:rPr lang="en-US" dirty="0" smtClean="0"/>
              <a:t>(-1,{"C":15,"CPP":14})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lst,type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))----[10, 'RS', {'C': 15, 'CPP': 14}, 'OUCET'] &lt;class 'list'&gt;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[2]["OS"]=15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lst,type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))-----[10, 'RS', {'C': 15, 'CPP': 14, 'OS': 15}, 'OUCET'] &lt;class 'list'&gt;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------------- </a:t>
            </a:r>
            <a:endParaRPr lang="en-US" dirty="0" smtClean="0"/>
          </a:p>
          <a:p>
            <a:r>
              <a:rPr lang="en-US" dirty="0" err="1" smtClean="0"/>
              <a:t>dict</a:t>
            </a:r>
            <a:r>
              <a:rPr lang="en-US" dirty="0" smtClean="0"/>
              <a:t> </a:t>
            </a:r>
          </a:p>
          <a:p>
            <a:r>
              <a:rPr lang="en-US" dirty="0" smtClean="0"/>
              <a:t>------------ </a:t>
            </a:r>
          </a:p>
          <a:p>
            <a:r>
              <a:rPr lang="en-US" dirty="0" err="1" smtClean="0"/>
              <a:t>dict</a:t>
            </a:r>
            <a:r>
              <a:rPr lang="en-US" dirty="0" smtClean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dict</a:t>
            </a:r>
            <a:r>
              <a:rPr lang="en-US" dirty="0" smtClean="0"/>
              <a:t>---Possible </a:t>
            </a:r>
            <a:endParaRPr lang="en-US" dirty="0" smtClean="0"/>
          </a:p>
          <a:p>
            <a:r>
              <a:rPr lang="en-US" dirty="0" smtClean="0"/>
              <a:t>list </a:t>
            </a:r>
            <a:r>
              <a:rPr lang="en-US" dirty="0" smtClean="0"/>
              <a:t>in </a:t>
            </a:r>
            <a:r>
              <a:rPr lang="en-US" dirty="0" err="1" smtClean="0"/>
              <a:t>dict</a:t>
            </a:r>
            <a:r>
              <a:rPr lang="en-US" dirty="0" smtClean="0"/>
              <a:t>---Possible </a:t>
            </a:r>
            <a:endParaRPr lang="en-US" dirty="0" smtClean="0"/>
          </a:p>
          <a:p>
            <a:r>
              <a:rPr lang="en-US" dirty="0" err="1" smtClean="0"/>
              <a:t>tuple</a:t>
            </a:r>
            <a:r>
              <a:rPr lang="en-US" dirty="0" smtClean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dict</a:t>
            </a:r>
            <a:r>
              <a:rPr lang="en-US" dirty="0" smtClean="0"/>
              <a:t>--Possible 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smtClean="0"/>
              <a:t>in </a:t>
            </a:r>
            <a:r>
              <a:rPr lang="en-US" dirty="0" err="1" smtClean="0"/>
              <a:t>dict</a:t>
            </a:r>
            <a:r>
              <a:rPr lang="en-US" dirty="0" smtClean="0"/>
              <a:t>---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 </a:t>
            </a:r>
            <a:r>
              <a:rPr lang="en-US" dirty="0" smtClean="0"/>
              <a:t>---------------------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--------------------- </a:t>
            </a:r>
            <a:endParaRPr lang="en-US" dirty="0" smtClean="0"/>
          </a:p>
          <a:p>
            <a:r>
              <a:rPr lang="en-US" dirty="0" smtClean="0"/>
              <a:t>List</a:t>
            </a:r>
          </a:p>
          <a:p>
            <a:r>
              <a:rPr lang="en-US" dirty="0" smtClean="0"/>
              <a:t> </a:t>
            </a:r>
            <a:r>
              <a:rPr lang="en-US" dirty="0" smtClean="0"/>
              <a:t>--------------------- </a:t>
            </a:r>
            <a:endParaRPr lang="en-US" dirty="0" smtClean="0"/>
          </a:p>
          <a:p>
            <a:pPr algn="ctr"/>
            <a:r>
              <a:rPr lang="en-US" dirty="0" smtClean="0"/>
              <a:t>list </a:t>
            </a:r>
            <a:r>
              <a:rPr lang="en-US" dirty="0" smtClean="0"/>
              <a:t>in list---</a:t>
            </a:r>
            <a:r>
              <a:rPr lang="en-US" dirty="0" smtClean="0"/>
              <a:t>Possible</a:t>
            </a:r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tuple</a:t>
            </a:r>
            <a:r>
              <a:rPr lang="en-US" dirty="0" smtClean="0"/>
              <a:t> in list---Possible </a:t>
            </a:r>
            <a:endParaRPr lang="en-US" dirty="0" smtClean="0"/>
          </a:p>
          <a:p>
            <a:pPr algn="ctr"/>
            <a:r>
              <a:rPr lang="en-US" dirty="0" smtClean="0"/>
              <a:t>set </a:t>
            </a:r>
            <a:r>
              <a:rPr lang="en-US" dirty="0" smtClean="0"/>
              <a:t>in list-----</a:t>
            </a:r>
            <a:r>
              <a:rPr lang="en-US" dirty="0" smtClean="0"/>
              <a:t>Possible</a:t>
            </a:r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dict</a:t>
            </a:r>
            <a:r>
              <a:rPr lang="en-US" dirty="0" smtClean="0"/>
              <a:t> in list-----</a:t>
            </a:r>
            <a:r>
              <a:rPr lang="en-US" dirty="0" smtClean="0"/>
              <a:t>Possible</a:t>
            </a:r>
          </a:p>
          <a:p>
            <a:pPr algn="ctr"/>
            <a:r>
              <a:rPr lang="en-US" dirty="0" smtClean="0"/>
              <a:t> </a:t>
            </a:r>
            <a:r>
              <a:rPr lang="en-US" dirty="0" smtClean="0"/>
              <a:t>--------------------------------------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&gt;&gt;&gt;d1={"</a:t>
            </a:r>
            <a:r>
              <a:rPr lang="en-US" dirty="0" err="1" smtClean="0"/>
              <a:t>sno</a:t>
            </a:r>
            <a:r>
              <a:rPr lang="en-US" dirty="0" smtClean="0"/>
              <a:t>":10,"sname":"</a:t>
            </a:r>
            <a:r>
              <a:rPr lang="en-US" dirty="0" err="1" smtClean="0"/>
              <a:t>RS","IntMarks</a:t>
            </a:r>
            <a:r>
              <a:rPr lang="en-US" dirty="0" smtClean="0"/>
              <a:t>":{"cm":17,"cpp":16,"os":19},"</a:t>
            </a:r>
            <a:r>
              <a:rPr lang="en-US" dirty="0" err="1" smtClean="0"/>
              <a:t>ExtMarks</a:t>
            </a:r>
            <a:r>
              <a:rPr lang="en-US" dirty="0" smtClean="0"/>
              <a:t>":{"cm":78,"cpp":77,"os":79},"</a:t>
            </a:r>
            <a:r>
              <a:rPr lang="en-US" dirty="0" err="1" smtClean="0"/>
              <a:t>cname</a:t>
            </a:r>
            <a:r>
              <a:rPr lang="en-US" dirty="0" smtClean="0"/>
              <a:t>":"CUCET"} </a:t>
            </a:r>
          </a:p>
          <a:p>
            <a:r>
              <a:rPr lang="en-US" dirty="0" smtClean="0"/>
              <a:t>&gt;&gt;&gt; print(d1,type(d1)) {'</a:t>
            </a:r>
            <a:r>
              <a:rPr lang="en-US" dirty="0" err="1" smtClean="0"/>
              <a:t>sno</a:t>
            </a:r>
            <a:r>
              <a:rPr lang="en-US" dirty="0" smtClean="0"/>
              <a:t>': 10, '</a:t>
            </a:r>
            <a:r>
              <a:rPr lang="en-US" dirty="0" err="1" smtClean="0"/>
              <a:t>sname</a:t>
            </a:r>
            <a:r>
              <a:rPr lang="en-US" dirty="0" smtClean="0"/>
              <a:t>': 'RS', '</a:t>
            </a:r>
            <a:r>
              <a:rPr lang="en-US" dirty="0" err="1" smtClean="0"/>
              <a:t>IntMarks</a:t>
            </a:r>
            <a:r>
              <a:rPr lang="en-US" dirty="0" smtClean="0"/>
              <a:t>': {'cm': 17, '</a:t>
            </a:r>
            <a:r>
              <a:rPr lang="en-US" dirty="0" err="1" smtClean="0"/>
              <a:t>cpp</a:t>
            </a:r>
            <a:r>
              <a:rPr lang="en-US" dirty="0" smtClean="0"/>
              <a:t>': 16, '</a:t>
            </a:r>
            <a:r>
              <a:rPr lang="en-US" dirty="0" err="1" smtClean="0"/>
              <a:t>os'</a:t>
            </a:r>
            <a:r>
              <a:rPr lang="en-US" dirty="0" smtClean="0"/>
              <a:t>: 19}, '</a:t>
            </a:r>
            <a:r>
              <a:rPr lang="en-US" dirty="0" err="1" smtClean="0"/>
              <a:t>ExtMarks</a:t>
            </a:r>
            <a:r>
              <a:rPr lang="en-US" dirty="0" smtClean="0"/>
              <a:t>': {'cm': 78, '</a:t>
            </a:r>
            <a:r>
              <a:rPr lang="en-US" dirty="0" err="1" smtClean="0"/>
              <a:t>cpp</a:t>
            </a:r>
            <a:r>
              <a:rPr lang="en-US" dirty="0" smtClean="0"/>
              <a:t>': 77, '</a:t>
            </a:r>
            <a:r>
              <a:rPr lang="en-US" dirty="0" err="1" smtClean="0"/>
              <a:t>os'</a:t>
            </a:r>
            <a:r>
              <a:rPr lang="en-US" dirty="0" smtClean="0"/>
              <a:t>: 79}, '</a:t>
            </a:r>
            <a:r>
              <a:rPr lang="en-US" dirty="0" err="1" smtClean="0"/>
              <a:t>cname</a:t>
            </a:r>
            <a:r>
              <a:rPr lang="en-US" dirty="0" smtClean="0"/>
              <a:t>': 'CUCET'} &lt;class '</a:t>
            </a:r>
            <a:r>
              <a:rPr lang="en-US" dirty="0" err="1" smtClean="0"/>
              <a:t>dict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&gt;&gt;&gt; for its in d1.items(): ...</a:t>
            </a:r>
          </a:p>
          <a:p>
            <a:r>
              <a:rPr lang="en-US" dirty="0" smtClean="0"/>
              <a:t> print(its) ... </a:t>
            </a:r>
          </a:p>
          <a:p>
            <a:r>
              <a:rPr lang="en-US" dirty="0" smtClean="0"/>
              <a:t>('</a:t>
            </a:r>
            <a:r>
              <a:rPr lang="en-US" dirty="0" err="1" smtClean="0"/>
              <a:t>sno</a:t>
            </a:r>
            <a:r>
              <a:rPr lang="en-US" dirty="0" smtClean="0"/>
              <a:t>', 10) </a:t>
            </a:r>
          </a:p>
          <a:p>
            <a:r>
              <a:rPr lang="en-US" dirty="0" smtClean="0"/>
              <a:t>('</a:t>
            </a:r>
            <a:r>
              <a:rPr lang="en-US" dirty="0" err="1" smtClean="0"/>
              <a:t>sname</a:t>
            </a:r>
            <a:r>
              <a:rPr lang="en-US" dirty="0" smtClean="0"/>
              <a:t>', 'RS') </a:t>
            </a:r>
          </a:p>
          <a:p>
            <a:r>
              <a:rPr lang="en-US" dirty="0" smtClean="0"/>
              <a:t>('</a:t>
            </a:r>
            <a:r>
              <a:rPr lang="en-US" dirty="0" err="1" smtClean="0"/>
              <a:t>IntMarks</a:t>
            </a:r>
            <a:r>
              <a:rPr lang="en-US" dirty="0" smtClean="0"/>
              <a:t>', {'cm': 17, '</a:t>
            </a:r>
            <a:r>
              <a:rPr lang="en-US" dirty="0" err="1" smtClean="0"/>
              <a:t>cpp</a:t>
            </a:r>
            <a:r>
              <a:rPr lang="en-US" dirty="0" smtClean="0"/>
              <a:t>': 16, '</a:t>
            </a:r>
            <a:r>
              <a:rPr lang="en-US" dirty="0" err="1" smtClean="0"/>
              <a:t>os'</a:t>
            </a:r>
            <a:r>
              <a:rPr lang="en-US" dirty="0" smtClean="0"/>
              <a:t>: 19}) </a:t>
            </a:r>
          </a:p>
          <a:p>
            <a:r>
              <a:rPr lang="en-US" dirty="0" smtClean="0"/>
              <a:t>('</a:t>
            </a:r>
            <a:r>
              <a:rPr lang="en-US" dirty="0" err="1" smtClean="0"/>
              <a:t>ExtMarks</a:t>
            </a:r>
            <a:r>
              <a:rPr lang="en-US" dirty="0" smtClean="0"/>
              <a:t>', {'cm': 78, '</a:t>
            </a:r>
            <a:r>
              <a:rPr lang="en-US" dirty="0" err="1" smtClean="0"/>
              <a:t>cpp</a:t>
            </a:r>
            <a:r>
              <a:rPr lang="en-US" dirty="0" smtClean="0"/>
              <a:t>': 77, '</a:t>
            </a:r>
            <a:r>
              <a:rPr lang="en-US" dirty="0" err="1" smtClean="0"/>
              <a:t>os'</a:t>
            </a:r>
            <a:r>
              <a:rPr lang="en-US" dirty="0" smtClean="0"/>
              <a:t>: 79}) </a:t>
            </a:r>
          </a:p>
          <a:p>
            <a:r>
              <a:rPr lang="en-US" dirty="0" smtClean="0"/>
              <a:t>('</a:t>
            </a:r>
            <a:r>
              <a:rPr lang="en-US" dirty="0" err="1" smtClean="0"/>
              <a:t>cname</a:t>
            </a:r>
            <a:r>
              <a:rPr lang="en-US" dirty="0" smtClean="0"/>
              <a:t>', 'CUCET')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tuple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-------------------------------------- </a:t>
            </a:r>
          </a:p>
          <a:p>
            <a:r>
              <a:rPr lang="en-US" dirty="0" err="1" smtClean="0"/>
              <a:t>tuple</a:t>
            </a:r>
            <a:r>
              <a:rPr lang="en-US" dirty="0" smtClean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tuple</a:t>
            </a:r>
            <a:r>
              <a:rPr lang="en-US" dirty="0" smtClean="0"/>
              <a:t>---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 </a:t>
            </a:r>
            <a:r>
              <a:rPr lang="en-US" dirty="0" smtClean="0"/>
              <a:t>list in </a:t>
            </a:r>
            <a:r>
              <a:rPr lang="en-US" dirty="0" err="1" smtClean="0"/>
              <a:t>tuple</a:t>
            </a:r>
            <a:r>
              <a:rPr lang="en-US" dirty="0" smtClean="0"/>
              <a:t>---Possible 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smtClean="0"/>
              <a:t>in </a:t>
            </a:r>
            <a:r>
              <a:rPr lang="en-US" dirty="0" err="1" smtClean="0"/>
              <a:t>tuple</a:t>
            </a:r>
            <a:r>
              <a:rPr lang="en-US" dirty="0" smtClean="0"/>
              <a:t>—Possible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dict</a:t>
            </a:r>
            <a:r>
              <a:rPr lang="en-US" dirty="0" smtClean="0"/>
              <a:t> in </a:t>
            </a:r>
            <a:r>
              <a:rPr lang="en-US" dirty="0" err="1" smtClean="0"/>
              <a:t>tuple</a:t>
            </a:r>
            <a:r>
              <a:rPr lang="en-US" dirty="0" smtClean="0"/>
              <a:t>---Possible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915400" cy="4876801"/>
          </a:xfrm>
        </p:spPr>
        <p:txBody>
          <a:bodyPr>
            <a:normAutofit/>
          </a:bodyPr>
          <a:lstStyle/>
          <a:p>
            <a:r>
              <a:rPr lang="en-US" dirty="0" smtClean="0"/>
              <a:t>Set 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smtClean="0"/>
              <a:t>in set----Not Possible---</a:t>
            </a:r>
            <a:r>
              <a:rPr lang="en-US" dirty="0" err="1" smtClean="0"/>
              <a:t>TypeError-Unhashable</a:t>
            </a:r>
            <a:r>
              <a:rPr lang="en-US" dirty="0" smtClean="0"/>
              <a:t> </a:t>
            </a:r>
            <a:r>
              <a:rPr lang="en-US" dirty="0" smtClean="0"/>
              <a:t>Type </a:t>
            </a:r>
            <a:endParaRPr lang="en-US" dirty="0" smtClean="0"/>
          </a:p>
          <a:p>
            <a:r>
              <a:rPr lang="en-US" dirty="0" smtClean="0"/>
              <a:t>list </a:t>
            </a:r>
            <a:r>
              <a:rPr lang="en-US" dirty="0" smtClean="0"/>
              <a:t>in set----Not Possible---</a:t>
            </a:r>
            <a:r>
              <a:rPr lang="en-US" dirty="0" err="1" smtClean="0"/>
              <a:t>TypeError-Unhashable</a:t>
            </a:r>
            <a:r>
              <a:rPr lang="en-US" dirty="0" smtClean="0"/>
              <a:t> </a:t>
            </a:r>
            <a:r>
              <a:rPr lang="en-US" dirty="0" smtClean="0"/>
              <a:t>Type </a:t>
            </a:r>
            <a:endParaRPr lang="en-US" dirty="0" smtClean="0"/>
          </a:p>
          <a:p>
            <a:r>
              <a:rPr lang="en-US" dirty="0" err="1" smtClean="0"/>
              <a:t>tuple</a:t>
            </a:r>
            <a:r>
              <a:rPr lang="en-US" dirty="0" smtClean="0"/>
              <a:t> </a:t>
            </a:r>
            <a:r>
              <a:rPr lang="en-US" dirty="0" smtClean="0"/>
              <a:t>in set----Possible </a:t>
            </a:r>
            <a:endParaRPr lang="en-US" dirty="0" smtClean="0"/>
          </a:p>
          <a:p>
            <a:r>
              <a:rPr lang="en-US" dirty="0" err="1" smtClean="0"/>
              <a:t>dict</a:t>
            </a:r>
            <a:r>
              <a:rPr lang="en-US" dirty="0" smtClean="0"/>
              <a:t> </a:t>
            </a:r>
            <a:r>
              <a:rPr lang="en-US" dirty="0" smtClean="0"/>
              <a:t>in set-----Not Possible-</a:t>
            </a:r>
            <a:r>
              <a:rPr lang="en-US" dirty="0" smtClean="0"/>
              <a:t>-</a:t>
            </a:r>
            <a:r>
              <a:rPr lang="en-US" dirty="0" err="1" smtClean="0"/>
              <a:t>TypeErrorUnhashable</a:t>
            </a:r>
            <a:r>
              <a:rPr lang="en-US" dirty="0" smtClean="0"/>
              <a:t> </a:t>
            </a:r>
            <a:r>
              <a:rPr lang="en-US" dirty="0" smtClean="0"/>
              <a:t>Type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52095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MiSc</a:t>
            </a:r>
            <a:r>
              <a:rPr lang="en-US" dirty="0" smtClean="0"/>
              <a:t> Information for Creating </a:t>
            </a:r>
            <a:r>
              <a:rPr lang="en-US" dirty="0" err="1" smtClean="0"/>
              <a:t>Dict</a:t>
            </a:r>
            <a:r>
              <a:rPr lang="en-US" dirty="0" smtClean="0"/>
              <a:t> Objects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=[(10,"RS"),(20,"TR"),(30,"DR")]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lst,type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))--------[(</a:t>
            </a:r>
            <a:r>
              <a:rPr lang="en-US" dirty="0" smtClean="0"/>
              <a:t>10, 'RS'), (20, 'TR'), (30, 'DR')] &lt;class 'list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d1=</a:t>
            </a:r>
            <a:r>
              <a:rPr lang="en-US" dirty="0" err="1" smtClean="0"/>
              <a:t>dict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print(d1,type(d1</a:t>
            </a:r>
            <a:r>
              <a:rPr lang="en-US" dirty="0" smtClean="0"/>
              <a:t>))------------{</a:t>
            </a:r>
            <a:r>
              <a:rPr lang="en-US" dirty="0" smtClean="0"/>
              <a:t>10: 'RS', 20: 'TR', 30: 'DR'}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for </a:t>
            </a:r>
            <a:r>
              <a:rPr lang="en-US" dirty="0" err="1" smtClean="0"/>
              <a:t>k,v</a:t>
            </a:r>
            <a:r>
              <a:rPr lang="en-US" dirty="0" smtClean="0"/>
              <a:t> in d1.items(): 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 </a:t>
            </a:r>
            <a:r>
              <a:rPr lang="en-US" dirty="0" smtClean="0"/>
              <a:t>print(k,"---&gt;",v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/>
              <a:t>10 ---&gt; </a:t>
            </a:r>
            <a:r>
              <a:rPr lang="en-US" dirty="0" smtClean="0"/>
              <a:t>RS</a:t>
            </a:r>
          </a:p>
          <a:p>
            <a:r>
              <a:rPr lang="en-US" dirty="0" smtClean="0"/>
              <a:t> </a:t>
            </a:r>
            <a:r>
              <a:rPr lang="en-US" dirty="0" smtClean="0"/>
              <a:t>20 ---&gt; </a:t>
            </a:r>
            <a:r>
              <a:rPr lang="en-US" dirty="0" smtClean="0"/>
              <a:t>TR</a:t>
            </a:r>
          </a:p>
          <a:p>
            <a:r>
              <a:rPr lang="en-US" dirty="0" smtClean="0"/>
              <a:t> </a:t>
            </a:r>
            <a:r>
              <a:rPr lang="en-US" dirty="0" smtClean="0"/>
              <a:t>30 ---&gt; </a:t>
            </a:r>
            <a:r>
              <a:rPr lang="en-US" dirty="0" smtClean="0"/>
              <a:t>DR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=[[10,"RS"],[20,"TR"],[30,"DR"]]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lst1=[10,20,30,40]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lst2=["RS","TR","DR","JH</a:t>
            </a:r>
            <a:r>
              <a:rPr lang="en-US" dirty="0" smtClean="0"/>
              <a:t>"]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d1=</a:t>
            </a:r>
            <a:r>
              <a:rPr lang="en-US" dirty="0" err="1" smtClean="0"/>
              <a:t>dict</a:t>
            </a:r>
            <a:r>
              <a:rPr lang="en-US" dirty="0" smtClean="0"/>
              <a:t>(lst1,lst2) </a:t>
            </a:r>
            <a:endParaRPr lang="en-US" dirty="0" smtClean="0"/>
          </a:p>
          <a:p>
            <a:r>
              <a:rPr lang="en-US" dirty="0" err="1" smtClean="0"/>
              <a:t>Traceback</a:t>
            </a:r>
            <a:r>
              <a:rPr lang="en-US" dirty="0" smtClean="0"/>
              <a:t> </a:t>
            </a:r>
            <a:r>
              <a:rPr lang="en-US" dirty="0" smtClean="0"/>
              <a:t>(most recent call last): </a:t>
            </a:r>
            <a:endParaRPr lang="en-US" dirty="0" smtClean="0"/>
          </a:p>
          <a:p>
            <a:r>
              <a:rPr lang="en-US" dirty="0" smtClean="0"/>
              <a:t>File </a:t>
            </a:r>
            <a:r>
              <a:rPr lang="en-US" dirty="0" smtClean="0"/>
              <a:t>"&lt;python-input-83&gt;", line 1, in &lt;module&gt; </a:t>
            </a:r>
            <a:endParaRPr lang="en-US" dirty="0" smtClean="0"/>
          </a:p>
          <a:p>
            <a:r>
              <a:rPr lang="en-US" dirty="0" smtClean="0"/>
              <a:t>d1=</a:t>
            </a:r>
            <a:r>
              <a:rPr lang="en-US" dirty="0" err="1" smtClean="0"/>
              <a:t>dict</a:t>
            </a:r>
            <a:r>
              <a:rPr lang="en-US" dirty="0" smtClean="0"/>
              <a:t>(lst1,lst2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err="1" smtClean="0"/>
              <a:t>TypeError</a:t>
            </a:r>
            <a:r>
              <a:rPr lang="en-US" dirty="0" smtClean="0"/>
              <a:t>: </a:t>
            </a:r>
            <a:r>
              <a:rPr lang="en-US" dirty="0" err="1" smtClean="0"/>
              <a:t>dict</a:t>
            </a:r>
            <a:r>
              <a:rPr lang="en-US" dirty="0" smtClean="0"/>
              <a:t> expected at most 1 argument, got 2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&gt;&gt;&gt; #Zipping a File--zip()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k=zip(lst1,lst2)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d=</a:t>
            </a:r>
            <a:r>
              <a:rPr lang="en-US" dirty="0" err="1" smtClean="0"/>
              <a:t>dict</a:t>
            </a:r>
            <a:r>
              <a:rPr lang="en-US" dirty="0" smtClean="0"/>
              <a:t>(k)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d,type</a:t>
            </a:r>
            <a:r>
              <a:rPr lang="en-US" dirty="0" smtClean="0"/>
              <a:t>(d)) {10: 'RS', 20: 'TR', 30: 'DR', 40: 'JH'}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print(type(k)) &lt;class 'zip'&gt;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for k ,v in </a:t>
            </a:r>
            <a:r>
              <a:rPr lang="en-US" dirty="0" err="1" smtClean="0"/>
              <a:t>d.items</a:t>
            </a:r>
            <a:r>
              <a:rPr lang="en-US" dirty="0" smtClean="0"/>
              <a:t>(): </a:t>
            </a:r>
            <a:endParaRPr lang="en-US" dirty="0" smtClean="0"/>
          </a:p>
          <a:p>
            <a:r>
              <a:rPr lang="en-US" dirty="0" smtClean="0"/>
              <a:t>... </a:t>
            </a:r>
            <a:r>
              <a:rPr lang="en-US" dirty="0" smtClean="0"/>
              <a:t>print(</a:t>
            </a:r>
            <a:r>
              <a:rPr lang="en-US" dirty="0" err="1" smtClean="0"/>
              <a:t>k,v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smtClean="0"/>
              <a:t>... </a:t>
            </a:r>
            <a:r>
              <a:rPr lang="en-US" dirty="0" smtClean="0"/>
              <a:t>10 RS </a:t>
            </a:r>
            <a:endParaRPr lang="en-US" dirty="0" smtClean="0"/>
          </a:p>
          <a:p>
            <a:r>
              <a:rPr lang="en-US" dirty="0" smtClean="0"/>
              <a:t>20 </a:t>
            </a:r>
            <a:r>
              <a:rPr lang="en-US" dirty="0" smtClean="0"/>
              <a:t>TR </a:t>
            </a:r>
            <a:endParaRPr lang="en-US" dirty="0" smtClean="0"/>
          </a:p>
          <a:p>
            <a:r>
              <a:rPr lang="en-US" dirty="0" smtClean="0"/>
              <a:t>30 </a:t>
            </a:r>
            <a:r>
              <a:rPr lang="en-US" dirty="0" smtClean="0"/>
              <a:t>DR </a:t>
            </a:r>
            <a:endParaRPr lang="en-US" dirty="0" smtClean="0"/>
          </a:p>
          <a:p>
            <a:r>
              <a:rPr lang="en-US" dirty="0" smtClean="0"/>
              <a:t>40 </a:t>
            </a:r>
            <a:r>
              <a:rPr lang="en-US" dirty="0" smtClean="0"/>
              <a:t>JH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&gt;&gt;&gt; print(d) {10: 'RS', 20: 'TR', 30: 'DR', 40: 'JH'}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x=</a:t>
            </a:r>
            <a:r>
              <a:rPr lang="en-US" dirty="0" err="1" smtClean="0"/>
              <a:t>d.items</a:t>
            </a:r>
            <a:r>
              <a:rPr lang="en-US" dirty="0" smtClean="0"/>
              <a:t>()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x,type</a:t>
            </a:r>
            <a:r>
              <a:rPr lang="en-US" dirty="0" smtClean="0"/>
              <a:t>(x)) </a:t>
            </a:r>
            <a:r>
              <a:rPr lang="en-US" dirty="0" err="1" smtClean="0"/>
              <a:t>dict_items</a:t>
            </a:r>
            <a:r>
              <a:rPr lang="en-US" dirty="0" smtClean="0"/>
              <a:t>([(10, 'RS'), (20, 'TR'), (30, 'DR'), (40, 'JH')]) &lt;class '</a:t>
            </a:r>
            <a:r>
              <a:rPr lang="en-US" dirty="0" err="1" smtClean="0"/>
              <a:t>dict_items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L=list(x)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L,type</a:t>
            </a:r>
            <a:r>
              <a:rPr lang="en-US" dirty="0" smtClean="0"/>
              <a:t>(L)) [(10, 'RS'), (20, 'TR'), (30, 'DR'), (40, 'JH')] &lt;class 'list'&gt;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T=</a:t>
            </a:r>
            <a:r>
              <a:rPr lang="en-US" dirty="0" err="1" smtClean="0"/>
              <a:t>tuple</a:t>
            </a:r>
            <a:r>
              <a:rPr lang="en-US" dirty="0" smtClean="0"/>
              <a:t>(x)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T,type</a:t>
            </a:r>
            <a:r>
              <a:rPr lang="en-US" dirty="0" smtClean="0"/>
              <a:t>(T) </a:t>
            </a:r>
            <a:endParaRPr lang="en-US" dirty="0" smtClean="0"/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 </a:t>
            </a:r>
            <a:r>
              <a:rPr lang="en-US" dirty="0" smtClean="0"/>
              <a:t>... ) </a:t>
            </a:r>
            <a:endParaRPr lang="en-US" dirty="0" smtClean="0"/>
          </a:p>
          <a:p>
            <a:r>
              <a:rPr lang="en-US" dirty="0" smtClean="0"/>
              <a:t>((</a:t>
            </a:r>
            <a:r>
              <a:rPr lang="en-US" dirty="0" smtClean="0"/>
              <a:t>10, 'RS'), (20, 'TR'), (30, 'DR'), (40, 'JH')) &lt;class '</a:t>
            </a:r>
            <a:r>
              <a:rPr lang="en-US" dirty="0" err="1" smtClean="0"/>
              <a:t>tuple</a:t>
            </a:r>
            <a:r>
              <a:rPr lang="en-US" dirty="0" smtClean="0"/>
              <a:t>'&gt;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&gt;&gt;&gt; for k in T: ... print(k)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=["A1","A2","A3"]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</a:t>
            </a:r>
            <a:r>
              <a:rPr lang="en-US" dirty="0" smtClean="0"/>
              <a:t>) ['A1', 'A2', 'A3']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d=</a:t>
            </a:r>
            <a:r>
              <a:rPr lang="en-US" dirty="0" err="1" smtClean="0"/>
              <a:t>dict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print(d) {'A': '3</a:t>
            </a:r>
            <a:r>
              <a:rPr lang="en-US" dirty="0" smtClean="0"/>
              <a:t>'}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tpl</a:t>
            </a:r>
            <a:r>
              <a:rPr lang="en-US" dirty="0" smtClean="0"/>
              <a:t>=("A1","B1","C1")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tpl</a:t>
            </a:r>
            <a:r>
              <a:rPr lang="en-US" dirty="0" smtClean="0"/>
              <a:t>) ('A1', 'B1', 'C1</a:t>
            </a:r>
            <a:r>
              <a:rPr lang="en-US" dirty="0" smtClean="0"/>
              <a:t>')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d=</a:t>
            </a:r>
            <a:r>
              <a:rPr lang="en-US" dirty="0" err="1" smtClean="0"/>
              <a:t>dict</a:t>
            </a:r>
            <a:r>
              <a:rPr lang="en-US" dirty="0" smtClean="0"/>
              <a:t>(</a:t>
            </a:r>
            <a:r>
              <a:rPr lang="en-US" dirty="0" err="1" smtClean="0"/>
              <a:t>tpl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print(d) {'A': '1', 'B': '1', 'C': '1</a:t>
            </a:r>
            <a:r>
              <a:rPr lang="en-US" dirty="0" smtClean="0"/>
              <a:t>'}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x=["PYTHON","JAVA","OYO"]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x,type</a:t>
            </a:r>
            <a:r>
              <a:rPr lang="en-US" dirty="0" smtClean="0"/>
              <a:t>(x)) ['PYTHON', 'JAVA', 'OYO'] &lt;class 'list'&gt;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8686800" cy="462560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&gt;&gt;&gt; d=</a:t>
            </a:r>
            <a:r>
              <a:rPr lang="en-US" dirty="0" err="1" smtClean="0"/>
              <a:t>dict</a:t>
            </a:r>
            <a:r>
              <a:rPr lang="en-US" dirty="0" smtClean="0"/>
              <a:t>(x) </a:t>
            </a:r>
            <a:r>
              <a:rPr lang="en-US" dirty="0" err="1" smtClean="0"/>
              <a:t>Traceback</a:t>
            </a:r>
            <a:r>
              <a:rPr lang="en-US" dirty="0" smtClean="0"/>
              <a:t> (most recent call last): </a:t>
            </a:r>
            <a:endParaRPr lang="en-US" dirty="0" smtClean="0"/>
          </a:p>
          <a:p>
            <a:r>
              <a:rPr lang="en-US" dirty="0" smtClean="0"/>
              <a:t>File </a:t>
            </a:r>
            <a:r>
              <a:rPr lang="en-US" dirty="0" smtClean="0"/>
              <a:t>"&lt;python-input-118&gt;", line 1, in &lt;module&gt; d=</a:t>
            </a:r>
            <a:r>
              <a:rPr lang="en-US" dirty="0" err="1" smtClean="0"/>
              <a:t>dict</a:t>
            </a:r>
            <a:r>
              <a:rPr lang="en-US" dirty="0" smtClean="0"/>
              <a:t>(x) </a:t>
            </a:r>
            <a:r>
              <a:rPr lang="en-US" dirty="0" err="1" smtClean="0"/>
              <a:t>ValueError</a:t>
            </a:r>
            <a:r>
              <a:rPr lang="en-US" dirty="0" smtClean="0"/>
              <a:t>: </a:t>
            </a:r>
            <a:endParaRPr lang="en-US" dirty="0" smtClean="0"/>
          </a:p>
          <a:p>
            <a:r>
              <a:rPr lang="en-US" dirty="0" smtClean="0"/>
              <a:t>dictionary </a:t>
            </a:r>
            <a:r>
              <a:rPr lang="en-US" dirty="0" smtClean="0"/>
              <a:t>update sequence element #0 has length 6; 2 is required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=["1","2","3"]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d=</a:t>
            </a:r>
            <a:r>
              <a:rPr lang="en-US" dirty="0" err="1" smtClean="0"/>
              <a:t>dict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 </a:t>
            </a:r>
            <a:r>
              <a:rPr lang="en-US" dirty="0" err="1" smtClean="0"/>
              <a:t>Traceback</a:t>
            </a:r>
            <a:r>
              <a:rPr lang="en-US" dirty="0" smtClean="0"/>
              <a:t> (most recent call last): File "&lt;python-input-121&gt;", line 1, in &lt;module&gt; d=</a:t>
            </a:r>
            <a:r>
              <a:rPr lang="en-US" dirty="0" err="1" smtClean="0"/>
              <a:t>dict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err="1" smtClean="0"/>
              <a:t>ValueError</a:t>
            </a:r>
            <a:r>
              <a:rPr lang="en-US" dirty="0" smtClean="0"/>
              <a:t>: dictionary update sequence element #0 has length 1; 2 is required 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for </a:t>
            </a:r>
            <a:r>
              <a:rPr lang="en-US" dirty="0" err="1" smtClean="0"/>
              <a:t>k,v</a:t>
            </a:r>
            <a:r>
              <a:rPr lang="en-US" dirty="0" smtClean="0"/>
              <a:t> in d1.items(): ..</a:t>
            </a:r>
          </a:p>
          <a:p>
            <a:r>
              <a:rPr lang="en-US" dirty="0" smtClean="0"/>
              <a:t>   print(k,"---&gt;",v) ...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sno</a:t>
            </a:r>
            <a:r>
              <a:rPr lang="en-US" dirty="0" smtClean="0"/>
              <a:t> ---&gt; 10 </a:t>
            </a:r>
          </a:p>
          <a:p>
            <a:r>
              <a:rPr lang="en-US" dirty="0" err="1" smtClean="0"/>
              <a:t>sname</a:t>
            </a:r>
            <a:r>
              <a:rPr lang="en-US" dirty="0" smtClean="0"/>
              <a:t> ---&gt; RS </a:t>
            </a:r>
          </a:p>
          <a:p>
            <a:r>
              <a:rPr lang="en-US" dirty="0" err="1" smtClean="0"/>
              <a:t>IntMarks</a:t>
            </a:r>
            <a:r>
              <a:rPr lang="en-US" dirty="0" smtClean="0"/>
              <a:t> ---&gt; {'cm': 17, '</a:t>
            </a:r>
            <a:r>
              <a:rPr lang="en-US" dirty="0" err="1" smtClean="0"/>
              <a:t>cpp</a:t>
            </a:r>
            <a:r>
              <a:rPr lang="en-US" dirty="0" smtClean="0"/>
              <a:t>': 16, '</a:t>
            </a:r>
            <a:r>
              <a:rPr lang="en-US" dirty="0" err="1" smtClean="0"/>
              <a:t>os'</a:t>
            </a:r>
            <a:r>
              <a:rPr lang="en-US" dirty="0" smtClean="0"/>
              <a:t>: 19} </a:t>
            </a:r>
          </a:p>
          <a:p>
            <a:r>
              <a:rPr lang="en-US" dirty="0" err="1" smtClean="0"/>
              <a:t>ExtMarks</a:t>
            </a:r>
            <a:r>
              <a:rPr lang="en-US" dirty="0" smtClean="0"/>
              <a:t> ---&gt; {'cm': 78, '</a:t>
            </a:r>
            <a:r>
              <a:rPr lang="en-US" dirty="0" err="1" smtClean="0"/>
              <a:t>cpp</a:t>
            </a:r>
            <a:r>
              <a:rPr lang="en-US" dirty="0" smtClean="0"/>
              <a:t>': 77, '</a:t>
            </a:r>
            <a:r>
              <a:rPr lang="en-US" dirty="0" err="1" smtClean="0"/>
              <a:t>os'</a:t>
            </a:r>
            <a:r>
              <a:rPr lang="en-US" dirty="0" smtClean="0"/>
              <a:t>: 79} </a:t>
            </a:r>
          </a:p>
          <a:p>
            <a:r>
              <a:rPr lang="en-US" dirty="0" err="1" smtClean="0"/>
              <a:t>cname</a:t>
            </a:r>
            <a:r>
              <a:rPr lang="en-US" dirty="0" smtClean="0"/>
              <a:t> ---&gt; CUCET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&gt;&gt;&gt; for </a:t>
            </a:r>
            <a:r>
              <a:rPr lang="en-US" dirty="0" err="1" smtClean="0"/>
              <a:t>k,v</a:t>
            </a:r>
            <a:r>
              <a:rPr lang="en-US" dirty="0" smtClean="0"/>
              <a:t> in d1.items(): ...</a:t>
            </a:r>
          </a:p>
          <a:p>
            <a:r>
              <a:rPr lang="en-US" dirty="0" smtClean="0"/>
              <a:t> print(k,"---&gt;",v,"--&gt;",type(v),type(d1)) ... </a:t>
            </a:r>
          </a:p>
          <a:p>
            <a:r>
              <a:rPr lang="en-US" dirty="0" err="1" smtClean="0"/>
              <a:t>sno</a:t>
            </a:r>
            <a:r>
              <a:rPr lang="en-US" dirty="0" smtClean="0"/>
              <a:t> ---&gt; 10 --&gt; &lt;class '</a:t>
            </a:r>
            <a:r>
              <a:rPr lang="en-US" dirty="0" err="1" smtClean="0"/>
              <a:t>int</a:t>
            </a:r>
            <a:r>
              <a:rPr lang="en-US" dirty="0" smtClean="0"/>
              <a:t>'&gt;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</a:p>
          <a:p>
            <a:r>
              <a:rPr lang="en-US" dirty="0" err="1" smtClean="0"/>
              <a:t>sname</a:t>
            </a:r>
            <a:r>
              <a:rPr lang="en-US" dirty="0" smtClean="0"/>
              <a:t> ---&gt; RS --&gt; &lt;class '</a:t>
            </a:r>
            <a:r>
              <a:rPr lang="en-US" dirty="0" err="1" smtClean="0"/>
              <a:t>str</a:t>
            </a:r>
            <a:r>
              <a:rPr lang="en-US" dirty="0" smtClean="0"/>
              <a:t>'&gt;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</a:p>
          <a:p>
            <a:r>
              <a:rPr lang="en-US" dirty="0" err="1" smtClean="0"/>
              <a:t>IntMarks</a:t>
            </a:r>
            <a:r>
              <a:rPr lang="en-US" dirty="0" smtClean="0"/>
              <a:t> ---&gt; {'cm': 17, '</a:t>
            </a:r>
            <a:r>
              <a:rPr lang="en-US" dirty="0" err="1" smtClean="0"/>
              <a:t>cpp</a:t>
            </a:r>
            <a:r>
              <a:rPr lang="en-US" dirty="0" smtClean="0"/>
              <a:t>': 16, '</a:t>
            </a:r>
            <a:r>
              <a:rPr lang="en-US" dirty="0" err="1" smtClean="0"/>
              <a:t>os'</a:t>
            </a:r>
            <a:r>
              <a:rPr lang="en-US" dirty="0" smtClean="0"/>
              <a:t>: 19} --&gt; &lt;class '</a:t>
            </a:r>
            <a:r>
              <a:rPr lang="en-US" dirty="0" err="1" smtClean="0"/>
              <a:t>dict</a:t>
            </a:r>
            <a:r>
              <a:rPr lang="en-US" dirty="0" smtClean="0"/>
              <a:t>'&gt;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</a:p>
          <a:p>
            <a:r>
              <a:rPr lang="en-US" dirty="0" err="1" smtClean="0"/>
              <a:t>ExtMarks</a:t>
            </a:r>
            <a:r>
              <a:rPr lang="en-US" dirty="0" smtClean="0"/>
              <a:t> ---&gt; {'cm': 78, '</a:t>
            </a:r>
            <a:r>
              <a:rPr lang="en-US" dirty="0" err="1" smtClean="0"/>
              <a:t>cpp</a:t>
            </a:r>
            <a:r>
              <a:rPr lang="en-US" dirty="0" smtClean="0"/>
              <a:t>': 77, '</a:t>
            </a:r>
            <a:r>
              <a:rPr lang="en-US" dirty="0" err="1" smtClean="0"/>
              <a:t>os'</a:t>
            </a:r>
            <a:r>
              <a:rPr lang="en-US" dirty="0" smtClean="0"/>
              <a:t>: 79} --&gt; &lt;class '</a:t>
            </a:r>
            <a:r>
              <a:rPr lang="en-US" dirty="0" err="1" smtClean="0"/>
              <a:t>dict</a:t>
            </a:r>
            <a:r>
              <a:rPr lang="en-US" dirty="0" smtClean="0"/>
              <a:t>'&gt;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</a:p>
          <a:p>
            <a:r>
              <a:rPr lang="en-US" dirty="0" err="1" smtClean="0"/>
              <a:t>cname</a:t>
            </a:r>
            <a:r>
              <a:rPr lang="en-US" dirty="0" smtClean="0"/>
              <a:t> ---&gt; CUCET --&gt; &lt;class '</a:t>
            </a:r>
            <a:r>
              <a:rPr lang="en-US" dirty="0" err="1" smtClean="0"/>
              <a:t>str</a:t>
            </a:r>
            <a:r>
              <a:rPr lang="en-US" dirty="0" smtClean="0"/>
              <a:t>'&gt; &lt;class '</a:t>
            </a:r>
            <a:r>
              <a:rPr lang="en-US" dirty="0" err="1" smtClean="0"/>
              <a:t>dict</a:t>
            </a:r>
            <a:r>
              <a:rPr lang="en-US" dirty="0" smtClean="0"/>
              <a:t>'&gt;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542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&gt;&gt;&gt; d1["</a:t>
            </a:r>
            <a:r>
              <a:rPr lang="en-US" dirty="0" err="1" smtClean="0"/>
              <a:t>IntMarks</a:t>
            </a:r>
            <a:r>
              <a:rPr lang="en-US" dirty="0" smtClean="0"/>
              <a:t>"]------------------{'cm': 17, '</a:t>
            </a:r>
            <a:r>
              <a:rPr lang="en-US" dirty="0" err="1" smtClean="0"/>
              <a:t>cpp</a:t>
            </a:r>
            <a:r>
              <a:rPr lang="en-US" dirty="0" smtClean="0"/>
              <a:t>': 16, '</a:t>
            </a:r>
            <a:r>
              <a:rPr lang="en-US" dirty="0" err="1" smtClean="0"/>
              <a:t>os'</a:t>
            </a:r>
            <a:r>
              <a:rPr lang="en-US" dirty="0" smtClean="0"/>
              <a:t>: 19} </a:t>
            </a:r>
          </a:p>
          <a:p>
            <a:r>
              <a:rPr lang="en-US" dirty="0" smtClean="0"/>
              <a:t>&gt;&gt;&gt; d1["</a:t>
            </a:r>
            <a:r>
              <a:rPr lang="en-US" dirty="0" err="1" smtClean="0"/>
              <a:t>IntMarks</a:t>
            </a:r>
            <a:r>
              <a:rPr lang="en-US" dirty="0" smtClean="0"/>
              <a:t>"]["DBMS"]=16 </a:t>
            </a:r>
          </a:p>
          <a:p>
            <a:r>
              <a:rPr lang="en-US" dirty="0" smtClean="0"/>
              <a:t>&gt;&gt;&gt; d1["</a:t>
            </a:r>
            <a:r>
              <a:rPr lang="en-US" dirty="0" err="1" smtClean="0"/>
              <a:t>ExtMarks</a:t>
            </a:r>
            <a:r>
              <a:rPr lang="en-US" dirty="0" smtClean="0"/>
              <a:t>"]["DBMS"]=74 </a:t>
            </a:r>
          </a:p>
          <a:p>
            <a:r>
              <a:rPr lang="en-US" dirty="0" smtClean="0"/>
              <a:t>&gt;&gt;&gt; print(d1,type(d1))</a:t>
            </a:r>
          </a:p>
          <a:p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{'</a:t>
            </a:r>
            <a:r>
              <a:rPr lang="en-US" dirty="0" err="1" smtClean="0"/>
              <a:t>sno</a:t>
            </a:r>
            <a:r>
              <a:rPr lang="en-US" dirty="0" smtClean="0"/>
              <a:t>': 10, '</a:t>
            </a:r>
            <a:r>
              <a:rPr lang="en-US" dirty="0" err="1" smtClean="0"/>
              <a:t>sname</a:t>
            </a:r>
            <a:r>
              <a:rPr lang="en-US" dirty="0" smtClean="0"/>
              <a:t>': 'RS', '</a:t>
            </a:r>
            <a:r>
              <a:rPr lang="en-US" dirty="0" err="1" smtClean="0"/>
              <a:t>IntMarks</a:t>
            </a:r>
            <a:r>
              <a:rPr lang="en-US" dirty="0" smtClean="0"/>
              <a:t>': {'cm': 17, '</a:t>
            </a:r>
            <a:r>
              <a:rPr lang="en-US" dirty="0" err="1" smtClean="0"/>
              <a:t>cpp</a:t>
            </a:r>
            <a:r>
              <a:rPr lang="en-US" dirty="0" smtClean="0"/>
              <a:t>': 16, '</a:t>
            </a:r>
            <a:r>
              <a:rPr lang="en-US" dirty="0" err="1" smtClean="0"/>
              <a:t>os'</a:t>
            </a:r>
            <a:r>
              <a:rPr lang="en-US" dirty="0" smtClean="0"/>
              <a:t>: 19, 'DBMS': 16}, '</a:t>
            </a:r>
            <a:r>
              <a:rPr lang="en-US" dirty="0" err="1" smtClean="0"/>
              <a:t>ExtMarks</a:t>
            </a:r>
            <a:r>
              <a:rPr lang="en-US" dirty="0" smtClean="0"/>
              <a:t>': {'cm': 78, '</a:t>
            </a:r>
            <a:r>
              <a:rPr lang="en-US" dirty="0" err="1" smtClean="0"/>
              <a:t>cpp</a:t>
            </a:r>
            <a:r>
              <a:rPr lang="en-US" dirty="0" smtClean="0"/>
              <a:t>': 77, '</a:t>
            </a:r>
            <a:r>
              <a:rPr lang="en-US" dirty="0" err="1" smtClean="0"/>
              <a:t>os'</a:t>
            </a:r>
            <a:r>
              <a:rPr lang="en-US" dirty="0" smtClean="0"/>
              <a:t>: 79, 'DBMS': 74}, '</a:t>
            </a:r>
            <a:r>
              <a:rPr lang="en-US" dirty="0" err="1" smtClean="0"/>
              <a:t>cname</a:t>
            </a:r>
            <a:r>
              <a:rPr lang="en-US" dirty="0" smtClean="0"/>
              <a:t>': 'CUCET'} &lt;class '</a:t>
            </a:r>
            <a:r>
              <a:rPr lang="en-US" dirty="0" err="1" smtClean="0"/>
              <a:t>dict</a:t>
            </a:r>
            <a:r>
              <a:rPr lang="en-US" dirty="0" smtClean="0"/>
              <a:t>'&gt;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d1["</a:t>
            </a:r>
            <a:r>
              <a:rPr lang="en-US" dirty="0" err="1" smtClean="0"/>
              <a:t>IntMarks</a:t>
            </a:r>
            <a:r>
              <a:rPr lang="en-US" dirty="0" smtClean="0"/>
              <a:t>"].pop("cm")-------17 </a:t>
            </a:r>
          </a:p>
          <a:p>
            <a:r>
              <a:rPr lang="en-US" dirty="0" smtClean="0"/>
              <a:t>&gt;&gt;&gt; d1["</a:t>
            </a:r>
            <a:r>
              <a:rPr lang="en-US" dirty="0" err="1" smtClean="0"/>
              <a:t>ExtMarks</a:t>
            </a:r>
            <a:r>
              <a:rPr lang="en-US" dirty="0" smtClean="0"/>
              <a:t>"].pop("</a:t>
            </a:r>
            <a:r>
              <a:rPr lang="en-US" dirty="0" err="1" smtClean="0"/>
              <a:t>os</a:t>
            </a:r>
            <a:r>
              <a:rPr lang="en-US" dirty="0" smtClean="0"/>
              <a:t>")------79 </a:t>
            </a:r>
          </a:p>
          <a:p>
            <a:r>
              <a:rPr lang="en-US" dirty="0" smtClean="0"/>
              <a:t>&gt;&gt;&gt; print(d1,type(d1)) </a:t>
            </a:r>
          </a:p>
          <a:p>
            <a:r>
              <a:rPr lang="en-US" dirty="0" smtClean="0"/>
              <a:t>{'</a:t>
            </a:r>
            <a:r>
              <a:rPr lang="en-US" dirty="0" err="1" smtClean="0"/>
              <a:t>sno</a:t>
            </a:r>
            <a:r>
              <a:rPr lang="en-US" dirty="0" smtClean="0"/>
              <a:t>': 10, '</a:t>
            </a:r>
            <a:r>
              <a:rPr lang="en-US" dirty="0" err="1" smtClean="0"/>
              <a:t>sname</a:t>
            </a:r>
            <a:r>
              <a:rPr lang="en-US" dirty="0" smtClean="0"/>
              <a:t>': 'RS', '</a:t>
            </a:r>
            <a:r>
              <a:rPr lang="en-US" dirty="0" err="1" smtClean="0"/>
              <a:t>IntMarks</a:t>
            </a:r>
            <a:r>
              <a:rPr lang="en-US" dirty="0" smtClean="0"/>
              <a:t>': {'</a:t>
            </a:r>
            <a:r>
              <a:rPr lang="en-US" dirty="0" err="1" smtClean="0"/>
              <a:t>cpp</a:t>
            </a:r>
            <a:r>
              <a:rPr lang="en-US" dirty="0" smtClean="0"/>
              <a:t>': 16, '</a:t>
            </a:r>
            <a:r>
              <a:rPr lang="en-US" dirty="0" err="1" smtClean="0"/>
              <a:t>os'</a:t>
            </a:r>
            <a:r>
              <a:rPr lang="en-US" dirty="0" smtClean="0"/>
              <a:t>: 19, 'DBMS': 16}, '</a:t>
            </a:r>
            <a:r>
              <a:rPr lang="en-US" dirty="0" err="1" smtClean="0"/>
              <a:t>ExtMarks</a:t>
            </a:r>
            <a:r>
              <a:rPr lang="en-US" dirty="0" smtClean="0"/>
              <a:t>': {'cm': 78, '</a:t>
            </a:r>
            <a:r>
              <a:rPr lang="en-US" dirty="0" err="1" smtClean="0"/>
              <a:t>cpp</a:t>
            </a:r>
            <a:r>
              <a:rPr lang="en-US" dirty="0" smtClean="0"/>
              <a:t>': 77, 'DBMS': 74}, '</a:t>
            </a:r>
            <a:r>
              <a:rPr lang="en-US" dirty="0" err="1" smtClean="0"/>
              <a:t>cname</a:t>
            </a:r>
            <a:r>
              <a:rPr lang="en-US" dirty="0" smtClean="0"/>
              <a:t>': 'CUCET'} &lt;class '</a:t>
            </a:r>
            <a:r>
              <a:rPr lang="en-US" dirty="0" err="1" smtClean="0"/>
              <a:t>dict</a:t>
            </a:r>
            <a:r>
              <a:rPr lang="en-US" dirty="0" smtClean="0"/>
              <a:t>'&gt;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&gt;&gt;&gt;d1={"</a:t>
            </a:r>
            <a:r>
              <a:rPr lang="en-US" dirty="0" err="1" smtClean="0"/>
              <a:t>sno</a:t>
            </a:r>
            <a:r>
              <a:rPr lang="en-US" dirty="0" smtClean="0"/>
              <a:t>":100,"name":"</a:t>
            </a:r>
            <a:r>
              <a:rPr lang="en-US" dirty="0" err="1" smtClean="0"/>
              <a:t>RS","IntMarks</a:t>
            </a:r>
            <a:r>
              <a:rPr lang="en-US" dirty="0" smtClean="0"/>
              <a:t>":{"cm":17,"c++":16},"</a:t>
            </a:r>
            <a:r>
              <a:rPr lang="en-US" dirty="0" err="1" smtClean="0"/>
              <a:t>ExtMarks</a:t>
            </a:r>
            <a:r>
              <a:rPr lang="en-US" dirty="0" smtClean="0"/>
              <a:t>":{"cm":70,"c++":67},"</a:t>
            </a:r>
            <a:r>
              <a:rPr lang="en-US" dirty="0" err="1" smtClean="0"/>
              <a:t>cname</a:t>
            </a:r>
            <a:r>
              <a:rPr lang="en-US" dirty="0" smtClean="0"/>
              <a:t>":"OU"} </a:t>
            </a:r>
          </a:p>
          <a:p>
            <a:r>
              <a:rPr lang="en-US" dirty="0" smtClean="0"/>
              <a:t>&gt;&gt;&gt; print(d1,type(d1)) {'</a:t>
            </a:r>
            <a:r>
              <a:rPr lang="en-US" dirty="0" err="1" smtClean="0"/>
              <a:t>sno</a:t>
            </a:r>
            <a:r>
              <a:rPr lang="en-US" dirty="0" smtClean="0"/>
              <a:t>': 100, 'name': 'RS', '</a:t>
            </a:r>
            <a:r>
              <a:rPr lang="en-US" dirty="0" err="1" smtClean="0"/>
              <a:t>IntMarks</a:t>
            </a:r>
            <a:r>
              <a:rPr lang="en-US" dirty="0" smtClean="0"/>
              <a:t>': {'cm': 17, 'c++': 16}, '</a:t>
            </a:r>
            <a:r>
              <a:rPr lang="en-US" dirty="0" err="1" smtClean="0"/>
              <a:t>ExtMarks</a:t>
            </a:r>
            <a:r>
              <a:rPr lang="en-US" dirty="0" smtClean="0"/>
              <a:t>': {'cm': 70, 'c++': 67}, '</a:t>
            </a:r>
            <a:r>
              <a:rPr lang="en-US" dirty="0" err="1" smtClean="0"/>
              <a:t>cname</a:t>
            </a:r>
            <a:r>
              <a:rPr lang="en-US" dirty="0" smtClean="0"/>
              <a:t>': 'OU'}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</a:p>
          <a:p>
            <a:r>
              <a:rPr lang="en-US" dirty="0" smtClean="0"/>
              <a:t>&gt;&gt;&gt; for k in d1.keys(): ..</a:t>
            </a:r>
          </a:p>
          <a:p>
            <a:pPr algn="ctr"/>
            <a:r>
              <a:rPr lang="en-US" dirty="0" smtClean="0"/>
              <a:t>. print(k) ... </a:t>
            </a:r>
          </a:p>
          <a:p>
            <a:r>
              <a:rPr lang="en-US" dirty="0" err="1" smtClean="0"/>
              <a:t>sno</a:t>
            </a:r>
            <a:r>
              <a:rPr lang="en-US" dirty="0" smtClean="0"/>
              <a:t> name </a:t>
            </a:r>
          </a:p>
          <a:p>
            <a:r>
              <a:rPr lang="en-US" dirty="0" err="1" smtClean="0"/>
              <a:t>IntMarks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ExtMarks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cname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for v in d1.values(): ... </a:t>
            </a:r>
          </a:p>
          <a:p>
            <a:r>
              <a:rPr lang="en-US" dirty="0" smtClean="0"/>
              <a:t>print(v) ... </a:t>
            </a:r>
          </a:p>
          <a:p>
            <a:r>
              <a:rPr lang="en-US" dirty="0" smtClean="0"/>
              <a:t>100 </a:t>
            </a:r>
          </a:p>
          <a:p>
            <a:r>
              <a:rPr lang="en-US" dirty="0" smtClean="0"/>
              <a:t>RS</a:t>
            </a:r>
          </a:p>
          <a:p>
            <a:r>
              <a:rPr lang="en-US" dirty="0" smtClean="0"/>
              <a:t> {'cm': 17, 'c++': 160}</a:t>
            </a:r>
          </a:p>
          <a:p>
            <a:r>
              <a:rPr lang="en-US" dirty="0" smtClean="0"/>
              <a:t> {'cm': 70, 'c++': 67} </a:t>
            </a:r>
          </a:p>
          <a:p>
            <a:r>
              <a:rPr lang="en-US" dirty="0" smtClean="0"/>
              <a:t>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92</TotalTime>
  <Words>3689</Words>
  <Application>Microsoft Office PowerPoint</Application>
  <PresentationFormat>On-screen Show (4:3)</PresentationFormat>
  <Paragraphs>316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Module</vt:lpstr>
      <vt:lpstr>Combination of dict with dict,set,tuple and list</vt:lpstr>
      <vt:lpstr>Slide 2</vt:lpstr>
      <vt:lpstr>Slide 3</vt:lpstr>
      <vt:lpstr>Example </vt:lpstr>
      <vt:lpstr>Slide 5</vt:lpstr>
      <vt:lpstr>Slide 6</vt:lpstr>
      <vt:lpstr>Example </vt:lpstr>
      <vt:lpstr>Example 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Example </vt:lpstr>
      <vt:lpstr>Case2: set in dict--Possible</vt:lpstr>
      <vt:lpstr>Case3: tuple in dict--Possible</vt:lpstr>
      <vt:lpstr>Case4: list in dict--Possible</vt:lpstr>
      <vt:lpstr>Case5: dict in set--------Not Possible</vt:lpstr>
      <vt:lpstr>Case6: dict in tuple--Possible</vt:lpstr>
      <vt:lpstr>Example </vt:lpstr>
      <vt:lpstr>Example </vt:lpstr>
      <vt:lpstr>Case7: dict in list----Possible</vt:lpstr>
      <vt:lpstr>Dict </vt:lpstr>
      <vt:lpstr>List </vt:lpstr>
      <vt:lpstr>Tuple </vt:lpstr>
      <vt:lpstr>Set </vt:lpstr>
      <vt:lpstr>MiSc Information for Creating Dict Objects </vt:lpstr>
      <vt:lpstr>Example </vt:lpstr>
      <vt:lpstr>Example </vt:lpstr>
      <vt:lpstr>Example </vt:lpstr>
      <vt:lpstr>Example :-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 of dict with dict,set,tuple and list</dc:title>
  <dc:creator>skytech computer</dc:creator>
  <cp:lastModifiedBy>skytech computer</cp:lastModifiedBy>
  <cp:revision>10</cp:revision>
  <dcterms:created xsi:type="dcterms:W3CDTF">2024-12-06T21:39:52Z</dcterms:created>
  <dcterms:modified xsi:type="dcterms:W3CDTF">2024-12-07T14:40:26Z</dcterms:modified>
</cp:coreProperties>
</file>