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2A5CF3-46D3-4D7D-B1B0-45E70349F8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80B337A-CA6B-41D9-B59D-25AE6DA954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 Category Data Type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 Category Data Type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 Category Data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=&gt;" </a:t>
            </a:r>
            <a:r>
              <a:rPr lang="en-US" dirty="0" err="1" smtClean="0"/>
              <a:t>NoneType</a:t>
            </a:r>
            <a:r>
              <a:rPr lang="en-US" dirty="0" smtClean="0"/>
              <a:t>" is one of the pre-defined class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None is the Keyword and Treated as Value of </a:t>
            </a:r>
            <a:r>
              <a:rPr lang="en-US" dirty="0" err="1" smtClean="0"/>
              <a:t>NoneType</a:t>
            </a:r>
            <a:r>
              <a:rPr lang="en-US" dirty="0" smtClean="0"/>
              <a:t> Data Type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None is not False, Space, 0 and None is Nothing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We can't create an object of </a:t>
            </a:r>
            <a:r>
              <a:rPr lang="en-US" dirty="0" err="1" smtClean="0"/>
              <a:t>NoneType</a:t>
            </a:r>
            <a:r>
              <a:rPr lang="en-US" dirty="0" smtClean="0"/>
              <a:t> </a:t>
            </a:r>
            <a:r>
              <a:rPr lang="en-US" dirty="0" err="1" smtClean="0"/>
              <a:t>bcoz</a:t>
            </a:r>
            <a:r>
              <a:rPr lang="en-US" dirty="0" smtClean="0"/>
              <a:t> It contains Single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-------------------------------------------------------- </a:t>
            </a:r>
            <a:endParaRPr lang="en-US" dirty="0" smtClean="0"/>
          </a:p>
          <a:p>
            <a:r>
              <a:rPr lang="en-US" dirty="0" smtClean="0"/>
              <a:t>Examples </a:t>
            </a:r>
          </a:p>
          <a:p>
            <a:r>
              <a:rPr lang="en-US" dirty="0" smtClean="0"/>
              <a:t>--------------------------------------------------------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a=None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(a))--------------None &lt;class '</a:t>
            </a:r>
            <a:r>
              <a:rPr lang="en-US" dirty="0" err="1" smtClean="0"/>
              <a:t>NoneType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None==0----------------------False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None==""--------------------False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None==False----------------False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None==None----------------True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n=</a:t>
            </a:r>
            <a:r>
              <a:rPr lang="en-US" dirty="0" err="1" smtClean="0"/>
              <a:t>NoneType</a:t>
            </a:r>
            <a:r>
              <a:rPr lang="en-US" dirty="0" smtClean="0"/>
              <a:t>()------------------------</a:t>
            </a:r>
            <a:r>
              <a:rPr lang="en-US" dirty="0" err="1" smtClean="0"/>
              <a:t>NameError</a:t>
            </a:r>
            <a:r>
              <a:rPr lang="en-US" dirty="0" smtClean="0"/>
              <a:t>: name '</a:t>
            </a:r>
            <a:r>
              <a:rPr lang="en-US" dirty="0" err="1" smtClean="0"/>
              <a:t>NoneType</a:t>
            </a:r>
            <a:r>
              <a:rPr lang="en-US" dirty="0" smtClean="0"/>
              <a:t>' is not defined </a:t>
            </a:r>
            <a:endParaRPr lang="en-US" dirty="0" smtClean="0"/>
          </a:p>
          <a:p>
            <a:r>
              <a:rPr lang="en-US" dirty="0" smtClean="0"/>
              <a:t>&gt;&gt;&gt;</a:t>
            </a:r>
            <a:r>
              <a:rPr lang="en-US" dirty="0" smtClean="0"/>
              <a:t>print({}.clear())-------------------None </a:t>
            </a:r>
            <a:endParaRPr lang="en-US" dirty="0" smtClean="0"/>
          </a:p>
          <a:p>
            <a:r>
              <a:rPr lang="en-US" smtClean="0"/>
              <a:t>&gt;&gt;&gt;</a:t>
            </a:r>
            <a:r>
              <a:rPr lang="en-US" dirty="0" smtClean="0"/>
              <a:t>print([].clear())-------------------None ======================================================================================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</TotalTime>
  <Words>120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NoneType Category Data Type </vt:lpstr>
      <vt:lpstr>NoneType Category Data Type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NoneType Category Data Type </dc:title>
  <dc:creator>skytech computer</dc:creator>
  <cp:lastModifiedBy>skytech computer</cp:lastModifiedBy>
  <cp:revision>2</cp:revision>
  <dcterms:created xsi:type="dcterms:W3CDTF">2024-12-07T14:40:41Z</dcterms:created>
  <dcterms:modified xsi:type="dcterms:W3CDTF">2024-12-07T15:20:31Z</dcterms:modified>
</cp:coreProperties>
</file>