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403-3911-4752-92B0-B8A70F9B0158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909F-2981-4DFA-8689-0431ADAC3D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403-3911-4752-92B0-B8A70F9B0158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909F-2981-4DFA-8689-0431ADAC3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403-3911-4752-92B0-B8A70F9B0158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909F-2981-4DFA-8689-0431ADAC3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403-3911-4752-92B0-B8A70F9B0158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909F-2981-4DFA-8689-0431ADAC3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403-3911-4752-92B0-B8A70F9B0158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909F-2981-4DFA-8689-0431ADAC3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403-3911-4752-92B0-B8A70F9B0158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909F-2981-4DFA-8689-0431ADAC3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403-3911-4752-92B0-B8A70F9B0158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909F-2981-4DFA-8689-0431ADAC3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403-3911-4752-92B0-B8A70F9B0158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909F-2981-4DFA-8689-0431ADAC3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403-3911-4752-92B0-B8A70F9B0158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909F-2981-4DFA-8689-0431ADAC3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403-3911-4752-92B0-B8A70F9B0158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909F-2981-4DFA-8689-0431ADAC3D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B8A7403-3911-4752-92B0-B8A70F9B0158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76B909F-2981-4DFA-8689-0431ADAC3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B8A7403-3911-4752-92B0-B8A70F9B0158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76B909F-2981-4DFA-8689-0431ADAC3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 Category 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760"/>
            <a:ext cx="8229600" cy="1306416"/>
          </a:xfrm>
        </p:spPr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&gt;&gt;&gt; s1="Python"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print(s1,type(s1))---------------------------Python &lt;class '</a:t>
            </a:r>
            <a:r>
              <a:rPr lang="en-US" dirty="0" err="1" smtClean="0"/>
              <a:t>str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s2='Python'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print(s2,type(s2))--------------------------Python &lt;class '</a:t>
            </a:r>
            <a:r>
              <a:rPr lang="en-US" dirty="0" err="1" smtClean="0"/>
              <a:t>str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s3="A"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print(s3,type(s3))--------------------------A &lt;class '</a:t>
            </a:r>
            <a:r>
              <a:rPr lang="en-US" dirty="0" err="1" smtClean="0"/>
              <a:t>str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s4='A'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print(s4,type(s4))-------------------------A 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s1="</a:t>
            </a:r>
            <a:r>
              <a:rPr lang="en-US" dirty="0" smtClean="0"/>
              <a:t>123456“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print(s1,type(s1))-------------------------123456 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s2="</a:t>
            </a:r>
            <a:r>
              <a:rPr lang="en-US" dirty="0" smtClean="0"/>
              <a:t>Python3.11“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print(s2,type(s2))------------------------Python3.11 &lt;class '</a:t>
            </a:r>
            <a:r>
              <a:rPr lang="en-US" dirty="0" err="1" smtClean="0"/>
              <a:t>str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s3="123$456_abc"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print(s3,type(s3))------------------------123$456_abc &lt;class '</a:t>
            </a:r>
            <a:r>
              <a:rPr lang="en-US" dirty="0" err="1" smtClean="0"/>
              <a:t>str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s4="@#$%^&amp;</a:t>
            </a:r>
            <a:r>
              <a:rPr lang="en-US" dirty="0" smtClean="0"/>
              <a:t>8912“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print(s4,type(s4))-------------------------@#$%^&amp;8912 &lt;class '</a:t>
            </a:r>
            <a:r>
              <a:rPr lang="en-US" dirty="0" err="1" smtClean="0"/>
              <a:t>str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s1="Python Programming"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print(s1,type(s1))-----------------------Python Programming &lt;class '</a:t>
            </a:r>
            <a:r>
              <a:rPr lang="en-US" dirty="0" err="1" smtClean="0"/>
              <a:t>str</a:t>
            </a:r>
            <a:r>
              <a:rPr lang="en-US" dirty="0" smtClean="0"/>
              <a:t>'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Errors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addr1="Guido Van </a:t>
            </a:r>
            <a:r>
              <a:rPr lang="en-US" dirty="0" err="1" smtClean="0"/>
              <a:t>Rossum</a:t>
            </a:r>
            <a:r>
              <a:rPr lang="en-US" dirty="0" smtClean="0"/>
              <a:t> ------------------------------ </a:t>
            </a:r>
            <a:r>
              <a:rPr lang="en-US" i="1" dirty="0" err="1" smtClean="0"/>
              <a:t>SyntaxError</a:t>
            </a:r>
            <a:r>
              <a:rPr lang="en-US" i="1" dirty="0" smtClean="0"/>
              <a:t>: </a:t>
            </a:r>
            <a:r>
              <a:rPr lang="en-US" i="1" dirty="0" err="1" smtClean="0"/>
              <a:t>unterminated</a:t>
            </a:r>
            <a:r>
              <a:rPr lang="en-US" i="1" dirty="0" smtClean="0"/>
              <a:t> string literal (detected at line 1) 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addr1=' Guido Van </a:t>
            </a:r>
            <a:r>
              <a:rPr lang="en-US" dirty="0" err="1" smtClean="0"/>
              <a:t>Rossum</a:t>
            </a:r>
            <a:r>
              <a:rPr lang="en-US" dirty="0" smtClean="0"/>
              <a:t> --------------------------------- </a:t>
            </a:r>
            <a:r>
              <a:rPr lang="en-US" i="1" dirty="0" err="1" smtClean="0"/>
              <a:t>SyntaxError</a:t>
            </a:r>
            <a:r>
              <a:rPr lang="en-US" i="1" dirty="0" smtClean="0"/>
              <a:t>: </a:t>
            </a:r>
            <a:r>
              <a:rPr lang="en-US" i="1" dirty="0" err="1" smtClean="0"/>
              <a:t>unterminated</a:t>
            </a:r>
            <a:r>
              <a:rPr lang="en-US" i="1" dirty="0" smtClean="0"/>
              <a:t> string literal (detected at line 1)</a:t>
            </a:r>
            <a:endParaRPr lang="en-US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address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addr1=" " "Guido Van </a:t>
            </a:r>
            <a:r>
              <a:rPr lang="en-US" dirty="0" err="1" smtClean="0"/>
              <a:t>Rossum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 		FNO:3-4</a:t>
            </a:r>
            <a:r>
              <a:rPr lang="en-US" dirty="0" smtClean="0"/>
              <a:t>, Hill Side </a:t>
            </a:r>
          </a:p>
          <a:p>
            <a:pPr>
              <a:buNone/>
            </a:pPr>
            <a:r>
              <a:rPr lang="en-US" dirty="0" smtClean="0"/>
              <a:t>		 		Python </a:t>
            </a:r>
            <a:r>
              <a:rPr lang="en-US" dirty="0" smtClean="0"/>
              <a:t>Software Foundation </a:t>
            </a:r>
          </a:p>
          <a:p>
            <a:pPr>
              <a:buNone/>
            </a:pPr>
            <a:r>
              <a:rPr lang="en-US" dirty="0" smtClean="0"/>
              <a:t>				Nether </a:t>
            </a:r>
            <a:r>
              <a:rPr lang="en-US" dirty="0" smtClean="0"/>
              <a:t>Lands-56 " " </a:t>
            </a:r>
            <a:r>
              <a:rPr lang="en-US" dirty="0" smtClean="0"/>
              <a:t>“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&gt;&gt;&gt; print(addr1,type(addr1))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Guido </a:t>
            </a:r>
            <a:r>
              <a:rPr lang="en-US" dirty="0" smtClean="0"/>
              <a:t>Van </a:t>
            </a:r>
            <a:r>
              <a:rPr lang="en-US" dirty="0" err="1" smtClean="0"/>
              <a:t>Rossum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FNO:3-4</a:t>
            </a:r>
            <a:r>
              <a:rPr lang="en-US" dirty="0" smtClean="0"/>
              <a:t>, Hill </a:t>
            </a:r>
            <a:r>
              <a:rPr lang="en-US" dirty="0" smtClean="0"/>
              <a:t>Side</a:t>
            </a:r>
          </a:p>
          <a:p>
            <a:pPr>
              <a:buNone/>
            </a:pPr>
            <a:r>
              <a:rPr lang="en-US" dirty="0" smtClean="0"/>
              <a:t> 	Python </a:t>
            </a:r>
            <a:r>
              <a:rPr lang="en-US" dirty="0" smtClean="0"/>
              <a:t>Software Foundation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Nether </a:t>
            </a:r>
            <a:r>
              <a:rPr lang="en-US" dirty="0" smtClean="0"/>
              <a:t>Lands-56 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Address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addr2= ' ' ' Travis Oliphant </a:t>
            </a:r>
          </a:p>
          <a:p>
            <a:pPr>
              <a:buNone/>
            </a:pPr>
            <a:r>
              <a:rPr lang="en-US" dirty="0" smtClean="0"/>
              <a:t>				 </a:t>
            </a:r>
            <a:r>
              <a:rPr lang="en-US" dirty="0" smtClean="0"/>
              <a:t>HNO:12-34, Sea Side </a:t>
            </a:r>
          </a:p>
          <a:p>
            <a:pPr>
              <a:buNone/>
            </a:pPr>
            <a:r>
              <a:rPr lang="en-US" dirty="0" smtClean="0"/>
              <a:t>				 </a:t>
            </a:r>
            <a:r>
              <a:rPr lang="en-US" dirty="0" err="1" smtClean="0"/>
              <a:t>Numpy</a:t>
            </a:r>
            <a:r>
              <a:rPr lang="en-US" dirty="0" smtClean="0"/>
              <a:t> Organization </a:t>
            </a:r>
          </a:p>
          <a:p>
            <a:pPr>
              <a:buNone/>
            </a:pPr>
            <a:r>
              <a:rPr lang="en-US" dirty="0" smtClean="0"/>
              <a:t>				 </a:t>
            </a:r>
            <a:r>
              <a:rPr lang="en-US" dirty="0" smtClean="0"/>
              <a:t>Nether lands-58 ' ' 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print(addr2,type(addr2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</a:t>
            </a:r>
            <a:r>
              <a:rPr lang="en-US" dirty="0" smtClean="0"/>
              <a:t>Travis </a:t>
            </a:r>
            <a:r>
              <a:rPr lang="en-US" dirty="0" smtClean="0"/>
              <a:t>Oliphant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</a:t>
            </a:r>
            <a:r>
              <a:rPr lang="en-US" dirty="0" smtClean="0"/>
              <a:t>HNO:12-34, Sea </a:t>
            </a:r>
            <a:r>
              <a:rPr lang="en-US" dirty="0" smtClean="0"/>
              <a:t>Side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</a:t>
            </a:r>
            <a:r>
              <a:rPr lang="en-US" dirty="0" err="1" smtClean="0"/>
              <a:t>Numpy</a:t>
            </a:r>
            <a:r>
              <a:rPr lang="en-US" dirty="0" smtClean="0"/>
              <a:t> Organization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Nether </a:t>
            </a:r>
            <a:r>
              <a:rPr lang="en-US" dirty="0" smtClean="0"/>
              <a:t>lands-58 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 Example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&gt;&gt;&gt;s1</a:t>
            </a:r>
            <a:r>
              <a:rPr lang="en-US" dirty="0" smtClean="0"/>
              <a:t>="""Python Programming</a:t>
            </a:r>
            <a:r>
              <a:rPr lang="en-US" dirty="0" smtClean="0"/>
              <a:t>""“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print(s1,type(s1</a:t>
            </a:r>
            <a:r>
              <a:rPr lang="en-US" dirty="0" smtClean="0"/>
              <a:t>))------</a:t>
            </a:r>
            <a:r>
              <a:rPr lang="en-US" dirty="0" smtClean="0"/>
              <a:t>Python Programming </a:t>
            </a:r>
            <a:r>
              <a:rPr lang="en-US" dirty="0" smtClean="0"/>
              <a:t>					 	&lt;</a:t>
            </a:r>
            <a:r>
              <a:rPr lang="en-US" dirty="0" smtClean="0"/>
              <a:t>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s1='''Python Programming'''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print(s1,type(s1</a:t>
            </a:r>
            <a:r>
              <a:rPr lang="en-US" dirty="0" smtClean="0"/>
              <a:t>))------Python </a:t>
            </a:r>
            <a:r>
              <a:rPr lang="en-US" dirty="0" smtClean="0"/>
              <a:t>Programming </a:t>
            </a:r>
            <a:r>
              <a:rPr lang="en-US" dirty="0" smtClean="0"/>
              <a:t>						      &lt;</a:t>
            </a:r>
            <a:r>
              <a:rPr lang="en-US" dirty="0" smtClean="0"/>
              <a:t>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s2="""A"""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print(s2,type(s2</a:t>
            </a:r>
            <a:r>
              <a:rPr lang="en-US" dirty="0" smtClean="0"/>
              <a:t>))----------------</a:t>
            </a:r>
            <a:r>
              <a:rPr lang="en-US" dirty="0" smtClean="0"/>
              <a:t>A 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s2='''A'''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print(s2,type(s2))---------------A 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management string data </a:t>
            </a:r>
            <a:endParaRPr lang="en-US" dirty="0"/>
          </a:p>
        </p:txBody>
      </p:sp>
      <p:pic>
        <p:nvPicPr>
          <p:cNvPr id="1026" name="Picture 2" descr="Displaying Diagramatic  Representation of str 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7340"/>
            <a:ext cx="9144000" cy="5280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Category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Sequence Category Data Types is that "To Store Sequence of Values in single object". </a:t>
            </a:r>
          </a:p>
          <a:p>
            <a:r>
              <a:rPr lang="en-US" dirty="0" smtClean="0"/>
              <a:t>=&gt;We have 4 Data Types in Sequence Category. They are 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</a:p>
          <a:p>
            <a:r>
              <a:rPr lang="en-US" dirty="0" smtClean="0"/>
              <a:t>2. bytes 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bytearray</a:t>
            </a:r>
            <a:r>
              <a:rPr lang="en-US" dirty="0" smtClean="0"/>
              <a:t> </a:t>
            </a:r>
          </a:p>
          <a:p>
            <a:r>
              <a:rPr lang="en-US" dirty="0" smtClean="0"/>
              <a:t>4. range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1905000"/>
            <a:ext cx="5410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Sequence </a:t>
            </a:r>
            <a:r>
              <a:rPr lang="en-US" sz="3200" dirty="0" err="1" smtClean="0">
                <a:solidFill>
                  <a:schemeClr val="tx1"/>
                </a:solidFill>
              </a:rPr>
              <a:t>Cataegory</a:t>
            </a:r>
            <a:r>
              <a:rPr lang="en-US" sz="3200" dirty="0" smtClean="0">
                <a:solidFill>
                  <a:schemeClr val="tx1"/>
                </a:solidFill>
              </a:rPr>
              <a:t> Data type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2800" y="3810000"/>
            <a:ext cx="1219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Range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3000" y="3733800"/>
            <a:ext cx="14478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Bytearray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819400" y="3733800"/>
            <a:ext cx="10668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Bytes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4800" y="3657600"/>
            <a:ext cx="17526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Str</a:t>
            </a:r>
            <a:r>
              <a:rPr lang="en-US" sz="2400" dirty="0" smtClean="0"/>
              <a:t>-(string )</a:t>
            </a:r>
            <a:endParaRPr lang="en-US" sz="2400" dirty="0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 rot="5400000">
            <a:off x="1085850" y="2609850"/>
            <a:ext cx="1143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0"/>
          </p:cNvCxnSpPr>
          <p:nvPr/>
        </p:nvCxnSpPr>
        <p:spPr>
          <a:xfrm rot="16200000" flipH="1">
            <a:off x="7010400" y="30480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 rot="5400000">
            <a:off x="5181600" y="2933700"/>
            <a:ext cx="1295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2857500" y="29337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33222" indent="-514350">
              <a:buFont typeface="Wingdings" pitchFamily="2" charset="2"/>
              <a:buChar char="v"/>
            </a:pPr>
            <a:r>
              <a:rPr lang="en-US" dirty="0" smtClean="0"/>
              <a:t>Index</a:t>
            </a:r>
          </a:p>
          <a:p>
            <a:pPr marL="633222" indent="-514350">
              <a:buFont typeface="Wingdings" pitchFamily="2" charset="2"/>
              <a:buChar char="v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What is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Definition of </a:t>
            </a:r>
            <a:r>
              <a:rPr lang="en-US" dirty="0" err="1" smtClean="0"/>
              <a:t>str</a:t>
            </a: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Notations of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Types of </a:t>
            </a:r>
            <a:r>
              <a:rPr lang="en-US" dirty="0" err="1" smtClean="0"/>
              <a:t>strs</a:t>
            </a: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 Syntax for storing </a:t>
            </a:r>
            <a:r>
              <a:rPr lang="en-US" dirty="0" err="1" smtClean="0"/>
              <a:t>str</a:t>
            </a:r>
            <a:r>
              <a:rPr lang="en-US" dirty="0" smtClean="0"/>
              <a:t> data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 Memory Management of </a:t>
            </a:r>
            <a:r>
              <a:rPr lang="en-US" dirty="0" err="1" smtClean="0"/>
              <a:t>str</a:t>
            </a:r>
            <a:r>
              <a:rPr lang="en-US" dirty="0" smtClean="0"/>
              <a:t> data 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 +</a:t>
            </a:r>
            <a:r>
              <a:rPr lang="en-US" dirty="0" err="1" smtClean="0"/>
              <a:t>Ve</a:t>
            </a:r>
            <a:r>
              <a:rPr lang="en-US" dirty="0" smtClean="0"/>
              <a:t> Indexing 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 -</a:t>
            </a:r>
            <a:r>
              <a:rPr lang="en-US" dirty="0" err="1" smtClean="0"/>
              <a:t>Ve</a:t>
            </a:r>
            <a:r>
              <a:rPr lang="en-US" dirty="0" smtClean="0"/>
              <a:t> Indexing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 Operations on </a:t>
            </a:r>
            <a:r>
              <a:rPr lang="en-US" dirty="0" err="1" smtClean="0"/>
              <a:t>str</a:t>
            </a:r>
            <a:r>
              <a:rPr lang="en-US" dirty="0" smtClean="0"/>
              <a:t> data 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 Indexing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 Slicing Operation 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Programming Examples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</a:t>
            </a:r>
            <a:r>
              <a:rPr lang="en-US" dirty="0" err="1" smtClean="0"/>
              <a:t>str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'</a:t>
            </a:r>
            <a:r>
              <a:rPr lang="en-US" dirty="0" err="1" smtClean="0"/>
              <a:t>str</a:t>
            </a:r>
            <a:r>
              <a:rPr lang="en-US" dirty="0" smtClean="0"/>
              <a:t>' is one of the pre-defined class and treated as Sequence Data Type.</a:t>
            </a:r>
          </a:p>
          <a:p>
            <a:r>
              <a:rPr lang="en-US" dirty="0" smtClean="0"/>
              <a:t> The purpose of </a:t>
            </a:r>
            <a:r>
              <a:rPr lang="en-US" dirty="0" err="1" smtClean="0"/>
              <a:t>str</a:t>
            </a:r>
            <a:r>
              <a:rPr lang="en-US" dirty="0" smtClean="0"/>
              <a:t> data type is that "To store String data or text data or Alphanumeric data or numeric data or special symbols within double Quotes or single quotes or </a:t>
            </a:r>
            <a:r>
              <a:rPr lang="en-US" dirty="0" err="1" smtClean="0"/>
              <a:t>tripple</a:t>
            </a:r>
            <a:r>
              <a:rPr lang="en-US" dirty="0" smtClean="0"/>
              <a:t> double quotes and </a:t>
            </a:r>
            <a:r>
              <a:rPr lang="en-US" dirty="0" err="1" smtClean="0"/>
              <a:t>tripple</a:t>
            </a:r>
            <a:r>
              <a:rPr lang="en-US" dirty="0" smtClean="0"/>
              <a:t> single quotes. "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Def. of </a:t>
            </a:r>
            <a:r>
              <a:rPr lang="en-US" dirty="0" err="1" smtClean="0"/>
              <a:t>str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</a:t>
            </a:r>
            <a:r>
              <a:rPr lang="en-US" dirty="0" smtClean="0"/>
              <a:t> is a collection of Characters or Alphanumeric data or numeric data or any type of data enclosed within double Quotes or single quotes or </a:t>
            </a:r>
            <a:r>
              <a:rPr lang="en-US" dirty="0" err="1" smtClean="0"/>
              <a:t>tripple</a:t>
            </a:r>
            <a:r>
              <a:rPr lang="en-US" dirty="0" smtClean="0"/>
              <a:t> double quotes and </a:t>
            </a:r>
            <a:r>
              <a:rPr lang="en-US" dirty="0" err="1" smtClean="0"/>
              <a:t>tripple</a:t>
            </a:r>
            <a:r>
              <a:rPr lang="en-US" dirty="0" smtClean="0"/>
              <a:t> single quotes. </a:t>
            </a:r>
          </a:p>
          <a:p>
            <a:r>
              <a:rPr lang="en-US" dirty="0" smtClean="0"/>
              <a:t>There are two types if string data </a:t>
            </a:r>
          </a:p>
          <a:p>
            <a:pPr lvl="1"/>
            <a:r>
              <a:rPr lang="en-US" dirty="0" smtClean="0"/>
              <a:t>1 -single line string data</a:t>
            </a:r>
          </a:p>
          <a:p>
            <a:pPr lvl="1"/>
            <a:r>
              <a:rPr lang="en-US" dirty="0" smtClean="0"/>
              <a:t>2 – multiline string data  	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Single Line String Data: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Syntax1:- </a:t>
            </a:r>
            <a:r>
              <a:rPr lang="en-US" dirty="0" err="1" smtClean="0"/>
              <a:t>varname</a:t>
            </a:r>
            <a:r>
              <a:rPr lang="en-US" dirty="0" smtClean="0"/>
              <a:t>=" Single Line String Data " (OR) </a:t>
            </a:r>
          </a:p>
          <a:p>
            <a:r>
              <a:rPr lang="en-US" dirty="0" smtClean="0"/>
              <a:t>Syntax2:- </a:t>
            </a:r>
            <a:r>
              <a:rPr lang="en-US" dirty="0" err="1" smtClean="0"/>
              <a:t>varname</a:t>
            </a:r>
            <a:r>
              <a:rPr lang="en-US" dirty="0" smtClean="0"/>
              <a:t>=' Single Line String Data '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=&gt;With the help double Quotes (" ") and single Quotes (' ') we can store single line </a:t>
            </a:r>
            <a:r>
              <a:rPr lang="en-US" dirty="0" err="1" smtClean="0"/>
              <a:t>str</a:t>
            </a:r>
            <a:r>
              <a:rPr lang="en-US" dirty="0" smtClean="0"/>
              <a:t> data only but not possible to store multi line string data.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Multi Line String Data: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n-NO" dirty="0" smtClean="0"/>
              <a:t>=&gt;Syntax1:- varname=" " " String Data1 String </a:t>
            </a:r>
            <a:r>
              <a:rPr lang="nn-NO" dirty="0" smtClean="0"/>
              <a:t>                    					Data2 -----------						--- </a:t>
            </a:r>
            <a:r>
              <a:rPr lang="nn-NO" dirty="0" smtClean="0"/>
              <a:t>String data-n " " ”</a:t>
            </a:r>
          </a:p>
          <a:p>
            <a:r>
              <a:rPr lang="nn-NO" dirty="0" smtClean="0"/>
              <a:t> (OR) </a:t>
            </a:r>
          </a:p>
          <a:p>
            <a:r>
              <a:rPr lang="nn-NO" dirty="0" smtClean="0"/>
              <a:t>=&gt;Syntax2:- varname=' ' ' String Data1 String 						Data2 -----</a:t>
            </a:r>
          </a:p>
          <a:p>
            <a:pPr>
              <a:buNone/>
            </a:pPr>
            <a:r>
              <a:rPr lang="nn-NO" dirty="0" smtClean="0"/>
              <a:t>					                      ---- --------- 						String data-n ' ' ' 										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store multiline String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smtClean="0"/>
              <a:t>the help </a:t>
            </a:r>
            <a:r>
              <a:rPr lang="en-US" dirty="0" err="1" smtClean="0"/>
              <a:t>tripple</a:t>
            </a:r>
            <a:r>
              <a:rPr lang="en-US" dirty="0" smtClean="0"/>
              <a:t> double Quotes (" " " " " ") and </a:t>
            </a:r>
            <a:r>
              <a:rPr lang="en-US" dirty="0" err="1" smtClean="0"/>
              <a:t>Tripple</a:t>
            </a:r>
            <a:r>
              <a:rPr lang="en-US" dirty="0" smtClean="0"/>
              <a:t> single Quotes (' ' ' ' ' ') we can store single line </a:t>
            </a:r>
            <a:r>
              <a:rPr lang="en-US" dirty="0" err="1" smtClean="0"/>
              <a:t>str</a:t>
            </a:r>
            <a:r>
              <a:rPr lang="en-US" dirty="0" smtClean="0"/>
              <a:t> data and multi line string data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58</TotalTime>
  <Words>545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Module</vt:lpstr>
      <vt:lpstr>Sequence Category Data Types</vt:lpstr>
      <vt:lpstr>Sequence Category Data Types</vt:lpstr>
      <vt:lpstr>Slide 3</vt:lpstr>
      <vt:lpstr> str </vt:lpstr>
      <vt:lpstr>Properties of str</vt:lpstr>
      <vt:lpstr>Def. of str:</vt:lpstr>
      <vt:lpstr>1. Single Line String Data:</vt:lpstr>
      <vt:lpstr>2. Multi Line String Data:</vt:lpstr>
      <vt:lpstr>How to store multiline String Data </vt:lpstr>
      <vt:lpstr>Examples </vt:lpstr>
      <vt:lpstr>Errors :-</vt:lpstr>
      <vt:lpstr>Store address :-</vt:lpstr>
      <vt:lpstr>Store Address 2</vt:lpstr>
      <vt:lpstr>Others Example :-</vt:lpstr>
      <vt:lpstr>Memory management string data 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Category Data Types</dc:title>
  <dc:creator>skytech computer</dc:creator>
  <cp:lastModifiedBy>skytech computer</cp:lastModifiedBy>
  <cp:revision>8</cp:revision>
  <dcterms:created xsi:type="dcterms:W3CDTF">2024-11-02T20:05:48Z</dcterms:created>
  <dcterms:modified xsi:type="dcterms:W3CDTF">2024-11-03T10:48:28Z</dcterms:modified>
</cp:coreProperties>
</file>