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CA0A36-CAE3-439E-820F-2912D0F7A72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24B12-05D4-49D4-BDEC-D117065F4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float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2800" dirty="0" smtClean="0"/>
              <a:t>Case-4: </a:t>
            </a:r>
            <a:r>
              <a:rPr lang="en-US" sz="2800" dirty="0" err="1" smtClean="0"/>
              <a:t>str</a:t>
            </a:r>
            <a:r>
              <a:rPr lang="en-US" sz="2800" dirty="0" smtClean="0"/>
              <a:t> complex into float type--NOT POSSIBLE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a="2+3j"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</a:t>
            </a:r>
            <a:r>
              <a:rPr lang="en-US" dirty="0" smtClean="0"/>
              <a:t>2+3j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</a:t>
            </a:r>
            <a:r>
              <a:rPr lang="en-US" dirty="0" smtClean="0"/>
              <a:t>)------------------------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	could </a:t>
            </a:r>
            <a:r>
              <a:rPr lang="en-US" dirty="0" smtClean="0"/>
              <a:t>not convert </a:t>
            </a:r>
            <a:r>
              <a:rPr lang="en-US" dirty="0" smtClean="0"/>
              <a:t>					string </a:t>
            </a:r>
            <a:r>
              <a:rPr lang="en-US" dirty="0" smtClean="0"/>
              <a:t>to float: '2+3j'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Case-5: Pure </a:t>
            </a:r>
            <a:r>
              <a:rPr lang="en-US" sz="3200" dirty="0" err="1" smtClean="0"/>
              <a:t>Str</a:t>
            </a:r>
            <a:r>
              <a:rPr lang="en-US" sz="3200" dirty="0" smtClean="0"/>
              <a:t> into float type--NOT 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8686800" cy="462560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&gt;&gt;&gt; a="PYTHON"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</a:t>
            </a:r>
            <a:r>
              <a:rPr lang="en-US" dirty="0" smtClean="0"/>
              <a:t>PYTHON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b=float(a</a:t>
            </a:r>
            <a:r>
              <a:rPr lang="en-US" dirty="0" smtClean="0"/>
              <a:t>)------------------------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		could </a:t>
            </a:r>
            <a:r>
              <a:rPr lang="en-US" dirty="0" smtClean="0"/>
              <a:t>not convert </a:t>
            </a:r>
            <a:r>
              <a:rPr lang="en-US" dirty="0" smtClean="0"/>
              <a:t>						string </a:t>
            </a:r>
            <a:r>
              <a:rPr lang="en-US" dirty="0" smtClean="0"/>
              <a:t>to float: </a:t>
            </a:r>
            <a:r>
              <a:rPr lang="en-US" dirty="0" smtClean="0"/>
              <a:t>							'PYTHON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387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a="2+3j"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(a))---------------2+3j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a.real</a:t>
            </a:r>
            <a:r>
              <a:rPr lang="en-US" dirty="0" smtClean="0"/>
              <a:t>-</a:t>
            </a:r>
            <a:r>
              <a:rPr lang="en-US" dirty="0" smtClean="0"/>
              <a:t>--------</a:t>
            </a:r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str</a:t>
            </a:r>
            <a:r>
              <a:rPr lang="en-US" dirty="0" smtClean="0"/>
              <a:t>' object has no attribute 'real'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a[0] </a:t>
            </a:r>
            <a:r>
              <a:rPr lang="en-US" dirty="0" smtClean="0"/>
              <a:t>--------------------------'2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float(a[0]) </a:t>
            </a:r>
            <a:r>
              <a:rPr lang="en-US" dirty="0" smtClean="0"/>
              <a:t>------------------2.0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a[-2] </a:t>
            </a:r>
            <a:r>
              <a:rPr lang="en-US" dirty="0" smtClean="0"/>
              <a:t>----------------------------'3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float(a[-2</a:t>
            </a:r>
            <a:r>
              <a:rPr lang="en-US" dirty="0" smtClean="0"/>
              <a:t>])----------------------------- </a:t>
            </a:r>
            <a:r>
              <a:rPr lang="en-US" dirty="0" smtClean="0"/>
              <a:t>3.0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a="2.3-4.5j"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 </a:t>
            </a:r>
            <a:r>
              <a:rPr lang="en-US" dirty="0" smtClean="0"/>
              <a:t>---------------2.3-4.5j </a:t>
            </a:r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a[0:3] </a:t>
            </a:r>
            <a:r>
              <a:rPr lang="en-US" dirty="0" smtClean="0"/>
              <a:t>--------------------------'2.3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float(a[0:3]) </a:t>
            </a:r>
            <a:r>
              <a:rPr lang="en-US" dirty="0" smtClean="0"/>
              <a:t>-----------------------2.3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a[3:7</a:t>
            </a:r>
            <a:r>
              <a:rPr lang="en-US" smtClean="0"/>
              <a:t>]--------------------------    '-</a:t>
            </a:r>
            <a:r>
              <a:rPr lang="en-US" dirty="0" smtClean="0"/>
              <a:t>4.5'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float(a[3:7</a:t>
            </a:r>
            <a:r>
              <a:rPr lang="en-US" dirty="0" smtClean="0"/>
              <a:t>])----------------------- </a:t>
            </a:r>
            <a:r>
              <a:rPr lang="en-US" dirty="0" smtClean="0"/>
              <a:t>-4.5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(float(a[3:7</a:t>
            </a:r>
            <a:r>
              <a:rPr lang="en-US" dirty="0" smtClean="0"/>
              <a:t>]))-----------------------    </a:t>
            </a:r>
            <a:r>
              <a:rPr lang="en-US" dirty="0" smtClean="0"/>
              <a:t>-4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float</a:t>
            </a:r>
            <a:r>
              <a:rPr lang="en-US" dirty="0" smtClean="0"/>
              <a:t>()---float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=&gt;The float() is used for Converting One Possible Type of Value into float type value.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varname</a:t>
            </a:r>
            <a:r>
              <a:rPr lang="en-US" dirty="0" smtClean="0"/>
              <a:t>=float(</a:t>
            </a:r>
            <a:r>
              <a:rPr lang="en-US" dirty="0" err="1" smtClean="0"/>
              <a:t>int</a:t>
            </a:r>
            <a:r>
              <a:rPr lang="en-US" dirty="0" smtClean="0"/>
              <a:t> / </a:t>
            </a:r>
            <a:r>
              <a:rPr lang="en-US" dirty="0" err="1" smtClean="0"/>
              <a:t>bool</a:t>
            </a:r>
            <a:r>
              <a:rPr lang="en-US" dirty="0" smtClean="0"/>
              <a:t> / complex /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Example-1: </a:t>
            </a:r>
            <a:r>
              <a:rPr lang="en-US" sz="3200" dirty="0" err="1" smtClean="0"/>
              <a:t>int</a:t>
            </a:r>
            <a:r>
              <a:rPr lang="en-US" sz="3200" dirty="0" smtClean="0"/>
              <a:t> type into float type---POSSIBLE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a=123 &gt;&gt;&gt; 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</a:t>
            </a:r>
            <a:r>
              <a:rPr lang="en-US" dirty="0" smtClean="0"/>
              <a:t>123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</a:t>
            </a:r>
            <a:r>
              <a:rPr lang="en-US" dirty="0" smtClean="0"/>
              <a:t>123.0 &lt;class 'float'&gt;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Example-2: </a:t>
            </a:r>
            <a:r>
              <a:rPr lang="en-US" sz="3200" dirty="0" err="1" smtClean="0"/>
              <a:t>bool</a:t>
            </a:r>
            <a:r>
              <a:rPr lang="en-US" sz="3200" dirty="0" smtClean="0"/>
              <a:t> type into float </a:t>
            </a:r>
            <a:r>
              <a:rPr lang="en-US" sz="3200" dirty="0" smtClean="0"/>
              <a:t>type 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a=True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))--------------------</a:t>
            </a:r>
            <a:r>
              <a:rPr lang="en-US" dirty="0" smtClean="0"/>
              <a:t>True &lt;class '</a:t>
            </a:r>
            <a:r>
              <a:rPr lang="en-US" dirty="0" err="1" smtClean="0"/>
              <a:t>bool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))---------------------</a:t>
            </a:r>
            <a:r>
              <a:rPr lang="en-US" dirty="0" smtClean="0"/>
              <a:t>1.0 &lt;class 'float'&gt;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a=False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))--------------------</a:t>
            </a:r>
            <a:r>
              <a:rPr lang="en-US" dirty="0" smtClean="0"/>
              <a:t>False &lt;class '</a:t>
            </a:r>
            <a:r>
              <a:rPr lang="en-US" dirty="0" err="1" smtClean="0"/>
              <a:t>bool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))--------------------</a:t>
            </a:r>
            <a:r>
              <a:rPr lang="en-US" dirty="0" smtClean="0"/>
              <a:t>0.0 &lt;class 'float'&gt;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Example-3: Complex type into float type--NOT POSSIBLE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a=2+3j &gt;&gt;&gt; 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))---------(</a:t>
            </a:r>
            <a:r>
              <a:rPr lang="en-US" dirty="0" smtClean="0"/>
              <a:t>2+3j) &lt;class 'complex'&gt;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</a:t>
            </a:r>
            <a:r>
              <a:rPr lang="en-US" dirty="0" smtClean="0"/>
              <a:t>)-----------------------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smtClean="0"/>
              <a:t>			float</a:t>
            </a:r>
            <a:r>
              <a:rPr lang="en-US" dirty="0" smtClean="0"/>
              <a:t>() argument </a:t>
            </a:r>
            <a:r>
              <a:rPr lang="en-US" dirty="0" smtClean="0"/>
              <a:t>must </a:t>
            </a:r>
            <a:r>
              <a:rPr lang="en-US" dirty="0" smtClean="0"/>
              <a:t>be a </a:t>
            </a:r>
            <a:r>
              <a:rPr lang="en-US" dirty="0" smtClean="0"/>
              <a:t>				string </a:t>
            </a:r>
            <a:r>
              <a:rPr lang="en-US" dirty="0" smtClean="0"/>
              <a:t>or a real number, not </a:t>
            </a:r>
            <a:r>
              <a:rPr lang="en-US" dirty="0" smtClean="0"/>
              <a:t>			'complex</a:t>
            </a:r>
            <a:r>
              <a:rPr lang="en-US" dirty="0" smtClean="0"/>
              <a:t>' --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Example-4: </a:t>
            </a:r>
            <a:r>
              <a:rPr lang="en-US" dirty="0" err="1" smtClean="0"/>
              <a:t>str</a:t>
            </a:r>
            <a:r>
              <a:rPr lang="en-US" dirty="0" smtClean="0"/>
              <a:t> type into float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Case1-str </a:t>
            </a:r>
            <a:r>
              <a:rPr lang="en-US" dirty="0" err="1" smtClean="0"/>
              <a:t>int</a:t>
            </a:r>
            <a:r>
              <a:rPr lang="en-US" dirty="0" smtClean="0"/>
              <a:t> into float </a:t>
            </a:r>
            <a:r>
              <a:rPr lang="en-US" dirty="0" smtClean="0"/>
              <a:t>type—POSSIBLE</a:t>
            </a:r>
          </a:p>
          <a:p>
            <a:r>
              <a:rPr lang="en-US" dirty="0" smtClean="0"/>
              <a:t>Case-2: </a:t>
            </a:r>
            <a:r>
              <a:rPr lang="en-US" dirty="0" err="1" smtClean="0"/>
              <a:t>str</a:t>
            </a:r>
            <a:r>
              <a:rPr lang="en-US" dirty="0" smtClean="0"/>
              <a:t> float into float </a:t>
            </a:r>
            <a:r>
              <a:rPr lang="en-US" dirty="0" smtClean="0"/>
              <a:t>type—POSSIBLE</a:t>
            </a:r>
          </a:p>
          <a:p>
            <a:r>
              <a:rPr lang="en-US" dirty="0" smtClean="0"/>
              <a:t>Case-3: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into float type--NOT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Case-4: </a:t>
            </a:r>
            <a:r>
              <a:rPr lang="en-US" dirty="0" err="1" smtClean="0"/>
              <a:t>str</a:t>
            </a:r>
            <a:r>
              <a:rPr lang="en-US" dirty="0" smtClean="0"/>
              <a:t> complex into float type--NOT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Case-5: Pure </a:t>
            </a:r>
            <a:r>
              <a:rPr lang="en-US" dirty="0" err="1" smtClean="0"/>
              <a:t>Str</a:t>
            </a:r>
            <a:r>
              <a:rPr lang="en-US" dirty="0" smtClean="0"/>
              <a:t> into float type--NOT POSSIBLE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Case-1 :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into float </a:t>
            </a:r>
            <a:r>
              <a:rPr lang="en-US" dirty="0" smtClean="0"/>
              <a:t>type-POSSIBLE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a="12"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</a:t>
            </a:r>
            <a:r>
              <a:rPr lang="en-US" dirty="0" smtClean="0"/>
              <a:t>12 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b=float(a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</a:t>
            </a:r>
            <a:r>
              <a:rPr lang="en-US" dirty="0" smtClean="0"/>
              <a:t>12.0 &lt;class 'float'&gt;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100584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Case-2: </a:t>
            </a:r>
            <a:r>
              <a:rPr lang="en-US" sz="3600" dirty="0" err="1" smtClean="0"/>
              <a:t>str</a:t>
            </a:r>
            <a:r>
              <a:rPr lang="en-US" sz="3600" dirty="0" smtClean="0"/>
              <a:t> float into float </a:t>
            </a:r>
            <a:r>
              <a:rPr lang="en-US" sz="3600" dirty="0" smtClean="0"/>
              <a:t>type----POSSIBLE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a="12.34"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))--------------</a:t>
            </a:r>
            <a:r>
              <a:rPr lang="en-US" dirty="0" smtClean="0"/>
              <a:t>12.34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</a:t>
            </a:r>
            <a:r>
              <a:rPr lang="en-US" dirty="0" smtClean="0"/>
              <a:t>12.34 &lt;class 'float'&gt;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b=float("12.34.56</a:t>
            </a:r>
            <a:r>
              <a:rPr lang="en-US" dirty="0" smtClean="0"/>
              <a:t>")----------------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could </a:t>
            </a:r>
            <a:r>
              <a:rPr lang="en-US" dirty="0" smtClean="0"/>
              <a:t>not convert string to </a:t>
            </a:r>
            <a:r>
              <a:rPr lang="en-US" dirty="0" smtClean="0"/>
              <a:t>				float</a:t>
            </a:r>
            <a:r>
              <a:rPr lang="en-US" dirty="0" smtClean="0"/>
              <a:t>: '12.34.56'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(float("12.34"))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))------------------</a:t>
            </a:r>
            <a:r>
              <a:rPr lang="en-US" dirty="0" smtClean="0"/>
              <a:t>12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Case-3: </a:t>
            </a:r>
            <a:r>
              <a:rPr lang="en-US" sz="3200" dirty="0" err="1" smtClean="0"/>
              <a:t>str</a:t>
            </a:r>
            <a:r>
              <a:rPr lang="en-US" sz="3200" dirty="0" smtClean="0"/>
              <a:t> </a:t>
            </a:r>
            <a:r>
              <a:rPr lang="en-US" sz="3200" dirty="0" err="1" smtClean="0"/>
              <a:t>bool</a:t>
            </a:r>
            <a:r>
              <a:rPr lang="en-US" sz="3200" dirty="0" smtClean="0"/>
              <a:t> into float type--NOT POSSIBLE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a="</a:t>
            </a:r>
            <a:r>
              <a:rPr lang="en-US" dirty="0" smtClean="0"/>
              <a:t>True“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</a:t>
            </a:r>
            <a:r>
              <a:rPr lang="en-US" dirty="0" smtClean="0"/>
              <a:t>True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b=float(a)------------------------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	could </a:t>
            </a:r>
            <a:r>
              <a:rPr lang="en-US" dirty="0" smtClean="0"/>
              <a:t>not convert </a:t>
            </a:r>
            <a:r>
              <a:rPr lang="en-US" dirty="0" smtClean="0"/>
              <a:t>					string </a:t>
            </a:r>
            <a:r>
              <a:rPr lang="en-US" dirty="0" smtClean="0"/>
              <a:t>to float: 'True'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</TotalTime>
  <Words>451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2. float()</vt:lpstr>
      <vt:lpstr>2. float()---float of </vt:lpstr>
      <vt:lpstr>Example-1: int type into float type---POSSIBLE</vt:lpstr>
      <vt:lpstr>Example-2: bool type into float type POSSIBLE</vt:lpstr>
      <vt:lpstr>Example-3: Complex type into float type--NOT POSSIBLE</vt:lpstr>
      <vt:lpstr>Example-4: str type into float type</vt:lpstr>
      <vt:lpstr>Case-1 : str int into float type-POSSIBLE</vt:lpstr>
      <vt:lpstr>Case-2: str float into float type----POSSIBLE</vt:lpstr>
      <vt:lpstr>Case-3: str bool into float type--NOT POSSIBLE</vt:lpstr>
      <vt:lpstr>Case-4: str complex into float type--NOT POSSIBLE</vt:lpstr>
      <vt:lpstr>Case-5: Pure Str into float type--NOT POSSIBLE</vt:lpstr>
      <vt:lpstr>NOTE: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float()</dc:title>
  <dc:creator>skytech computer</dc:creator>
  <cp:lastModifiedBy>skytech computer</cp:lastModifiedBy>
  <cp:revision>3</cp:revision>
  <dcterms:created xsi:type="dcterms:W3CDTF">2024-11-15T04:22:52Z</dcterms:created>
  <dcterms:modified xsi:type="dcterms:W3CDTF">2024-11-15T04:44:36Z</dcterms:modified>
</cp:coreProperties>
</file>