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Lst>
  <p:notesMasterIdLst>
    <p:notesMasterId r:id="rId17"/>
  </p:notesMasterIdLst>
  <p:sldIdLst>
    <p:sldId id="256" r:id="rId2"/>
    <p:sldId id="257" r:id="rId3"/>
    <p:sldId id="258" r:id="rId4"/>
    <p:sldId id="260" r:id="rId5"/>
    <p:sldId id="261" r:id="rId6"/>
    <p:sldId id="262" r:id="rId7"/>
    <p:sldId id="274" r:id="rId8"/>
    <p:sldId id="264" r:id="rId9"/>
    <p:sldId id="266" r:id="rId10"/>
    <p:sldId id="267" r:id="rId11"/>
    <p:sldId id="273" r:id="rId12"/>
    <p:sldId id="269" r:id="rId13"/>
    <p:sldId id="271" r:id="rId14"/>
    <p:sldId id="270" r:id="rId15"/>
    <p:sldId id="272"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Century Gothic" panose="020B0502020202020204" pitchFamily="34" charset="0"/>
      <p:regular r:id="rId22"/>
      <p:bold r:id="rId23"/>
      <p:italic r:id="rId24"/>
      <p:boldItalic r:id="rId25"/>
    </p:embeddedFont>
    <p:embeddedFont>
      <p:font typeface="Noto Sans Symbols"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h gupta" initials="yg" lastIdx="1" clrIdx="0">
    <p:extLst>
      <p:ext uri="{19B8F6BF-5375-455C-9EA6-DF929625EA0E}">
        <p15:presenceInfo xmlns:p15="http://schemas.microsoft.com/office/powerpoint/2012/main" userId="b7ca80827a82b1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366" y="7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45251185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70" name="Shape 37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76" name="Shape 4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Shape 483"/>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84" name="Shape 4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79" name="Shape 37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87" name="Shape 3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00" name="Shape 4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07" name="Shape 4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14" name="Shape 41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31" name="Shape 43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48" name="Shape 4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56" name="Shape 4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94"/>
        <p:cNvGrpSpPr/>
        <p:nvPr/>
      </p:nvGrpSpPr>
      <p:grpSpPr>
        <a:xfrm>
          <a:off x="0" y="0"/>
          <a:ext cx="0" cy="0"/>
          <a:chOff x="0" y="0"/>
          <a:chExt cx="0" cy="0"/>
        </a:xfrm>
      </p:grpSpPr>
      <p:sp>
        <p:nvSpPr>
          <p:cNvPr id="195" name="Shape 195"/>
          <p:cNvSpPr txBox="1">
            <a:spLocks noGrp="1"/>
          </p:cNvSpPr>
          <p:nvPr>
            <p:ph type="dt" idx="10"/>
          </p:nvPr>
        </p:nvSpPr>
        <p:spPr>
          <a:xfrm>
            <a:off x="7772400" y="4601765"/>
            <a:ext cx="766763" cy="27741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900">
                <a:solidFill>
                  <a:srgbClr val="898989"/>
                </a:solidFill>
                <a:latin typeface="Century Gothic"/>
                <a:ea typeface="Century Gothic"/>
                <a:cs typeface="Century Gothic"/>
                <a:sym typeface="Century Gothic"/>
              </a:defRPr>
            </a:lvl1pPr>
            <a:lvl2pPr marL="457200" marR="0" lvl="1" indent="0" algn="l" rtl="0">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spcBef>
                <a:spcPts val="0"/>
              </a:spcBef>
              <a:buNone/>
              <a:defRPr sz="1800" b="0" i="0" u="none" strike="noStrike" cap="none">
                <a:solidFill>
                  <a:srgbClr val="000000"/>
                </a:solidFill>
                <a:latin typeface="Arial"/>
                <a:ea typeface="Arial"/>
                <a:cs typeface="Arial"/>
                <a:sym typeface="Arial"/>
              </a:defRPr>
            </a:lvl6pPr>
            <a:lvl7pPr marL="2743200" marR="0" lvl="6" indent="0" algn="l" rtl="0">
              <a:spcBef>
                <a:spcPts val="0"/>
              </a:spcBef>
              <a:buNone/>
              <a:defRPr sz="1800" b="0" i="0" u="none" strike="noStrike" cap="none">
                <a:solidFill>
                  <a:srgbClr val="000000"/>
                </a:solidFill>
                <a:latin typeface="Arial"/>
                <a:ea typeface="Arial"/>
                <a:cs typeface="Arial"/>
                <a:sym typeface="Arial"/>
              </a:defRPr>
            </a:lvl7pPr>
            <a:lvl8pPr marL="3200400" marR="0" lvl="7" indent="0" algn="l" rtl="0">
              <a:spcBef>
                <a:spcPts val="0"/>
              </a:spcBef>
              <a:buNone/>
              <a:defRPr sz="1800" b="0" i="0" u="none" strike="noStrike" cap="none">
                <a:solidFill>
                  <a:srgbClr val="000000"/>
                </a:solidFill>
                <a:latin typeface="Arial"/>
                <a:ea typeface="Arial"/>
                <a:cs typeface="Arial"/>
                <a:sym typeface="Arial"/>
              </a:defRPr>
            </a:lvl8pPr>
            <a:lvl9pPr marL="3657600" marR="0" lvl="8" indent="0" algn="l" rtl="0">
              <a:spcBef>
                <a:spcPts val="0"/>
              </a:spcBef>
              <a:buNone/>
              <a:defRPr sz="1800" b="0" i="0" u="none" strike="noStrike" cap="none">
                <a:solidFill>
                  <a:srgbClr val="000000"/>
                </a:solidFill>
                <a:latin typeface="Arial"/>
                <a:ea typeface="Arial"/>
                <a:cs typeface="Arial"/>
                <a:sym typeface="Arial"/>
              </a:defRPr>
            </a:lvl9pPr>
          </a:lstStyle>
          <a:p>
            <a:r>
              <a:rPr lang="en-US" dirty="0"/>
              <a:t>5-Feb-18</a:t>
            </a:r>
            <a:endParaRPr dirty="0"/>
          </a:p>
        </p:txBody>
      </p:sp>
      <p:sp>
        <p:nvSpPr>
          <p:cNvPr id="196" name="Shape 196"/>
          <p:cNvSpPr txBox="1">
            <a:spLocks noGrp="1"/>
          </p:cNvSpPr>
          <p:nvPr>
            <p:ph type="ftr" idx="11"/>
          </p:nvPr>
        </p:nvSpPr>
        <p:spPr>
          <a:xfrm>
            <a:off x="1943100" y="4601765"/>
            <a:ext cx="5716588" cy="273843"/>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900" b="1" i="1">
                <a:solidFill>
                  <a:srgbClr val="898989"/>
                </a:solidFill>
                <a:latin typeface="Century Gothic"/>
                <a:ea typeface="Century Gothic"/>
                <a:cs typeface="Century Gothic"/>
                <a:sym typeface="Century Gothic"/>
              </a:defRPr>
            </a:lvl1pPr>
            <a:lvl2pPr marL="457200" marR="0" lvl="1" indent="0" algn="l" rtl="0">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spcBef>
                <a:spcPts val="0"/>
              </a:spcBef>
              <a:buNone/>
              <a:defRPr sz="1800" b="0" i="0" u="none" strike="noStrike" cap="none">
                <a:solidFill>
                  <a:srgbClr val="000000"/>
                </a:solidFill>
                <a:latin typeface="Arial"/>
                <a:ea typeface="Arial"/>
                <a:cs typeface="Arial"/>
                <a:sym typeface="Arial"/>
              </a:defRPr>
            </a:lvl6pPr>
            <a:lvl7pPr marL="2743200" marR="0" lvl="6" indent="0" algn="l" rtl="0">
              <a:spcBef>
                <a:spcPts val="0"/>
              </a:spcBef>
              <a:buNone/>
              <a:defRPr sz="1800" b="0" i="0" u="none" strike="noStrike" cap="none">
                <a:solidFill>
                  <a:srgbClr val="000000"/>
                </a:solidFill>
                <a:latin typeface="Arial"/>
                <a:ea typeface="Arial"/>
                <a:cs typeface="Arial"/>
                <a:sym typeface="Arial"/>
              </a:defRPr>
            </a:lvl7pPr>
            <a:lvl8pPr marL="3200400" marR="0" lvl="7" indent="0" algn="l" rtl="0">
              <a:spcBef>
                <a:spcPts val="0"/>
              </a:spcBef>
              <a:buNone/>
              <a:defRPr sz="1800" b="0" i="0" u="none" strike="noStrike" cap="none">
                <a:solidFill>
                  <a:srgbClr val="000000"/>
                </a:solidFill>
                <a:latin typeface="Arial"/>
                <a:ea typeface="Arial"/>
                <a:cs typeface="Arial"/>
                <a:sym typeface="Arial"/>
              </a:defRPr>
            </a:lvl8pPr>
            <a:lvl9pPr marL="3657600" marR="0" lvl="8" indent="0" algn="l" rtl="0">
              <a:spcBef>
                <a:spcPts val="0"/>
              </a:spcBef>
              <a:buNone/>
              <a:defRPr sz="1800" b="0" i="0" u="none" strike="noStrike" cap="none">
                <a:solidFill>
                  <a:srgbClr val="000000"/>
                </a:solidFill>
                <a:latin typeface="Arial"/>
                <a:ea typeface="Arial"/>
                <a:cs typeface="Arial"/>
                <a:sym typeface="Arial"/>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8"/>
        <p:cNvGrpSpPr/>
        <p:nvPr/>
      </p:nvGrpSpPr>
      <p:grpSpPr>
        <a:xfrm>
          <a:off x="0" y="0"/>
          <a:ext cx="0" cy="0"/>
          <a:chOff x="0" y="0"/>
          <a:chExt cx="0" cy="0"/>
        </a:xfrm>
      </p:grpSpPr>
      <p:sp>
        <p:nvSpPr>
          <p:cNvPr id="199" name="Shape 199"/>
          <p:cNvSpPr txBox="1">
            <a:spLocks noGrp="1"/>
          </p:cNvSpPr>
          <p:nvPr>
            <p:ph type="ctrTitle"/>
          </p:nvPr>
        </p:nvSpPr>
        <p:spPr>
          <a:xfrm>
            <a:off x="685800" y="1597818"/>
            <a:ext cx="7772400" cy="1102518"/>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600" b="0" i="0" u="none" strike="noStrike" cap="none">
                <a:solidFill>
                  <a:srgbClr val="1581AA"/>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2pPr>
            <a:lvl3pPr marL="0" marR="0" lvl="2"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3pPr>
            <a:lvl4pPr marL="0" marR="0" lvl="3"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4pPr>
            <a:lvl5pPr marL="0" marR="0" lvl="4"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5pPr>
            <a:lvl6pPr marL="457200" marR="0" lvl="5"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6pPr>
            <a:lvl7pPr marL="914400" marR="0" lvl="6"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7pPr>
            <a:lvl8pPr marL="1371600" marR="0" lvl="7"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8pPr>
            <a:lvl9pPr marL="1828800" marR="0" lvl="8"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9pPr>
          </a:lstStyle>
          <a:p>
            <a:endParaRPr/>
          </a:p>
        </p:txBody>
      </p:sp>
      <p:sp>
        <p:nvSpPr>
          <p:cNvPr id="200" name="Shape 200"/>
          <p:cNvSpPr txBox="1">
            <a:spLocks noGrp="1"/>
          </p:cNvSpPr>
          <p:nvPr>
            <p:ph type="subTitle" idx="1"/>
          </p:nvPr>
        </p:nvSpPr>
        <p:spPr>
          <a:xfrm>
            <a:off x="1371600" y="2914650"/>
            <a:ext cx="6400799" cy="1314450"/>
          </a:xfrm>
          <a:prstGeom prst="rect">
            <a:avLst/>
          </a:prstGeom>
          <a:noFill/>
          <a:ln>
            <a:noFill/>
          </a:ln>
        </p:spPr>
        <p:txBody>
          <a:bodyPr lIns="91425" tIns="91425" rIns="91425" bIns="91425" anchor="t" anchorCtr="0"/>
          <a:lstStyle>
            <a:lvl1pPr marL="0" marR="0" lvl="0" indent="0" algn="ctr" rtl="0">
              <a:spcBef>
                <a:spcPts val="1000"/>
              </a:spcBef>
              <a:spcAft>
                <a:spcPts val="0"/>
              </a:spcAft>
              <a:buClr>
                <a:srgbClr val="353535"/>
              </a:buClr>
              <a:buFont typeface="Noto Sans Symbols"/>
              <a:buNone/>
              <a:defRPr sz="3200" b="0" i="0" u="none" strike="noStrike" cap="none">
                <a:solidFill>
                  <a:srgbClr val="404040"/>
                </a:solidFill>
                <a:latin typeface="Calibri"/>
                <a:ea typeface="Calibri"/>
                <a:cs typeface="Calibri"/>
                <a:sym typeface="Calibri"/>
              </a:defRPr>
            </a:lvl1pPr>
            <a:lvl2pPr marL="457200" marR="0" lvl="1" indent="0" algn="ctr" rtl="0">
              <a:spcBef>
                <a:spcPts val="1000"/>
              </a:spcBef>
              <a:spcAft>
                <a:spcPts val="0"/>
              </a:spcAft>
              <a:buClr>
                <a:srgbClr val="353535"/>
              </a:buClr>
              <a:buFont typeface="Noto Sans Symbols"/>
              <a:buNone/>
              <a:defRPr sz="1600" b="0" i="0" u="none" strike="noStrike" cap="none">
                <a:solidFill>
                  <a:srgbClr val="404040"/>
                </a:solidFill>
                <a:latin typeface="Calibri"/>
                <a:ea typeface="Calibri"/>
                <a:cs typeface="Calibri"/>
                <a:sym typeface="Calibri"/>
              </a:defRPr>
            </a:lvl2pPr>
            <a:lvl3pPr marL="914400" marR="0" lvl="2" indent="0" algn="ctr" rtl="0">
              <a:spcBef>
                <a:spcPts val="1000"/>
              </a:spcBef>
              <a:spcAft>
                <a:spcPts val="0"/>
              </a:spcAft>
              <a:buClr>
                <a:srgbClr val="353535"/>
              </a:buClr>
              <a:buFont typeface="Noto Sans Symbols"/>
              <a:buNone/>
              <a:defRPr sz="1400" b="0" i="0" u="none" strike="noStrike" cap="none">
                <a:solidFill>
                  <a:srgbClr val="404040"/>
                </a:solidFill>
                <a:latin typeface="Calibri"/>
                <a:ea typeface="Calibri"/>
                <a:cs typeface="Calibri"/>
                <a:sym typeface="Calibri"/>
              </a:defRPr>
            </a:lvl3pPr>
            <a:lvl4pPr marL="1371600" marR="0" lvl="3" indent="0" algn="ctr" rtl="0">
              <a:spcBef>
                <a:spcPts val="1000"/>
              </a:spcBef>
              <a:spcAft>
                <a:spcPts val="0"/>
              </a:spcAft>
              <a:buClr>
                <a:srgbClr val="353535"/>
              </a:buClr>
              <a:buFont typeface="Noto Sans Symbols"/>
              <a:buNone/>
              <a:defRPr sz="1200" b="0" i="0" u="none" strike="noStrike" cap="none">
                <a:solidFill>
                  <a:srgbClr val="404040"/>
                </a:solidFill>
                <a:latin typeface="Calibri"/>
                <a:ea typeface="Calibri"/>
                <a:cs typeface="Calibri"/>
                <a:sym typeface="Calibri"/>
              </a:defRPr>
            </a:lvl4pPr>
            <a:lvl5pPr marL="1828800" marR="0" lvl="4" indent="0" algn="ctr" rtl="0">
              <a:spcBef>
                <a:spcPts val="1000"/>
              </a:spcBef>
              <a:spcAft>
                <a:spcPts val="0"/>
              </a:spcAft>
              <a:buClr>
                <a:srgbClr val="353535"/>
              </a:buClr>
              <a:buFont typeface="Noto Sans Symbols"/>
              <a:buNone/>
              <a:defRPr sz="1200" b="0" i="0" u="none" strike="noStrike" cap="none">
                <a:solidFill>
                  <a:srgbClr val="404040"/>
                </a:solidFill>
                <a:latin typeface="Calibri"/>
                <a:ea typeface="Calibri"/>
                <a:cs typeface="Calibri"/>
                <a:sym typeface="Calibri"/>
              </a:defRPr>
            </a:lvl5pPr>
            <a:lvl6pPr marL="2286000" marR="0" lvl="5" indent="0" algn="ctr" rtl="0">
              <a:spcBef>
                <a:spcPts val="1000"/>
              </a:spcBef>
              <a:spcAft>
                <a:spcPts val="0"/>
              </a:spcAft>
              <a:buClr>
                <a:srgbClr val="353535"/>
              </a:buClr>
              <a:buFont typeface="Noto Sans Symbols"/>
              <a:buNone/>
              <a:defRPr sz="1200" b="0" i="0" u="none" strike="noStrike" cap="none">
                <a:solidFill>
                  <a:srgbClr val="404040"/>
                </a:solidFill>
                <a:latin typeface="Calibri"/>
                <a:ea typeface="Calibri"/>
                <a:cs typeface="Calibri"/>
                <a:sym typeface="Calibri"/>
              </a:defRPr>
            </a:lvl6pPr>
            <a:lvl7pPr marL="2743200" marR="0" lvl="6" indent="0" algn="ctr" rtl="0">
              <a:spcBef>
                <a:spcPts val="1000"/>
              </a:spcBef>
              <a:spcAft>
                <a:spcPts val="0"/>
              </a:spcAft>
              <a:buClr>
                <a:srgbClr val="353535"/>
              </a:buClr>
              <a:buFont typeface="Noto Sans Symbols"/>
              <a:buNone/>
              <a:defRPr sz="1200" b="0" i="0" u="none" strike="noStrike" cap="none">
                <a:solidFill>
                  <a:srgbClr val="404040"/>
                </a:solidFill>
                <a:latin typeface="Calibri"/>
                <a:ea typeface="Calibri"/>
                <a:cs typeface="Calibri"/>
                <a:sym typeface="Calibri"/>
              </a:defRPr>
            </a:lvl7pPr>
            <a:lvl8pPr marL="3200400" marR="0" lvl="7" indent="0" algn="ctr" rtl="0">
              <a:spcBef>
                <a:spcPts val="1000"/>
              </a:spcBef>
              <a:spcAft>
                <a:spcPts val="0"/>
              </a:spcAft>
              <a:buClr>
                <a:srgbClr val="353535"/>
              </a:buClr>
              <a:buFont typeface="Noto Sans Symbols"/>
              <a:buNone/>
              <a:defRPr sz="1200" b="0" i="0" u="none" strike="noStrike" cap="none">
                <a:solidFill>
                  <a:srgbClr val="404040"/>
                </a:solidFill>
                <a:latin typeface="Calibri"/>
                <a:ea typeface="Calibri"/>
                <a:cs typeface="Calibri"/>
                <a:sym typeface="Calibri"/>
              </a:defRPr>
            </a:lvl8pPr>
            <a:lvl9pPr marL="3657600" marR="0" lvl="8" indent="0" algn="ctr" rtl="0">
              <a:spcBef>
                <a:spcPts val="1000"/>
              </a:spcBef>
              <a:spcAft>
                <a:spcPts val="0"/>
              </a:spcAft>
              <a:buClr>
                <a:srgbClr val="353535"/>
              </a:buClr>
              <a:buFont typeface="Noto Sans Symbols"/>
              <a:buNone/>
              <a:defRPr sz="1200" b="0" i="0" u="none" strike="noStrike" cap="none">
                <a:solidFill>
                  <a:srgbClr val="404040"/>
                </a:solidFill>
                <a:latin typeface="Calibri"/>
                <a:ea typeface="Calibri"/>
                <a:cs typeface="Calibri"/>
                <a:sym typeface="Calibri"/>
              </a:defRPr>
            </a:lvl9pPr>
          </a:lstStyle>
          <a:p>
            <a:endParaRPr/>
          </a:p>
        </p:txBody>
      </p:sp>
      <p:sp>
        <p:nvSpPr>
          <p:cNvPr id="201" name="Shape 201"/>
          <p:cNvSpPr txBox="1">
            <a:spLocks noGrp="1"/>
          </p:cNvSpPr>
          <p:nvPr>
            <p:ph type="dt" idx="10"/>
          </p:nvPr>
        </p:nvSpPr>
        <p:spPr>
          <a:xfrm>
            <a:off x="7772400" y="4601765"/>
            <a:ext cx="766763" cy="27741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900">
                <a:solidFill>
                  <a:srgbClr val="898989"/>
                </a:solidFill>
                <a:latin typeface="Century Gothic"/>
                <a:ea typeface="Century Gothic"/>
                <a:cs typeface="Century Gothic"/>
                <a:sym typeface="Century Gothic"/>
              </a:defRPr>
            </a:lvl1pPr>
            <a:lvl2pPr marL="457200" marR="0" lvl="1" indent="0" algn="l" rtl="0">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spcBef>
                <a:spcPts val="0"/>
              </a:spcBef>
              <a:buNone/>
              <a:defRPr sz="1800" b="0" i="0" u="none" strike="noStrike" cap="none">
                <a:solidFill>
                  <a:srgbClr val="000000"/>
                </a:solidFill>
                <a:latin typeface="Arial"/>
                <a:ea typeface="Arial"/>
                <a:cs typeface="Arial"/>
                <a:sym typeface="Arial"/>
              </a:defRPr>
            </a:lvl6pPr>
            <a:lvl7pPr marL="2743200" marR="0" lvl="6" indent="0" algn="l" rtl="0">
              <a:spcBef>
                <a:spcPts val="0"/>
              </a:spcBef>
              <a:buNone/>
              <a:defRPr sz="1800" b="0" i="0" u="none" strike="noStrike" cap="none">
                <a:solidFill>
                  <a:srgbClr val="000000"/>
                </a:solidFill>
                <a:latin typeface="Arial"/>
                <a:ea typeface="Arial"/>
                <a:cs typeface="Arial"/>
                <a:sym typeface="Arial"/>
              </a:defRPr>
            </a:lvl7pPr>
            <a:lvl8pPr marL="3200400" marR="0" lvl="7" indent="0" algn="l" rtl="0">
              <a:spcBef>
                <a:spcPts val="0"/>
              </a:spcBef>
              <a:buNone/>
              <a:defRPr sz="1800" b="0" i="0" u="none" strike="noStrike" cap="none">
                <a:solidFill>
                  <a:srgbClr val="000000"/>
                </a:solidFill>
                <a:latin typeface="Arial"/>
                <a:ea typeface="Arial"/>
                <a:cs typeface="Arial"/>
                <a:sym typeface="Arial"/>
              </a:defRPr>
            </a:lvl8pPr>
            <a:lvl9pPr marL="3657600" marR="0" lvl="8" indent="0" algn="l" rtl="0">
              <a:spcBef>
                <a:spcPts val="0"/>
              </a:spcBef>
              <a:buNone/>
              <a:defRPr sz="1800" b="0" i="0" u="none" strike="noStrike" cap="none">
                <a:solidFill>
                  <a:srgbClr val="000000"/>
                </a:solidFill>
                <a:latin typeface="Arial"/>
                <a:ea typeface="Arial"/>
                <a:cs typeface="Arial"/>
                <a:sym typeface="Arial"/>
              </a:defRPr>
            </a:lvl9pPr>
          </a:lstStyle>
          <a:p>
            <a:fld id="{D53FCFE7-2AA1-409A-8D57-D7C8ABF5A3D7}" type="datetime5">
              <a:rPr lang="en-US" smtClean="0"/>
              <a:t>28-Jun-20</a:t>
            </a:fld>
            <a:endParaRPr dirty="0"/>
          </a:p>
        </p:txBody>
      </p:sp>
      <p:sp>
        <p:nvSpPr>
          <p:cNvPr id="202" name="Shape 202"/>
          <p:cNvSpPr txBox="1">
            <a:spLocks noGrp="1"/>
          </p:cNvSpPr>
          <p:nvPr>
            <p:ph type="ftr" idx="11"/>
          </p:nvPr>
        </p:nvSpPr>
        <p:spPr>
          <a:xfrm>
            <a:off x="1943100" y="4601765"/>
            <a:ext cx="5716588" cy="273843"/>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900" b="1" i="1">
                <a:solidFill>
                  <a:srgbClr val="898989"/>
                </a:solidFill>
                <a:latin typeface="Century Gothic"/>
                <a:ea typeface="Century Gothic"/>
                <a:cs typeface="Century Gothic"/>
                <a:sym typeface="Century Gothic"/>
              </a:defRPr>
            </a:lvl1pPr>
            <a:lvl2pPr marL="457200" marR="0" lvl="1" indent="0" algn="l" rtl="0">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spcBef>
                <a:spcPts val="0"/>
              </a:spcBef>
              <a:buNone/>
              <a:defRPr sz="1800" b="0" i="0" u="none" strike="noStrike" cap="none">
                <a:solidFill>
                  <a:srgbClr val="000000"/>
                </a:solidFill>
                <a:latin typeface="Arial"/>
                <a:ea typeface="Arial"/>
                <a:cs typeface="Arial"/>
                <a:sym typeface="Arial"/>
              </a:defRPr>
            </a:lvl6pPr>
            <a:lvl7pPr marL="2743200" marR="0" lvl="6" indent="0" algn="l" rtl="0">
              <a:spcBef>
                <a:spcPts val="0"/>
              </a:spcBef>
              <a:buNone/>
              <a:defRPr sz="1800" b="0" i="0" u="none" strike="noStrike" cap="none">
                <a:solidFill>
                  <a:srgbClr val="000000"/>
                </a:solidFill>
                <a:latin typeface="Arial"/>
                <a:ea typeface="Arial"/>
                <a:cs typeface="Arial"/>
                <a:sym typeface="Arial"/>
              </a:defRPr>
            </a:lvl7pPr>
            <a:lvl8pPr marL="3200400" marR="0" lvl="7" indent="0" algn="l" rtl="0">
              <a:spcBef>
                <a:spcPts val="0"/>
              </a:spcBef>
              <a:buNone/>
              <a:defRPr sz="1800" b="0" i="0" u="none" strike="noStrike" cap="none">
                <a:solidFill>
                  <a:srgbClr val="000000"/>
                </a:solidFill>
                <a:latin typeface="Arial"/>
                <a:ea typeface="Arial"/>
                <a:cs typeface="Arial"/>
                <a:sym typeface="Arial"/>
              </a:defRPr>
            </a:lvl8pPr>
            <a:lvl9pPr marL="3657600" marR="0" lvl="8" indent="0" algn="l" rtl="0">
              <a:spcBef>
                <a:spcPts val="0"/>
              </a:spcBef>
              <a:buNone/>
              <a:defRPr sz="1800" b="0" i="0" u="none" strike="noStrike" cap="none">
                <a:solidFill>
                  <a:srgbClr val="000000"/>
                </a:solidFill>
                <a:latin typeface="Arial"/>
                <a:ea typeface="Arial"/>
                <a:cs typeface="Arial"/>
                <a:sym typeface="Arial"/>
              </a:defRPr>
            </a:lvl9pPr>
          </a:lstStyle>
          <a:p>
            <a:endParaRPr dirty="0"/>
          </a:p>
        </p:txBody>
      </p:sp>
      <p:sp>
        <p:nvSpPr>
          <p:cNvPr id="203" name="Shape 203"/>
          <p:cNvSpPr txBox="1">
            <a:spLocks noGrp="1"/>
          </p:cNvSpPr>
          <p:nvPr>
            <p:ph type="sldNum" idx="12"/>
          </p:nvPr>
        </p:nvSpPr>
        <p:spPr>
          <a:xfrm>
            <a:off x="511175" y="4812507"/>
            <a:ext cx="585788" cy="273843"/>
          </a:xfrm>
          <a:prstGeom prst="rect">
            <a:avLst/>
          </a:prstGeom>
          <a:noFill/>
          <a:ln>
            <a:noFill/>
          </a:ln>
        </p:spPr>
        <p:txBody>
          <a:bodyPr lIns="91425" tIns="45700" rIns="91425" bIns="45700" anchor="ctr" anchorCtr="0">
            <a:noAutofit/>
          </a:bodyPr>
          <a:lstStyle>
            <a:lvl1pPr>
              <a:defRPr/>
            </a:lvl1pPr>
          </a:lstStyle>
          <a:p>
            <a:pPr algn="r">
              <a:buSzPct val="25000"/>
            </a:pPr>
            <a:r>
              <a:rPr lang="en" sz="2000" b="1" i="1" dirty="0">
                <a:solidFill>
                  <a:srgbClr val="FEFFFF"/>
                </a:solidFill>
                <a:latin typeface="Century Gothic"/>
                <a:ea typeface="Century Gothic"/>
                <a:cs typeface="Century Gothic"/>
                <a:sym typeface="Century Gothic"/>
              </a:rPr>
              <a:t>1</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157"/>
        <p:cNvGrpSpPr/>
        <p:nvPr/>
      </p:nvGrpSpPr>
      <p:grpSpPr>
        <a:xfrm>
          <a:off x="0" y="0"/>
          <a:ext cx="0" cy="0"/>
          <a:chOff x="0" y="0"/>
          <a:chExt cx="0" cy="0"/>
        </a:xfrm>
      </p:grpSpPr>
      <p:grpSp>
        <p:nvGrpSpPr>
          <p:cNvPr id="158" name="Shape 158"/>
          <p:cNvGrpSpPr/>
          <p:nvPr/>
        </p:nvGrpSpPr>
        <p:grpSpPr>
          <a:xfrm>
            <a:off x="0" y="171449"/>
            <a:ext cx="1981200" cy="4979193"/>
            <a:chOff x="2487613" y="285750"/>
            <a:chExt cx="2428874" cy="5654676"/>
          </a:xfrm>
        </p:grpSpPr>
        <p:sp>
          <p:nvSpPr>
            <p:cNvPr id="159" name="Shape 159"/>
            <p:cNvSpPr/>
            <p:nvPr/>
          </p:nvSpPr>
          <p:spPr>
            <a:xfrm>
              <a:off x="2487613" y="2284222"/>
              <a:ext cx="85632" cy="534097"/>
            </a:xfrm>
            <a:custGeom>
              <a:avLst/>
              <a:gdLst/>
              <a:ahLst/>
              <a:cxnLst/>
              <a:rect l="0" t="0" r="0" b="0"/>
              <a:pathLst>
                <a:path w="120000" h="120000" extrusionOk="0">
                  <a:moveTo>
                    <a:pt x="120000" y="120000"/>
                  </a:moveTo>
                  <a:cubicBezTo>
                    <a:pt x="109090" y="103235"/>
                    <a:pt x="103636" y="87352"/>
                    <a:pt x="92727" y="70588"/>
                  </a:cubicBezTo>
                  <a:cubicBezTo>
                    <a:pt x="60000" y="47647"/>
                    <a:pt x="32727" y="23823"/>
                    <a:pt x="0" y="0"/>
                  </a:cubicBezTo>
                  <a:cubicBezTo>
                    <a:pt x="0" y="30882"/>
                    <a:pt x="0" y="30882"/>
                    <a:pt x="0" y="30882"/>
                  </a:cubicBezTo>
                  <a:cubicBezTo>
                    <a:pt x="32727" y="56470"/>
                    <a:pt x="70909" y="82941"/>
                    <a:pt x="109090" y="109411"/>
                  </a:cubicBezTo>
                  <a:cubicBezTo>
                    <a:pt x="109090" y="112941"/>
                    <a:pt x="114545" y="116470"/>
                    <a:pt x="120000" y="120000"/>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60" name="Shape 160"/>
            <p:cNvSpPr/>
            <p:nvPr/>
          </p:nvSpPr>
          <p:spPr>
            <a:xfrm>
              <a:off x="2596600" y="2779108"/>
              <a:ext cx="550779" cy="1978191"/>
            </a:xfrm>
            <a:custGeom>
              <a:avLst/>
              <a:gdLst/>
              <a:ahLst/>
              <a:cxnLst/>
              <a:rect l="0" t="0" r="0" b="0"/>
              <a:pathLst>
                <a:path w="120000" h="120000" extrusionOk="0">
                  <a:moveTo>
                    <a:pt x="73714" y="83333"/>
                  </a:moveTo>
                  <a:cubicBezTo>
                    <a:pt x="88285" y="95714"/>
                    <a:pt x="102857" y="107857"/>
                    <a:pt x="119142" y="120000"/>
                  </a:cubicBezTo>
                  <a:cubicBezTo>
                    <a:pt x="119142" y="117857"/>
                    <a:pt x="119142" y="115952"/>
                    <a:pt x="120000" y="113809"/>
                  </a:cubicBezTo>
                  <a:cubicBezTo>
                    <a:pt x="106285" y="103571"/>
                    <a:pt x="93428" y="93095"/>
                    <a:pt x="81428" y="82619"/>
                  </a:cubicBezTo>
                  <a:cubicBezTo>
                    <a:pt x="49714" y="55476"/>
                    <a:pt x="23142" y="27857"/>
                    <a:pt x="0" y="0"/>
                  </a:cubicBezTo>
                  <a:cubicBezTo>
                    <a:pt x="1714" y="4761"/>
                    <a:pt x="3428" y="9761"/>
                    <a:pt x="5142" y="14523"/>
                  </a:cubicBezTo>
                  <a:cubicBezTo>
                    <a:pt x="25714" y="37619"/>
                    <a:pt x="48000" y="60714"/>
                    <a:pt x="73714" y="83333"/>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61" name="Shape 161"/>
            <p:cNvSpPr/>
            <p:nvPr/>
          </p:nvSpPr>
          <p:spPr>
            <a:xfrm>
              <a:off x="3174626" y="4730255"/>
              <a:ext cx="519639" cy="1210171"/>
            </a:xfrm>
            <a:custGeom>
              <a:avLst/>
              <a:gdLst/>
              <a:ahLst/>
              <a:cxnLst/>
              <a:rect l="0" t="0" r="0" b="0"/>
              <a:pathLst>
                <a:path w="120000" h="120000" extrusionOk="0">
                  <a:moveTo>
                    <a:pt x="7272" y="8571"/>
                  </a:moveTo>
                  <a:cubicBezTo>
                    <a:pt x="4545" y="5844"/>
                    <a:pt x="1818" y="3116"/>
                    <a:pt x="0" y="0"/>
                  </a:cubicBezTo>
                  <a:cubicBezTo>
                    <a:pt x="0" y="3896"/>
                    <a:pt x="0" y="7402"/>
                    <a:pt x="0" y="11298"/>
                  </a:cubicBezTo>
                  <a:cubicBezTo>
                    <a:pt x="19090" y="33116"/>
                    <a:pt x="40000" y="54545"/>
                    <a:pt x="61818" y="75584"/>
                  </a:cubicBezTo>
                  <a:cubicBezTo>
                    <a:pt x="77272" y="90389"/>
                    <a:pt x="94545" y="105194"/>
                    <a:pt x="111818" y="120000"/>
                  </a:cubicBezTo>
                  <a:cubicBezTo>
                    <a:pt x="120000" y="120000"/>
                    <a:pt x="120000" y="120000"/>
                    <a:pt x="120000" y="120000"/>
                  </a:cubicBezTo>
                  <a:cubicBezTo>
                    <a:pt x="102727" y="104805"/>
                    <a:pt x="85454" y="89610"/>
                    <a:pt x="70000" y="74025"/>
                  </a:cubicBezTo>
                  <a:cubicBezTo>
                    <a:pt x="47272" y="52597"/>
                    <a:pt x="26363" y="30779"/>
                    <a:pt x="7272" y="8571"/>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62" name="Shape 162"/>
            <p:cNvSpPr/>
            <p:nvPr/>
          </p:nvSpPr>
          <p:spPr>
            <a:xfrm>
              <a:off x="3305023" y="5630785"/>
              <a:ext cx="145966" cy="309641"/>
            </a:xfrm>
            <a:custGeom>
              <a:avLst/>
              <a:gdLst/>
              <a:ahLst/>
              <a:cxnLst/>
              <a:rect l="0" t="0" r="0" b="0"/>
              <a:pathLst>
                <a:path w="120000" h="120000" extrusionOk="0">
                  <a:moveTo>
                    <a:pt x="90810" y="120000"/>
                  </a:moveTo>
                  <a:cubicBezTo>
                    <a:pt x="120000" y="120000"/>
                    <a:pt x="120000" y="120000"/>
                    <a:pt x="120000" y="120000"/>
                  </a:cubicBezTo>
                  <a:cubicBezTo>
                    <a:pt x="77837" y="80506"/>
                    <a:pt x="38918" y="41012"/>
                    <a:pt x="0" y="0"/>
                  </a:cubicBezTo>
                  <a:cubicBezTo>
                    <a:pt x="25945" y="41012"/>
                    <a:pt x="55135" y="80506"/>
                    <a:pt x="90810" y="120000"/>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63" name="Shape 163"/>
            <p:cNvSpPr/>
            <p:nvPr/>
          </p:nvSpPr>
          <p:spPr>
            <a:xfrm>
              <a:off x="2573246" y="2818321"/>
              <a:ext cx="700636" cy="2834098"/>
            </a:xfrm>
            <a:custGeom>
              <a:avLst/>
              <a:gdLst/>
              <a:ahLst/>
              <a:cxnLst/>
              <a:rect l="0" t="0" r="0" b="0"/>
              <a:pathLst>
                <a:path w="120000" h="120000" extrusionOk="0">
                  <a:moveTo>
                    <a:pt x="109213" y="109695"/>
                  </a:moveTo>
                  <a:cubicBezTo>
                    <a:pt x="97752" y="102714"/>
                    <a:pt x="87640" y="95734"/>
                    <a:pt x="78202" y="88753"/>
                  </a:cubicBezTo>
                  <a:cubicBezTo>
                    <a:pt x="56629" y="72631"/>
                    <a:pt x="39775" y="56011"/>
                    <a:pt x="26966" y="39224"/>
                  </a:cubicBezTo>
                  <a:cubicBezTo>
                    <a:pt x="19550" y="29085"/>
                    <a:pt x="13483" y="18781"/>
                    <a:pt x="8089" y="8476"/>
                  </a:cubicBezTo>
                  <a:cubicBezTo>
                    <a:pt x="5393" y="5650"/>
                    <a:pt x="2696" y="2825"/>
                    <a:pt x="0" y="0"/>
                  </a:cubicBezTo>
                  <a:cubicBezTo>
                    <a:pt x="5393" y="13130"/>
                    <a:pt x="12808" y="26426"/>
                    <a:pt x="22247" y="39390"/>
                  </a:cubicBezTo>
                  <a:cubicBezTo>
                    <a:pt x="34382" y="56343"/>
                    <a:pt x="51235" y="72963"/>
                    <a:pt x="72134" y="89252"/>
                  </a:cubicBezTo>
                  <a:cubicBezTo>
                    <a:pt x="82921" y="97396"/>
                    <a:pt x="95056" y="105373"/>
                    <a:pt x="107865" y="113185"/>
                  </a:cubicBezTo>
                  <a:cubicBezTo>
                    <a:pt x="111910" y="115512"/>
                    <a:pt x="115955" y="117673"/>
                    <a:pt x="120000" y="120000"/>
                  </a:cubicBezTo>
                  <a:cubicBezTo>
                    <a:pt x="118651" y="119168"/>
                    <a:pt x="117977" y="118504"/>
                    <a:pt x="117303" y="117673"/>
                  </a:cubicBezTo>
                  <a:cubicBezTo>
                    <a:pt x="113932" y="115013"/>
                    <a:pt x="111235" y="112354"/>
                    <a:pt x="109213" y="109695"/>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64" name="Shape 164"/>
            <p:cNvSpPr/>
            <p:nvPr/>
          </p:nvSpPr>
          <p:spPr>
            <a:xfrm>
              <a:off x="2507075" y="285750"/>
              <a:ext cx="89526" cy="2493358"/>
            </a:xfrm>
            <a:custGeom>
              <a:avLst/>
              <a:gdLst/>
              <a:ahLst/>
              <a:cxnLst/>
              <a:rect l="0" t="0" r="0" b="0"/>
              <a:pathLst>
                <a:path w="120000" h="120000" extrusionOk="0">
                  <a:moveTo>
                    <a:pt x="57391" y="109039"/>
                  </a:moveTo>
                  <a:cubicBezTo>
                    <a:pt x="62608" y="109795"/>
                    <a:pt x="62608" y="110551"/>
                    <a:pt x="62608" y="111307"/>
                  </a:cubicBezTo>
                  <a:cubicBezTo>
                    <a:pt x="78260" y="113952"/>
                    <a:pt x="99130" y="116598"/>
                    <a:pt x="114782" y="119433"/>
                  </a:cubicBezTo>
                  <a:cubicBezTo>
                    <a:pt x="114782" y="119622"/>
                    <a:pt x="114782" y="119811"/>
                    <a:pt x="120000" y="120000"/>
                  </a:cubicBezTo>
                  <a:cubicBezTo>
                    <a:pt x="109565" y="116220"/>
                    <a:pt x="99130" y="112629"/>
                    <a:pt x="88695" y="108850"/>
                  </a:cubicBezTo>
                  <a:cubicBezTo>
                    <a:pt x="46956" y="89574"/>
                    <a:pt x="26086" y="70299"/>
                    <a:pt x="26086" y="50834"/>
                  </a:cubicBezTo>
                  <a:cubicBezTo>
                    <a:pt x="31304" y="33826"/>
                    <a:pt x="46956" y="17007"/>
                    <a:pt x="78260" y="0"/>
                  </a:cubicBezTo>
                  <a:cubicBezTo>
                    <a:pt x="62608" y="0"/>
                    <a:pt x="62608" y="0"/>
                    <a:pt x="62608" y="0"/>
                  </a:cubicBezTo>
                  <a:cubicBezTo>
                    <a:pt x="26086" y="16818"/>
                    <a:pt x="10434" y="33826"/>
                    <a:pt x="5217" y="50834"/>
                  </a:cubicBezTo>
                  <a:cubicBezTo>
                    <a:pt x="0" y="70299"/>
                    <a:pt x="15652" y="89574"/>
                    <a:pt x="57391" y="109039"/>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65" name="Shape 165"/>
            <p:cNvSpPr/>
            <p:nvPr/>
          </p:nvSpPr>
          <p:spPr>
            <a:xfrm>
              <a:off x="2553783" y="2599273"/>
              <a:ext cx="68118" cy="420516"/>
            </a:xfrm>
            <a:custGeom>
              <a:avLst/>
              <a:gdLst/>
              <a:ahLst/>
              <a:cxnLst/>
              <a:rect l="0" t="0" r="0" b="0"/>
              <a:pathLst>
                <a:path w="120000" h="120000" extrusionOk="0">
                  <a:moveTo>
                    <a:pt x="0" y="0"/>
                  </a:moveTo>
                  <a:cubicBezTo>
                    <a:pt x="14117" y="21308"/>
                    <a:pt x="21176" y="41495"/>
                    <a:pt x="35294" y="62803"/>
                  </a:cubicBezTo>
                  <a:cubicBezTo>
                    <a:pt x="63529" y="81869"/>
                    <a:pt x="91764" y="100934"/>
                    <a:pt x="120000" y="120000"/>
                  </a:cubicBezTo>
                  <a:cubicBezTo>
                    <a:pt x="105882" y="97570"/>
                    <a:pt x="91764" y="74018"/>
                    <a:pt x="77647" y="51588"/>
                  </a:cubicBezTo>
                  <a:cubicBezTo>
                    <a:pt x="70588" y="50467"/>
                    <a:pt x="70588" y="49345"/>
                    <a:pt x="70588" y="48224"/>
                  </a:cubicBezTo>
                  <a:cubicBezTo>
                    <a:pt x="49411" y="31401"/>
                    <a:pt x="21176" y="15700"/>
                    <a:pt x="0" y="0"/>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66" name="Shape 166"/>
            <p:cNvSpPr/>
            <p:nvPr/>
          </p:nvSpPr>
          <p:spPr>
            <a:xfrm>
              <a:off x="3143488" y="4757298"/>
              <a:ext cx="161534" cy="873487"/>
            </a:xfrm>
            <a:custGeom>
              <a:avLst/>
              <a:gdLst/>
              <a:ahLst/>
              <a:cxnLst/>
              <a:rect l="0" t="0" r="0" b="0"/>
              <a:pathLst>
                <a:path w="120000" h="120000" extrusionOk="0">
                  <a:moveTo>
                    <a:pt x="0" y="0"/>
                  </a:moveTo>
                  <a:cubicBezTo>
                    <a:pt x="0" y="16756"/>
                    <a:pt x="5853" y="33513"/>
                    <a:pt x="14634" y="50270"/>
                  </a:cubicBezTo>
                  <a:cubicBezTo>
                    <a:pt x="23414" y="63243"/>
                    <a:pt x="35121" y="76756"/>
                    <a:pt x="49756" y="89729"/>
                  </a:cubicBezTo>
                  <a:cubicBezTo>
                    <a:pt x="55609" y="92972"/>
                    <a:pt x="64390" y="96216"/>
                    <a:pt x="70243" y="99459"/>
                  </a:cubicBezTo>
                  <a:cubicBezTo>
                    <a:pt x="87804" y="106486"/>
                    <a:pt x="102439" y="112972"/>
                    <a:pt x="120000" y="120000"/>
                  </a:cubicBezTo>
                  <a:cubicBezTo>
                    <a:pt x="117073" y="118378"/>
                    <a:pt x="114146" y="116216"/>
                    <a:pt x="111219" y="114594"/>
                  </a:cubicBezTo>
                  <a:cubicBezTo>
                    <a:pt x="76097" y="92972"/>
                    <a:pt x="52682" y="71351"/>
                    <a:pt x="38048" y="49729"/>
                  </a:cubicBezTo>
                  <a:cubicBezTo>
                    <a:pt x="32195" y="36756"/>
                    <a:pt x="26341" y="24324"/>
                    <a:pt x="23414" y="11891"/>
                  </a:cubicBezTo>
                  <a:cubicBezTo>
                    <a:pt x="23414" y="11351"/>
                    <a:pt x="20487" y="10810"/>
                    <a:pt x="20487" y="9729"/>
                  </a:cubicBezTo>
                  <a:cubicBezTo>
                    <a:pt x="14634" y="6486"/>
                    <a:pt x="5853" y="3243"/>
                    <a:pt x="0" y="0"/>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67" name="Shape 167"/>
            <p:cNvSpPr/>
            <p:nvPr/>
          </p:nvSpPr>
          <p:spPr>
            <a:xfrm>
              <a:off x="3147380" y="1282282"/>
              <a:ext cx="1769107" cy="3447972"/>
            </a:xfrm>
            <a:custGeom>
              <a:avLst/>
              <a:gdLst/>
              <a:ahLst/>
              <a:cxnLst/>
              <a:rect l="0" t="0" r="0" b="0"/>
              <a:pathLst>
                <a:path w="120000" h="120000" extrusionOk="0">
                  <a:moveTo>
                    <a:pt x="1866" y="116719"/>
                  </a:moveTo>
                  <a:cubicBezTo>
                    <a:pt x="2666" y="105512"/>
                    <a:pt x="6933" y="94441"/>
                    <a:pt x="13333" y="83781"/>
                  </a:cubicBezTo>
                  <a:cubicBezTo>
                    <a:pt x="20000" y="73120"/>
                    <a:pt x="29066" y="62870"/>
                    <a:pt x="39733" y="53029"/>
                  </a:cubicBezTo>
                  <a:cubicBezTo>
                    <a:pt x="50400" y="43189"/>
                    <a:pt x="62666" y="33895"/>
                    <a:pt x="76000" y="25011"/>
                  </a:cubicBezTo>
                  <a:cubicBezTo>
                    <a:pt x="82666" y="20637"/>
                    <a:pt x="89866" y="16264"/>
                    <a:pt x="97066" y="12164"/>
                  </a:cubicBezTo>
                  <a:cubicBezTo>
                    <a:pt x="100800" y="10113"/>
                    <a:pt x="104533" y="7927"/>
                    <a:pt x="108266" y="6013"/>
                  </a:cubicBezTo>
                  <a:cubicBezTo>
                    <a:pt x="112266" y="3963"/>
                    <a:pt x="116000" y="2050"/>
                    <a:pt x="120000" y="136"/>
                  </a:cubicBezTo>
                  <a:cubicBezTo>
                    <a:pt x="120000" y="0"/>
                    <a:pt x="120000" y="0"/>
                    <a:pt x="120000" y="0"/>
                  </a:cubicBezTo>
                  <a:cubicBezTo>
                    <a:pt x="115733" y="1913"/>
                    <a:pt x="112000" y="3826"/>
                    <a:pt x="108000" y="5876"/>
                  </a:cubicBezTo>
                  <a:cubicBezTo>
                    <a:pt x="104266" y="7790"/>
                    <a:pt x="100533" y="9840"/>
                    <a:pt x="96800" y="12027"/>
                  </a:cubicBezTo>
                  <a:cubicBezTo>
                    <a:pt x="89333" y="16127"/>
                    <a:pt x="82133" y="20364"/>
                    <a:pt x="75466" y="24738"/>
                  </a:cubicBezTo>
                  <a:cubicBezTo>
                    <a:pt x="61866" y="33621"/>
                    <a:pt x="49333" y="42915"/>
                    <a:pt x="38666" y="52756"/>
                  </a:cubicBezTo>
                  <a:cubicBezTo>
                    <a:pt x="27733" y="62460"/>
                    <a:pt x="18666" y="72847"/>
                    <a:pt x="12000" y="83507"/>
                  </a:cubicBezTo>
                  <a:cubicBezTo>
                    <a:pt x="5066" y="94305"/>
                    <a:pt x="800" y="105375"/>
                    <a:pt x="0" y="116719"/>
                  </a:cubicBezTo>
                  <a:cubicBezTo>
                    <a:pt x="0" y="116993"/>
                    <a:pt x="0" y="117129"/>
                    <a:pt x="0" y="117403"/>
                  </a:cubicBezTo>
                  <a:cubicBezTo>
                    <a:pt x="533" y="118223"/>
                    <a:pt x="1066" y="119179"/>
                    <a:pt x="1866" y="120000"/>
                  </a:cubicBezTo>
                  <a:cubicBezTo>
                    <a:pt x="1866" y="118906"/>
                    <a:pt x="1866" y="117813"/>
                    <a:pt x="1866" y="116719"/>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68" name="Shape 168"/>
            <p:cNvSpPr/>
            <p:nvPr/>
          </p:nvSpPr>
          <p:spPr>
            <a:xfrm>
              <a:off x="3273883" y="5652419"/>
              <a:ext cx="138181" cy="288006"/>
            </a:xfrm>
            <a:custGeom>
              <a:avLst/>
              <a:gdLst/>
              <a:ahLst/>
              <a:cxnLst/>
              <a:rect l="0" t="0" r="0" b="0"/>
              <a:pathLst>
                <a:path w="120000" h="120000" extrusionOk="0">
                  <a:moveTo>
                    <a:pt x="0" y="0"/>
                  </a:moveTo>
                  <a:cubicBezTo>
                    <a:pt x="24000" y="39452"/>
                    <a:pt x="54857" y="80547"/>
                    <a:pt x="89142" y="119999"/>
                  </a:cubicBezTo>
                  <a:cubicBezTo>
                    <a:pt x="120000" y="119999"/>
                    <a:pt x="120000" y="119999"/>
                    <a:pt x="120000" y="119999"/>
                  </a:cubicBezTo>
                  <a:cubicBezTo>
                    <a:pt x="78857" y="80547"/>
                    <a:pt x="37714" y="39452"/>
                    <a:pt x="0" y="0"/>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69" name="Shape 169"/>
            <p:cNvSpPr/>
            <p:nvPr/>
          </p:nvSpPr>
          <p:spPr>
            <a:xfrm>
              <a:off x="3143488" y="4655887"/>
              <a:ext cx="31138" cy="189300"/>
            </a:xfrm>
            <a:custGeom>
              <a:avLst/>
              <a:gdLst/>
              <a:ahLst/>
              <a:cxnLst/>
              <a:rect l="0" t="0" r="0" b="0"/>
              <a:pathLst>
                <a:path w="120000" h="120000" extrusionOk="0">
                  <a:moveTo>
                    <a:pt x="105000" y="110000"/>
                  </a:moveTo>
                  <a:cubicBezTo>
                    <a:pt x="105000" y="115000"/>
                    <a:pt x="120000" y="117500"/>
                    <a:pt x="120000" y="120000"/>
                  </a:cubicBezTo>
                  <a:cubicBezTo>
                    <a:pt x="120000" y="95000"/>
                    <a:pt x="120000" y="72500"/>
                    <a:pt x="120000" y="47500"/>
                  </a:cubicBezTo>
                  <a:cubicBezTo>
                    <a:pt x="75000" y="32500"/>
                    <a:pt x="45000" y="15000"/>
                    <a:pt x="15000" y="0"/>
                  </a:cubicBezTo>
                  <a:cubicBezTo>
                    <a:pt x="0" y="22500"/>
                    <a:pt x="0" y="42500"/>
                    <a:pt x="0" y="65000"/>
                  </a:cubicBezTo>
                  <a:cubicBezTo>
                    <a:pt x="30000" y="80000"/>
                    <a:pt x="75000" y="95000"/>
                    <a:pt x="105000" y="110000"/>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70" name="Shape 170"/>
            <p:cNvSpPr/>
            <p:nvPr/>
          </p:nvSpPr>
          <p:spPr>
            <a:xfrm>
              <a:off x="3211605" y="5410385"/>
              <a:ext cx="202405" cy="530040"/>
            </a:xfrm>
            <a:custGeom>
              <a:avLst/>
              <a:gdLst/>
              <a:ahLst/>
              <a:cxnLst/>
              <a:rect l="0" t="0" r="0" b="0"/>
              <a:pathLst>
                <a:path w="120000" h="120000" extrusionOk="0">
                  <a:moveTo>
                    <a:pt x="16153" y="16000"/>
                  </a:moveTo>
                  <a:cubicBezTo>
                    <a:pt x="11538" y="10666"/>
                    <a:pt x="4615" y="5333"/>
                    <a:pt x="0" y="0"/>
                  </a:cubicBezTo>
                  <a:cubicBezTo>
                    <a:pt x="6923" y="14222"/>
                    <a:pt x="16153" y="28444"/>
                    <a:pt x="27692" y="42666"/>
                  </a:cubicBezTo>
                  <a:cubicBezTo>
                    <a:pt x="30000" y="47111"/>
                    <a:pt x="32307" y="50666"/>
                    <a:pt x="36923" y="55111"/>
                  </a:cubicBezTo>
                  <a:cubicBezTo>
                    <a:pt x="62307" y="76444"/>
                    <a:pt x="90000" y="98666"/>
                    <a:pt x="117692" y="120000"/>
                  </a:cubicBezTo>
                  <a:cubicBezTo>
                    <a:pt x="120000" y="120000"/>
                    <a:pt x="120000" y="120000"/>
                    <a:pt x="120000" y="120000"/>
                  </a:cubicBezTo>
                  <a:cubicBezTo>
                    <a:pt x="94615" y="96888"/>
                    <a:pt x="73846" y="73777"/>
                    <a:pt x="55384" y="49777"/>
                  </a:cubicBezTo>
                  <a:cubicBezTo>
                    <a:pt x="41538" y="38222"/>
                    <a:pt x="30000" y="27555"/>
                    <a:pt x="16153" y="16000"/>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grpSp>
      <p:grpSp>
        <p:nvGrpSpPr>
          <p:cNvPr id="171" name="Shape 171"/>
          <p:cNvGrpSpPr/>
          <p:nvPr/>
        </p:nvGrpSpPr>
        <p:grpSpPr>
          <a:xfrm>
            <a:off x="20638" y="0"/>
            <a:ext cx="1952625" cy="5139928"/>
            <a:chOff x="6627813" y="196102"/>
            <a:chExt cx="1952625" cy="5677649"/>
          </a:xfrm>
        </p:grpSpPr>
        <p:sp>
          <p:nvSpPr>
            <p:cNvPr id="172" name="Shape 172"/>
            <p:cNvSpPr/>
            <p:nvPr/>
          </p:nvSpPr>
          <p:spPr>
            <a:xfrm>
              <a:off x="6627813" y="196102"/>
              <a:ext cx="409575" cy="3647004"/>
            </a:xfrm>
            <a:custGeom>
              <a:avLst/>
              <a:gdLst/>
              <a:ahLst/>
              <a:cxnLst/>
              <a:rect l="0" t="0" r="0" b="0"/>
              <a:pathLst>
                <a:path w="120000" h="120000" extrusionOk="0">
                  <a:moveTo>
                    <a:pt x="8155" y="27391"/>
                  </a:moveTo>
                  <a:cubicBezTo>
                    <a:pt x="12815" y="37565"/>
                    <a:pt x="19805" y="47869"/>
                    <a:pt x="30291" y="58043"/>
                  </a:cubicBezTo>
                  <a:cubicBezTo>
                    <a:pt x="39611" y="68217"/>
                    <a:pt x="51262" y="78391"/>
                    <a:pt x="66407" y="88565"/>
                  </a:cubicBezTo>
                  <a:cubicBezTo>
                    <a:pt x="80388" y="98739"/>
                    <a:pt x="97864" y="108782"/>
                    <a:pt x="117669" y="118826"/>
                  </a:cubicBezTo>
                  <a:cubicBezTo>
                    <a:pt x="118834" y="119217"/>
                    <a:pt x="120000" y="119608"/>
                    <a:pt x="120000" y="120000"/>
                  </a:cubicBezTo>
                  <a:cubicBezTo>
                    <a:pt x="118834" y="118043"/>
                    <a:pt x="116504" y="115956"/>
                    <a:pt x="115339" y="114000"/>
                  </a:cubicBezTo>
                  <a:cubicBezTo>
                    <a:pt x="115339" y="113608"/>
                    <a:pt x="115339" y="113217"/>
                    <a:pt x="115339" y="112956"/>
                  </a:cubicBezTo>
                  <a:cubicBezTo>
                    <a:pt x="99029" y="104739"/>
                    <a:pt x="85048" y="96652"/>
                    <a:pt x="73398" y="88434"/>
                  </a:cubicBezTo>
                  <a:cubicBezTo>
                    <a:pt x="58252" y="78260"/>
                    <a:pt x="45436" y="68217"/>
                    <a:pt x="34951" y="57913"/>
                  </a:cubicBezTo>
                  <a:cubicBezTo>
                    <a:pt x="24466" y="47739"/>
                    <a:pt x="16310" y="37565"/>
                    <a:pt x="10485" y="27260"/>
                  </a:cubicBezTo>
                  <a:cubicBezTo>
                    <a:pt x="8155" y="22173"/>
                    <a:pt x="5825" y="17086"/>
                    <a:pt x="3495" y="12000"/>
                  </a:cubicBezTo>
                  <a:cubicBezTo>
                    <a:pt x="2330" y="7956"/>
                    <a:pt x="1165" y="4043"/>
                    <a:pt x="1165" y="0"/>
                  </a:cubicBezTo>
                  <a:cubicBezTo>
                    <a:pt x="0" y="0"/>
                    <a:pt x="0" y="0"/>
                    <a:pt x="0" y="0"/>
                  </a:cubicBezTo>
                  <a:cubicBezTo>
                    <a:pt x="0" y="4043"/>
                    <a:pt x="1165" y="7956"/>
                    <a:pt x="1165" y="12000"/>
                  </a:cubicBezTo>
                  <a:cubicBezTo>
                    <a:pt x="3495" y="17086"/>
                    <a:pt x="4660" y="22173"/>
                    <a:pt x="8155" y="27391"/>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73" name="Shape 173"/>
            <p:cNvSpPr/>
            <p:nvPr/>
          </p:nvSpPr>
          <p:spPr>
            <a:xfrm>
              <a:off x="7061200" y="3772087"/>
              <a:ext cx="350837" cy="1309923"/>
            </a:xfrm>
            <a:custGeom>
              <a:avLst/>
              <a:gdLst/>
              <a:ahLst/>
              <a:cxnLst/>
              <a:rect l="0" t="0" r="0" b="0"/>
              <a:pathLst>
                <a:path w="120000" h="120000" extrusionOk="0">
                  <a:moveTo>
                    <a:pt x="72272" y="83272"/>
                  </a:moveTo>
                  <a:cubicBezTo>
                    <a:pt x="87272" y="95636"/>
                    <a:pt x="102272" y="108000"/>
                    <a:pt x="120000" y="120000"/>
                  </a:cubicBezTo>
                  <a:cubicBezTo>
                    <a:pt x="120000" y="117454"/>
                    <a:pt x="120000" y="114545"/>
                    <a:pt x="120000" y="112000"/>
                  </a:cubicBezTo>
                  <a:cubicBezTo>
                    <a:pt x="120000" y="111636"/>
                    <a:pt x="120000" y="110909"/>
                    <a:pt x="120000" y="110545"/>
                  </a:cubicBezTo>
                  <a:cubicBezTo>
                    <a:pt x="107727" y="101090"/>
                    <a:pt x="95454" y="91636"/>
                    <a:pt x="84545" y="82181"/>
                  </a:cubicBezTo>
                  <a:cubicBezTo>
                    <a:pt x="51818" y="55272"/>
                    <a:pt x="23181" y="27636"/>
                    <a:pt x="0" y="0"/>
                  </a:cubicBezTo>
                  <a:cubicBezTo>
                    <a:pt x="2727" y="7636"/>
                    <a:pt x="5454" y="15272"/>
                    <a:pt x="9545" y="22909"/>
                  </a:cubicBezTo>
                  <a:cubicBezTo>
                    <a:pt x="28636" y="43272"/>
                    <a:pt x="49090" y="63272"/>
                    <a:pt x="72272" y="83272"/>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74" name="Shape 174"/>
            <p:cNvSpPr/>
            <p:nvPr/>
          </p:nvSpPr>
          <p:spPr>
            <a:xfrm>
              <a:off x="7439025" y="5053076"/>
              <a:ext cx="357188" cy="820674"/>
            </a:xfrm>
            <a:custGeom>
              <a:avLst/>
              <a:gdLst/>
              <a:ahLst/>
              <a:cxnLst/>
              <a:rect l="0" t="0" r="0" b="0"/>
              <a:pathLst>
                <a:path w="120000" h="120000" extrusionOk="0">
                  <a:moveTo>
                    <a:pt x="8000" y="8695"/>
                  </a:moveTo>
                  <a:cubicBezTo>
                    <a:pt x="5333" y="5797"/>
                    <a:pt x="2666" y="2898"/>
                    <a:pt x="0" y="0"/>
                  </a:cubicBezTo>
                  <a:cubicBezTo>
                    <a:pt x="0" y="5217"/>
                    <a:pt x="0" y="11014"/>
                    <a:pt x="1333" y="16811"/>
                  </a:cubicBezTo>
                  <a:cubicBezTo>
                    <a:pt x="18666" y="35942"/>
                    <a:pt x="36000" y="55072"/>
                    <a:pt x="56000" y="73623"/>
                  </a:cubicBezTo>
                  <a:cubicBezTo>
                    <a:pt x="72000" y="89275"/>
                    <a:pt x="89333" y="104927"/>
                    <a:pt x="106666" y="120000"/>
                  </a:cubicBezTo>
                  <a:cubicBezTo>
                    <a:pt x="120000" y="120000"/>
                    <a:pt x="120000" y="120000"/>
                    <a:pt x="120000" y="120000"/>
                  </a:cubicBezTo>
                  <a:cubicBezTo>
                    <a:pt x="101333" y="104347"/>
                    <a:pt x="84000" y="88115"/>
                    <a:pt x="66666" y="71304"/>
                  </a:cubicBezTo>
                  <a:cubicBezTo>
                    <a:pt x="45333" y="51014"/>
                    <a:pt x="26666" y="29565"/>
                    <a:pt x="8000" y="8695"/>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75" name="Shape 175"/>
            <p:cNvSpPr/>
            <p:nvPr/>
          </p:nvSpPr>
          <p:spPr>
            <a:xfrm>
              <a:off x="7037388" y="3811542"/>
              <a:ext cx="457200" cy="1853094"/>
            </a:xfrm>
            <a:custGeom>
              <a:avLst/>
              <a:gdLst/>
              <a:ahLst/>
              <a:cxnLst/>
              <a:rect l="0" t="0" r="0" b="0"/>
              <a:pathLst>
                <a:path w="120000" h="120000" extrusionOk="0">
                  <a:moveTo>
                    <a:pt x="105391" y="105096"/>
                  </a:moveTo>
                  <a:cubicBezTo>
                    <a:pt x="97043" y="99700"/>
                    <a:pt x="88695" y="94047"/>
                    <a:pt x="81391" y="88394"/>
                  </a:cubicBezTo>
                  <a:cubicBezTo>
                    <a:pt x="59478" y="72205"/>
                    <a:pt x="42782" y="55503"/>
                    <a:pt x="30260" y="38800"/>
                  </a:cubicBezTo>
                  <a:cubicBezTo>
                    <a:pt x="22956" y="30578"/>
                    <a:pt x="17739" y="22098"/>
                    <a:pt x="13565" y="13618"/>
                  </a:cubicBezTo>
                  <a:cubicBezTo>
                    <a:pt x="9391" y="8993"/>
                    <a:pt x="4173" y="4625"/>
                    <a:pt x="0" y="0"/>
                  </a:cubicBezTo>
                  <a:cubicBezTo>
                    <a:pt x="5217" y="13104"/>
                    <a:pt x="12521" y="26209"/>
                    <a:pt x="21913" y="39057"/>
                  </a:cubicBezTo>
                  <a:cubicBezTo>
                    <a:pt x="34434" y="56017"/>
                    <a:pt x="51130" y="72719"/>
                    <a:pt x="72000" y="89164"/>
                  </a:cubicBezTo>
                  <a:cubicBezTo>
                    <a:pt x="82434" y="97130"/>
                    <a:pt x="93913" y="105353"/>
                    <a:pt x="107478" y="113319"/>
                  </a:cubicBezTo>
                  <a:cubicBezTo>
                    <a:pt x="111652" y="115374"/>
                    <a:pt x="115826" y="117687"/>
                    <a:pt x="120000" y="119999"/>
                  </a:cubicBezTo>
                  <a:cubicBezTo>
                    <a:pt x="118956" y="119229"/>
                    <a:pt x="117913" y="118458"/>
                    <a:pt x="116869" y="117687"/>
                  </a:cubicBezTo>
                  <a:cubicBezTo>
                    <a:pt x="112695" y="113576"/>
                    <a:pt x="108521" y="109207"/>
                    <a:pt x="105391" y="105096"/>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76" name="Shape 176"/>
            <p:cNvSpPr/>
            <p:nvPr/>
          </p:nvSpPr>
          <p:spPr>
            <a:xfrm>
              <a:off x="6992938" y="1264030"/>
              <a:ext cx="144462" cy="2508056"/>
            </a:xfrm>
            <a:custGeom>
              <a:avLst/>
              <a:gdLst/>
              <a:ahLst/>
              <a:cxnLst/>
              <a:rect l="0" t="0" r="0" b="0"/>
              <a:pathLst>
                <a:path w="120000" h="120000" extrusionOk="0">
                  <a:moveTo>
                    <a:pt x="56666" y="120000"/>
                  </a:moveTo>
                  <a:cubicBezTo>
                    <a:pt x="50000" y="117725"/>
                    <a:pt x="46666" y="115450"/>
                    <a:pt x="43333" y="113175"/>
                  </a:cubicBezTo>
                  <a:cubicBezTo>
                    <a:pt x="26666" y="100473"/>
                    <a:pt x="16666" y="87962"/>
                    <a:pt x="16666" y="75450"/>
                  </a:cubicBezTo>
                  <a:cubicBezTo>
                    <a:pt x="16666" y="62748"/>
                    <a:pt x="26666" y="50236"/>
                    <a:pt x="43333" y="37535"/>
                  </a:cubicBezTo>
                  <a:cubicBezTo>
                    <a:pt x="50000" y="31279"/>
                    <a:pt x="60000" y="25023"/>
                    <a:pt x="73333" y="18767"/>
                  </a:cubicBezTo>
                  <a:cubicBezTo>
                    <a:pt x="86666" y="12511"/>
                    <a:pt x="100000" y="6255"/>
                    <a:pt x="120000" y="0"/>
                  </a:cubicBezTo>
                  <a:cubicBezTo>
                    <a:pt x="116666" y="0"/>
                    <a:pt x="116666" y="0"/>
                    <a:pt x="116666" y="0"/>
                  </a:cubicBezTo>
                  <a:cubicBezTo>
                    <a:pt x="96666" y="6255"/>
                    <a:pt x="80000" y="12511"/>
                    <a:pt x="66666" y="18767"/>
                  </a:cubicBezTo>
                  <a:cubicBezTo>
                    <a:pt x="53333" y="25023"/>
                    <a:pt x="43333" y="31279"/>
                    <a:pt x="33333" y="37535"/>
                  </a:cubicBezTo>
                  <a:cubicBezTo>
                    <a:pt x="13333" y="50047"/>
                    <a:pt x="3333" y="62748"/>
                    <a:pt x="3333" y="75450"/>
                  </a:cubicBezTo>
                  <a:cubicBezTo>
                    <a:pt x="0" y="87393"/>
                    <a:pt x="6666" y="99526"/>
                    <a:pt x="23333" y="111658"/>
                  </a:cubicBezTo>
                  <a:cubicBezTo>
                    <a:pt x="33333" y="114312"/>
                    <a:pt x="43333" y="117156"/>
                    <a:pt x="53333" y="119810"/>
                  </a:cubicBezTo>
                  <a:cubicBezTo>
                    <a:pt x="53333" y="119810"/>
                    <a:pt x="56666" y="120000"/>
                    <a:pt x="56666" y="120000"/>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77" name="Shape 177"/>
            <p:cNvSpPr/>
            <p:nvPr/>
          </p:nvSpPr>
          <p:spPr>
            <a:xfrm>
              <a:off x="7526338" y="5640962"/>
              <a:ext cx="111125" cy="232788"/>
            </a:xfrm>
            <a:custGeom>
              <a:avLst/>
              <a:gdLst/>
              <a:ahLst/>
              <a:cxnLst/>
              <a:rect l="0" t="0" r="0" b="0"/>
              <a:pathLst>
                <a:path w="120000" h="120000" extrusionOk="0">
                  <a:moveTo>
                    <a:pt x="94285" y="120000"/>
                  </a:moveTo>
                  <a:cubicBezTo>
                    <a:pt x="119999" y="120000"/>
                    <a:pt x="119999" y="120000"/>
                    <a:pt x="119999" y="120000"/>
                  </a:cubicBezTo>
                  <a:cubicBezTo>
                    <a:pt x="77142" y="81355"/>
                    <a:pt x="38571" y="40677"/>
                    <a:pt x="0" y="0"/>
                  </a:cubicBezTo>
                  <a:cubicBezTo>
                    <a:pt x="25714" y="40677"/>
                    <a:pt x="55714" y="81355"/>
                    <a:pt x="94285" y="120000"/>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78" name="Shape 178"/>
            <p:cNvSpPr/>
            <p:nvPr/>
          </p:nvSpPr>
          <p:spPr>
            <a:xfrm>
              <a:off x="7021513" y="3598482"/>
              <a:ext cx="68262" cy="424804"/>
            </a:xfrm>
            <a:custGeom>
              <a:avLst/>
              <a:gdLst/>
              <a:ahLst/>
              <a:cxnLst/>
              <a:rect l="0" t="0" r="0" b="0"/>
              <a:pathLst>
                <a:path w="120000" h="120000" extrusionOk="0">
                  <a:moveTo>
                    <a:pt x="28235" y="60560"/>
                  </a:moveTo>
                  <a:cubicBezTo>
                    <a:pt x="56470" y="80747"/>
                    <a:pt x="91764" y="99813"/>
                    <a:pt x="120000" y="120000"/>
                  </a:cubicBezTo>
                  <a:cubicBezTo>
                    <a:pt x="98823" y="96448"/>
                    <a:pt x="84705" y="72897"/>
                    <a:pt x="70588" y="49345"/>
                  </a:cubicBezTo>
                  <a:cubicBezTo>
                    <a:pt x="70588" y="49345"/>
                    <a:pt x="63529" y="48224"/>
                    <a:pt x="63529" y="48224"/>
                  </a:cubicBezTo>
                  <a:cubicBezTo>
                    <a:pt x="42352" y="32523"/>
                    <a:pt x="21176" y="15700"/>
                    <a:pt x="0" y="0"/>
                  </a:cubicBezTo>
                  <a:cubicBezTo>
                    <a:pt x="0" y="2242"/>
                    <a:pt x="0" y="5607"/>
                    <a:pt x="0" y="8971"/>
                  </a:cubicBezTo>
                  <a:cubicBezTo>
                    <a:pt x="7058" y="25794"/>
                    <a:pt x="21176" y="43738"/>
                    <a:pt x="28235" y="60560"/>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79" name="Shape 179"/>
            <p:cNvSpPr/>
            <p:nvPr/>
          </p:nvSpPr>
          <p:spPr>
            <a:xfrm>
              <a:off x="7412038" y="2801482"/>
              <a:ext cx="1168400" cy="2251595"/>
            </a:xfrm>
            <a:custGeom>
              <a:avLst/>
              <a:gdLst/>
              <a:ahLst/>
              <a:cxnLst/>
              <a:rect l="0" t="0" r="0" b="0"/>
              <a:pathLst>
                <a:path w="120000" h="120000" extrusionOk="0">
                  <a:moveTo>
                    <a:pt x="3265" y="116830"/>
                  </a:moveTo>
                  <a:cubicBezTo>
                    <a:pt x="3673" y="105845"/>
                    <a:pt x="7755" y="94647"/>
                    <a:pt x="14285" y="83873"/>
                  </a:cubicBezTo>
                  <a:cubicBezTo>
                    <a:pt x="20816" y="73309"/>
                    <a:pt x="29795" y="62957"/>
                    <a:pt x="40408" y="53239"/>
                  </a:cubicBezTo>
                  <a:cubicBezTo>
                    <a:pt x="50612" y="43309"/>
                    <a:pt x="62857" y="34014"/>
                    <a:pt x="76326" y="25140"/>
                  </a:cubicBezTo>
                  <a:cubicBezTo>
                    <a:pt x="82857" y="20704"/>
                    <a:pt x="89795" y="16267"/>
                    <a:pt x="97142" y="12253"/>
                  </a:cubicBezTo>
                  <a:cubicBezTo>
                    <a:pt x="100816" y="10140"/>
                    <a:pt x="104489" y="8028"/>
                    <a:pt x="108163" y="5915"/>
                  </a:cubicBezTo>
                  <a:cubicBezTo>
                    <a:pt x="111836" y="4014"/>
                    <a:pt x="115918" y="1901"/>
                    <a:pt x="120000" y="0"/>
                  </a:cubicBezTo>
                  <a:cubicBezTo>
                    <a:pt x="119591" y="0"/>
                    <a:pt x="119591" y="0"/>
                    <a:pt x="119591" y="0"/>
                  </a:cubicBezTo>
                  <a:cubicBezTo>
                    <a:pt x="115510" y="1901"/>
                    <a:pt x="111428" y="3802"/>
                    <a:pt x="107755" y="5704"/>
                  </a:cubicBezTo>
                  <a:cubicBezTo>
                    <a:pt x="104081" y="7816"/>
                    <a:pt x="100408" y="9929"/>
                    <a:pt x="96734" y="11830"/>
                  </a:cubicBezTo>
                  <a:cubicBezTo>
                    <a:pt x="88979" y="16056"/>
                    <a:pt x="82040" y="20281"/>
                    <a:pt x="75510" y="24718"/>
                  </a:cubicBezTo>
                  <a:cubicBezTo>
                    <a:pt x="61632" y="33591"/>
                    <a:pt x="49387" y="42887"/>
                    <a:pt x="38775" y="52605"/>
                  </a:cubicBezTo>
                  <a:cubicBezTo>
                    <a:pt x="27755" y="62535"/>
                    <a:pt x="18775" y="72887"/>
                    <a:pt x="12244" y="83661"/>
                  </a:cubicBezTo>
                  <a:cubicBezTo>
                    <a:pt x="5306" y="94014"/>
                    <a:pt x="1224" y="105000"/>
                    <a:pt x="0" y="115985"/>
                  </a:cubicBezTo>
                  <a:cubicBezTo>
                    <a:pt x="1224" y="117253"/>
                    <a:pt x="2040" y="118521"/>
                    <a:pt x="2857" y="120000"/>
                  </a:cubicBezTo>
                  <a:cubicBezTo>
                    <a:pt x="2857" y="118943"/>
                    <a:pt x="2857" y="117887"/>
                    <a:pt x="3265" y="116830"/>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80" name="Shape 180"/>
            <p:cNvSpPr/>
            <p:nvPr/>
          </p:nvSpPr>
          <p:spPr>
            <a:xfrm>
              <a:off x="7494588" y="5664635"/>
              <a:ext cx="100011" cy="209115"/>
            </a:xfrm>
            <a:custGeom>
              <a:avLst/>
              <a:gdLst/>
              <a:ahLst/>
              <a:cxnLst/>
              <a:rect l="0" t="0" r="0" b="0"/>
              <a:pathLst>
                <a:path w="120000" h="120000" extrusionOk="0">
                  <a:moveTo>
                    <a:pt x="0" y="0"/>
                  </a:moveTo>
                  <a:cubicBezTo>
                    <a:pt x="24000" y="40754"/>
                    <a:pt x="57600" y="81509"/>
                    <a:pt x="91200" y="120000"/>
                  </a:cubicBezTo>
                  <a:cubicBezTo>
                    <a:pt x="120000" y="120000"/>
                    <a:pt x="120000" y="120000"/>
                    <a:pt x="120000" y="120000"/>
                  </a:cubicBezTo>
                  <a:cubicBezTo>
                    <a:pt x="76800" y="81509"/>
                    <a:pt x="38400" y="40754"/>
                    <a:pt x="0" y="0"/>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81" name="Shape 181"/>
            <p:cNvSpPr/>
            <p:nvPr/>
          </p:nvSpPr>
          <p:spPr>
            <a:xfrm>
              <a:off x="7412038" y="5082010"/>
              <a:ext cx="114300" cy="558953"/>
            </a:xfrm>
            <a:custGeom>
              <a:avLst/>
              <a:gdLst/>
              <a:ahLst/>
              <a:cxnLst/>
              <a:rect l="0" t="0" r="0" b="0"/>
              <a:pathLst>
                <a:path w="120000" h="120000" extrusionOk="0">
                  <a:moveTo>
                    <a:pt x="0" y="0"/>
                  </a:moveTo>
                  <a:cubicBezTo>
                    <a:pt x="0" y="25531"/>
                    <a:pt x="8275" y="51063"/>
                    <a:pt x="28965" y="75744"/>
                  </a:cubicBezTo>
                  <a:cubicBezTo>
                    <a:pt x="45517" y="83404"/>
                    <a:pt x="57931" y="91914"/>
                    <a:pt x="74482" y="99574"/>
                  </a:cubicBezTo>
                  <a:cubicBezTo>
                    <a:pt x="91034" y="106382"/>
                    <a:pt x="103448" y="113191"/>
                    <a:pt x="120000" y="120000"/>
                  </a:cubicBezTo>
                  <a:cubicBezTo>
                    <a:pt x="115862" y="118297"/>
                    <a:pt x="115862" y="116595"/>
                    <a:pt x="111724" y="114893"/>
                  </a:cubicBezTo>
                  <a:cubicBezTo>
                    <a:pt x="66206" y="83404"/>
                    <a:pt x="41379" y="51063"/>
                    <a:pt x="33103" y="18723"/>
                  </a:cubicBezTo>
                  <a:cubicBezTo>
                    <a:pt x="28965" y="15319"/>
                    <a:pt x="20689" y="12765"/>
                    <a:pt x="16551" y="9361"/>
                  </a:cubicBezTo>
                  <a:cubicBezTo>
                    <a:pt x="8275" y="5957"/>
                    <a:pt x="4137" y="2553"/>
                    <a:pt x="0" y="0"/>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82" name="Shape 182"/>
            <p:cNvSpPr/>
            <p:nvPr/>
          </p:nvSpPr>
          <p:spPr>
            <a:xfrm>
              <a:off x="7412038" y="4978110"/>
              <a:ext cx="31750" cy="189385"/>
            </a:xfrm>
            <a:custGeom>
              <a:avLst/>
              <a:gdLst/>
              <a:ahLst/>
              <a:cxnLst/>
              <a:rect l="0" t="0" r="0" b="0"/>
              <a:pathLst>
                <a:path w="120000" h="120000" extrusionOk="0">
                  <a:moveTo>
                    <a:pt x="0" y="65000"/>
                  </a:moveTo>
                  <a:cubicBezTo>
                    <a:pt x="15000" y="72500"/>
                    <a:pt x="30000" y="82500"/>
                    <a:pt x="60000" y="92500"/>
                  </a:cubicBezTo>
                  <a:cubicBezTo>
                    <a:pt x="75000" y="102500"/>
                    <a:pt x="105000" y="110000"/>
                    <a:pt x="120000" y="120000"/>
                  </a:cubicBezTo>
                  <a:cubicBezTo>
                    <a:pt x="105000" y="95000"/>
                    <a:pt x="105000" y="70000"/>
                    <a:pt x="105000" y="47500"/>
                  </a:cubicBezTo>
                  <a:cubicBezTo>
                    <a:pt x="75000" y="30000"/>
                    <a:pt x="45000" y="15000"/>
                    <a:pt x="0" y="0"/>
                  </a:cubicBezTo>
                  <a:cubicBezTo>
                    <a:pt x="0" y="2500"/>
                    <a:pt x="0" y="7500"/>
                    <a:pt x="0" y="10000"/>
                  </a:cubicBezTo>
                  <a:cubicBezTo>
                    <a:pt x="0" y="27500"/>
                    <a:pt x="0" y="47500"/>
                    <a:pt x="0" y="65000"/>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83" name="Shape 183"/>
            <p:cNvSpPr/>
            <p:nvPr/>
          </p:nvSpPr>
          <p:spPr>
            <a:xfrm>
              <a:off x="7439025" y="5434480"/>
              <a:ext cx="174625" cy="439271"/>
            </a:xfrm>
            <a:custGeom>
              <a:avLst/>
              <a:gdLst/>
              <a:ahLst/>
              <a:cxnLst/>
              <a:rect l="0" t="0" r="0" b="0"/>
              <a:pathLst>
                <a:path w="120000" h="120000" extrusionOk="0">
                  <a:moveTo>
                    <a:pt x="30000" y="30270"/>
                  </a:moveTo>
                  <a:cubicBezTo>
                    <a:pt x="19090" y="20540"/>
                    <a:pt x="10909" y="9729"/>
                    <a:pt x="0" y="0"/>
                  </a:cubicBezTo>
                  <a:cubicBezTo>
                    <a:pt x="8181" y="17297"/>
                    <a:pt x="19090" y="35675"/>
                    <a:pt x="30000" y="52972"/>
                  </a:cubicBezTo>
                  <a:cubicBezTo>
                    <a:pt x="32727" y="56216"/>
                    <a:pt x="35454" y="59459"/>
                    <a:pt x="38181" y="62702"/>
                  </a:cubicBezTo>
                  <a:cubicBezTo>
                    <a:pt x="60000" y="82162"/>
                    <a:pt x="81818" y="101621"/>
                    <a:pt x="106363" y="120000"/>
                  </a:cubicBezTo>
                  <a:cubicBezTo>
                    <a:pt x="120000" y="120000"/>
                    <a:pt x="120000" y="120000"/>
                    <a:pt x="120000" y="120000"/>
                  </a:cubicBezTo>
                  <a:cubicBezTo>
                    <a:pt x="95454" y="99459"/>
                    <a:pt x="76363" y="77837"/>
                    <a:pt x="60000" y="56216"/>
                  </a:cubicBezTo>
                  <a:cubicBezTo>
                    <a:pt x="49090" y="47567"/>
                    <a:pt x="40909" y="38918"/>
                    <a:pt x="30000" y="30270"/>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grpSp>
      <p:sp>
        <p:nvSpPr>
          <p:cNvPr id="184" name="Shape 184"/>
          <p:cNvSpPr/>
          <p:nvPr/>
        </p:nvSpPr>
        <p:spPr>
          <a:xfrm>
            <a:off x="0" y="0"/>
            <a:ext cx="182563" cy="5143500"/>
          </a:xfrm>
          <a:prstGeom prst="rect">
            <a:avLst/>
          </a:pr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85" name="Shape 185"/>
          <p:cNvSpPr/>
          <p:nvPr/>
        </p:nvSpPr>
        <p:spPr>
          <a:xfrm>
            <a:off x="3886200" y="4600575"/>
            <a:ext cx="2286000" cy="273843"/>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 sz="900">
                <a:solidFill>
                  <a:srgbClr val="000000"/>
                </a:solidFill>
                <a:latin typeface="Century Gothic"/>
                <a:ea typeface="Century Gothic"/>
                <a:cs typeface="Century Gothic"/>
                <a:sym typeface="Century Gothic"/>
              </a:rPr>
              <a:t>Acharya Institute of Technology</a:t>
            </a:r>
          </a:p>
        </p:txBody>
      </p:sp>
      <p:sp>
        <p:nvSpPr>
          <p:cNvPr id="186" name="Shape 186"/>
          <p:cNvSpPr/>
          <p:nvPr/>
        </p:nvSpPr>
        <p:spPr>
          <a:xfrm>
            <a:off x="2590800" y="4600575"/>
            <a:ext cx="1219199" cy="273843"/>
          </a:xfrm>
          <a:prstGeom prst="rect">
            <a:avLst/>
          </a:prstGeom>
          <a:solidFill>
            <a:srgbClr val="223A84"/>
          </a:solid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 sz="900">
                <a:solidFill>
                  <a:srgbClr val="FFFFFF"/>
                </a:solidFill>
                <a:latin typeface="Century Gothic"/>
                <a:ea typeface="Century Gothic"/>
                <a:cs typeface="Century Gothic"/>
                <a:sym typeface="Century Gothic"/>
              </a:rPr>
              <a:t>Department of ISE</a:t>
            </a:r>
          </a:p>
        </p:txBody>
      </p:sp>
      <p:sp>
        <p:nvSpPr>
          <p:cNvPr id="187" name="Shape 187"/>
          <p:cNvSpPr/>
          <p:nvPr userDrawn="1"/>
        </p:nvSpPr>
        <p:spPr>
          <a:xfrm rot="10800000" flipH="1">
            <a:off x="26566" y="4760284"/>
            <a:ext cx="1383763" cy="381000"/>
          </a:xfrm>
          <a:custGeom>
            <a:avLst/>
            <a:gdLst/>
            <a:ahLst/>
            <a:cxnLst/>
            <a:rect l="0" t="0" r="0" b="0"/>
            <a:pathLst>
              <a:path w="120000" h="120000" extrusionOk="0">
                <a:moveTo>
                  <a:pt x="120000" y="56328"/>
                </a:moveTo>
                <a:lnTo>
                  <a:pt x="99772" y="2256"/>
                </a:lnTo>
                <a:cubicBezTo>
                  <a:pt x="99635" y="1884"/>
                  <a:pt x="99468" y="1500"/>
                  <a:pt x="99332" y="1128"/>
                </a:cubicBezTo>
                <a:cubicBezTo>
                  <a:pt x="98922" y="0"/>
                  <a:pt x="98497" y="0"/>
                  <a:pt x="98072" y="0"/>
                </a:cubicBezTo>
                <a:lnTo>
                  <a:pt x="90060" y="0"/>
                </a:lnTo>
                <a:lnTo>
                  <a:pt x="0" y="744"/>
                </a:lnTo>
                <a:lnTo>
                  <a:pt x="0" y="120000"/>
                </a:lnTo>
                <a:lnTo>
                  <a:pt x="90060" y="119424"/>
                </a:lnTo>
                <a:lnTo>
                  <a:pt x="98072" y="119424"/>
                </a:lnTo>
                <a:cubicBezTo>
                  <a:pt x="98497" y="119424"/>
                  <a:pt x="98922" y="118308"/>
                  <a:pt x="99332" y="118308"/>
                </a:cubicBezTo>
                <a:cubicBezTo>
                  <a:pt x="99332" y="117168"/>
                  <a:pt x="99772" y="117168"/>
                  <a:pt x="99772" y="117168"/>
                </a:cubicBezTo>
                <a:lnTo>
                  <a:pt x="120000" y="63096"/>
                </a:lnTo>
                <a:cubicBezTo>
                  <a:pt x="120834" y="60840"/>
                  <a:pt x="120834" y="58596"/>
                  <a:pt x="120000" y="56328"/>
                </a:cubicBezTo>
              </a:path>
            </a:pathLst>
          </a:custGeom>
          <a:solidFill>
            <a:srgbClr val="353535"/>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89" name="Shape 189"/>
          <p:cNvSpPr txBox="1">
            <a:spLocks noGrp="1"/>
          </p:cNvSpPr>
          <p:nvPr>
            <p:ph type="title"/>
          </p:nvPr>
        </p:nvSpPr>
        <p:spPr>
          <a:xfrm>
            <a:off x="1944688" y="467915"/>
            <a:ext cx="6589711" cy="960833"/>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600" b="0" i="0" u="none" strike="noStrike" cap="none">
                <a:solidFill>
                  <a:srgbClr val="1581AA"/>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2pPr>
            <a:lvl3pPr marL="0" marR="0" lvl="2"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3pPr>
            <a:lvl4pPr marL="0" marR="0" lvl="3"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4pPr>
            <a:lvl5pPr marL="0" marR="0" lvl="4"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5pPr>
            <a:lvl6pPr marL="457200" marR="0" lvl="5"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6pPr>
            <a:lvl7pPr marL="914400" marR="0" lvl="6"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7pPr>
            <a:lvl8pPr marL="1371600" marR="0" lvl="7"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8pPr>
            <a:lvl9pPr marL="1828800" marR="0" lvl="8"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9pPr>
          </a:lstStyle>
          <a:p>
            <a:endParaRPr dirty="0"/>
          </a:p>
        </p:txBody>
      </p:sp>
      <p:sp>
        <p:nvSpPr>
          <p:cNvPr id="190" name="Shape 190"/>
          <p:cNvSpPr txBox="1">
            <a:spLocks noGrp="1"/>
          </p:cNvSpPr>
          <p:nvPr>
            <p:ph type="body" idx="1"/>
          </p:nvPr>
        </p:nvSpPr>
        <p:spPr>
          <a:xfrm>
            <a:off x="1943100" y="1600200"/>
            <a:ext cx="6591299" cy="2914650"/>
          </a:xfrm>
          <a:prstGeom prst="rect">
            <a:avLst/>
          </a:prstGeom>
          <a:noFill/>
          <a:ln>
            <a:noFill/>
          </a:ln>
        </p:spPr>
        <p:txBody>
          <a:bodyPr lIns="91425" tIns="91425" rIns="91425" bIns="91425" anchor="t" anchorCtr="0"/>
          <a:lstStyle>
            <a:lvl1pPr marL="342900" marR="0" lvl="0" indent="-139700" algn="l" rtl="0">
              <a:spcBef>
                <a:spcPts val="1000"/>
              </a:spcBef>
              <a:spcAft>
                <a:spcPts val="0"/>
              </a:spcAft>
              <a:buClr>
                <a:srgbClr val="353535"/>
              </a:buClr>
              <a:buSzPct val="100000"/>
              <a:buFont typeface="Noto Sans Symbols"/>
              <a:buChar char="•"/>
              <a:defRPr sz="3200" b="0" i="0" u="none" strike="noStrike" cap="none">
                <a:solidFill>
                  <a:srgbClr val="404040"/>
                </a:solidFill>
                <a:latin typeface="Calibri"/>
                <a:ea typeface="Calibri"/>
                <a:cs typeface="Calibri"/>
                <a:sym typeface="Calibri"/>
              </a:defRPr>
            </a:lvl1pPr>
            <a:lvl2pPr marL="742950" marR="0" lvl="1" indent="-184150" algn="l" rtl="0">
              <a:spcBef>
                <a:spcPts val="1000"/>
              </a:spcBef>
              <a:spcAft>
                <a:spcPts val="0"/>
              </a:spcAft>
              <a:buClr>
                <a:srgbClr val="353535"/>
              </a:buClr>
              <a:buSzPct val="100000"/>
              <a:buFont typeface="Noto Sans Symbols"/>
              <a:buChar char="•"/>
              <a:defRPr sz="1600" b="0" i="0" u="none" strike="noStrike" cap="none">
                <a:solidFill>
                  <a:srgbClr val="404040"/>
                </a:solidFill>
                <a:latin typeface="Calibri"/>
                <a:ea typeface="Calibri"/>
                <a:cs typeface="Calibri"/>
                <a:sym typeface="Calibri"/>
              </a:defRPr>
            </a:lvl2pPr>
            <a:lvl3pPr marL="1143000" marR="0" lvl="2" indent="-139700" algn="l" rtl="0">
              <a:spcBef>
                <a:spcPts val="1000"/>
              </a:spcBef>
              <a:spcAft>
                <a:spcPts val="0"/>
              </a:spcAft>
              <a:buClr>
                <a:srgbClr val="353535"/>
              </a:buClr>
              <a:buSzPct val="100000"/>
              <a:buFont typeface="Noto Sans Symbols"/>
              <a:buChar char="•"/>
              <a:defRPr sz="1400" b="0" i="0" u="none" strike="noStrike" cap="none">
                <a:solidFill>
                  <a:srgbClr val="404040"/>
                </a:solidFill>
                <a:latin typeface="Calibri"/>
                <a:ea typeface="Calibri"/>
                <a:cs typeface="Calibri"/>
                <a:sym typeface="Calibri"/>
              </a:defRPr>
            </a:lvl3pPr>
            <a:lvl4pPr marL="1600200" marR="0" lvl="3" indent="-152400" algn="l" rtl="0">
              <a:spcBef>
                <a:spcPts val="1000"/>
              </a:spcBef>
              <a:spcAft>
                <a:spcPts val="0"/>
              </a:spcAft>
              <a:buClr>
                <a:srgbClr val="353535"/>
              </a:buClr>
              <a:buSzPct val="100000"/>
              <a:buFont typeface="Noto Sans Symbols"/>
              <a:buChar char="•"/>
              <a:defRPr sz="1200" b="0" i="0" u="none" strike="noStrike" cap="none">
                <a:solidFill>
                  <a:srgbClr val="404040"/>
                </a:solidFill>
                <a:latin typeface="Calibri"/>
                <a:ea typeface="Calibri"/>
                <a:cs typeface="Calibri"/>
                <a:sym typeface="Calibri"/>
              </a:defRPr>
            </a:lvl4pPr>
            <a:lvl5pPr marL="2057400" marR="0" lvl="4" indent="-152400" algn="l" rtl="0">
              <a:spcBef>
                <a:spcPts val="1000"/>
              </a:spcBef>
              <a:spcAft>
                <a:spcPts val="0"/>
              </a:spcAft>
              <a:buClr>
                <a:srgbClr val="353535"/>
              </a:buClr>
              <a:buSzPct val="100000"/>
              <a:buFont typeface="Noto Sans Symbols"/>
              <a:buChar char="•"/>
              <a:defRPr sz="1200" b="0" i="0" u="none" strike="noStrike" cap="none">
                <a:solidFill>
                  <a:srgbClr val="404040"/>
                </a:solidFill>
                <a:latin typeface="Calibri"/>
                <a:ea typeface="Calibri"/>
                <a:cs typeface="Calibri"/>
                <a:sym typeface="Calibri"/>
              </a:defRPr>
            </a:lvl5pPr>
            <a:lvl6pPr marL="2514600" marR="0" lvl="5" indent="-152400" algn="l" rtl="0">
              <a:spcBef>
                <a:spcPts val="1000"/>
              </a:spcBef>
              <a:spcAft>
                <a:spcPts val="0"/>
              </a:spcAft>
              <a:buClr>
                <a:srgbClr val="353535"/>
              </a:buClr>
              <a:buSzPct val="100000"/>
              <a:buFont typeface="Noto Sans Symbols"/>
              <a:buChar char="•"/>
              <a:defRPr sz="1200" b="0" i="0" u="none" strike="noStrike" cap="none">
                <a:solidFill>
                  <a:srgbClr val="404040"/>
                </a:solidFill>
                <a:latin typeface="Calibri"/>
                <a:ea typeface="Calibri"/>
                <a:cs typeface="Calibri"/>
                <a:sym typeface="Calibri"/>
              </a:defRPr>
            </a:lvl6pPr>
            <a:lvl7pPr marL="2971800" marR="0" lvl="6" indent="-152400" algn="l" rtl="0">
              <a:spcBef>
                <a:spcPts val="1000"/>
              </a:spcBef>
              <a:spcAft>
                <a:spcPts val="0"/>
              </a:spcAft>
              <a:buClr>
                <a:srgbClr val="353535"/>
              </a:buClr>
              <a:buSzPct val="100000"/>
              <a:buFont typeface="Noto Sans Symbols"/>
              <a:buChar char="•"/>
              <a:defRPr sz="1200" b="0" i="0" u="none" strike="noStrike" cap="none">
                <a:solidFill>
                  <a:srgbClr val="404040"/>
                </a:solidFill>
                <a:latin typeface="Calibri"/>
                <a:ea typeface="Calibri"/>
                <a:cs typeface="Calibri"/>
                <a:sym typeface="Calibri"/>
              </a:defRPr>
            </a:lvl7pPr>
            <a:lvl8pPr marL="3429000" marR="0" lvl="7" indent="-152400" algn="l" rtl="0">
              <a:spcBef>
                <a:spcPts val="1000"/>
              </a:spcBef>
              <a:spcAft>
                <a:spcPts val="0"/>
              </a:spcAft>
              <a:buClr>
                <a:srgbClr val="353535"/>
              </a:buClr>
              <a:buSzPct val="100000"/>
              <a:buFont typeface="Noto Sans Symbols"/>
              <a:buChar char="•"/>
              <a:defRPr sz="1200" b="0" i="0" u="none" strike="noStrike" cap="none">
                <a:solidFill>
                  <a:srgbClr val="404040"/>
                </a:solidFill>
                <a:latin typeface="Calibri"/>
                <a:ea typeface="Calibri"/>
                <a:cs typeface="Calibri"/>
                <a:sym typeface="Calibri"/>
              </a:defRPr>
            </a:lvl8pPr>
            <a:lvl9pPr marL="3886200" marR="0" lvl="8" indent="-152400" algn="l" rtl="0">
              <a:spcBef>
                <a:spcPts val="1000"/>
              </a:spcBef>
              <a:spcAft>
                <a:spcPts val="0"/>
              </a:spcAft>
              <a:buClr>
                <a:srgbClr val="353535"/>
              </a:buClr>
              <a:buSzPct val="100000"/>
              <a:buFont typeface="Noto Sans Symbols"/>
              <a:buChar char="•"/>
              <a:defRPr sz="1200" b="0" i="0" u="none" strike="noStrike" cap="none">
                <a:solidFill>
                  <a:srgbClr val="404040"/>
                </a:solidFill>
                <a:latin typeface="Calibri"/>
                <a:ea typeface="Calibri"/>
                <a:cs typeface="Calibri"/>
                <a:sym typeface="Calibri"/>
              </a:defRPr>
            </a:lvl9pPr>
          </a:lstStyle>
          <a:p>
            <a:endParaRPr/>
          </a:p>
        </p:txBody>
      </p:sp>
      <p:sp>
        <p:nvSpPr>
          <p:cNvPr id="191" name="Shape 191"/>
          <p:cNvSpPr txBox="1">
            <a:spLocks noGrp="1"/>
          </p:cNvSpPr>
          <p:nvPr>
            <p:ph type="dt" idx="10"/>
          </p:nvPr>
        </p:nvSpPr>
        <p:spPr>
          <a:xfrm>
            <a:off x="7772400" y="4601765"/>
            <a:ext cx="766763" cy="27741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900">
                <a:solidFill>
                  <a:srgbClr val="898989"/>
                </a:solidFill>
                <a:latin typeface="Century Gothic"/>
                <a:ea typeface="Century Gothic"/>
                <a:cs typeface="Century Gothic"/>
                <a:sym typeface="Century Gothic"/>
              </a:defRPr>
            </a:lvl1pPr>
            <a:lvl2pPr marL="457200" marR="0" lvl="1" indent="0" algn="l" rtl="0">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spcBef>
                <a:spcPts val="0"/>
              </a:spcBef>
              <a:buNone/>
              <a:defRPr sz="1800" b="0" i="0" u="none" strike="noStrike" cap="none">
                <a:solidFill>
                  <a:srgbClr val="000000"/>
                </a:solidFill>
                <a:latin typeface="Arial"/>
                <a:ea typeface="Arial"/>
                <a:cs typeface="Arial"/>
                <a:sym typeface="Arial"/>
              </a:defRPr>
            </a:lvl6pPr>
            <a:lvl7pPr marL="2743200" marR="0" lvl="6" indent="0" algn="l" rtl="0">
              <a:spcBef>
                <a:spcPts val="0"/>
              </a:spcBef>
              <a:buNone/>
              <a:defRPr sz="1800" b="0" i="0" u="none" strike="noStrike" cap="none">
                <a:solidFill>
                  <a:srgbClr val="000000"/>
                </a:solidFill>
                <a:latin typeface="Arial"/>
                <a:ea typeface="Arial"/>
                <a:cs typeface="Arial"/>
                <a:sym typeface="Arial"/>
              </a:defRPr>
            </a:lvl7pPr>
            <a:lvl8pPr marL="3200400" marR="0" lvl="7" indent="0" algn="l" rtl="0">
              <a:spcBef>
                <a:spcPts val="0"/>
              </a:spcBef>
              <a:buNone/>
              <a:defRPr sz="1800" b="0" i="0" u="none" strike="noStrike" cap="none">
                <a:solidFill>
                  <a:srgbClr val="000000"/>
                </a:solidFill>
                <a:latin typeface="Arial"/>
                <a:ea typeface="Arial"/>
                <a:cs typeface="Arial"/>
                <a:sym typeface="Arial"/>
              </a:defRPr>
            </a:lvl8pPr>
            <a:lvl9pPr marL="3657600" marR="0" lvl="8" indent="0" algn="l" rtl="0">
              <a:spcBef>
                <a:spcPts val="0"/>
              </a:spcBef>
              <a:buNone/>
              <a:defRPr sz="1800" b="0" i="0" u="none" strike="noStrike" cap="none">
                <a:solidFill>
                  <a:srgbClr val="000000"/>
                </a:solidFill>
                <a:latin typeface="Arial"/>
                <a:ea typeface="Arial"/>
                <a:cs typeface="Arial"/>
                <a:sym typeface="Arial"/>
              </a:defRPr>
            </a:lvl9pPr>
          </a:lstStyle>
          <a:p>
            <a:endParaRPr dirty="0"/>
          </a:p>
        </p:txBody>
      </p:sp>
      <p:sp>
        <p:nvSpPr>
          <p:cNvPr id="192" name="Shape 192"/>
          <p:cNvSpPr txBox="1">
            <a:spLocks noGrp="1"/>
          </p:cNvSpPr>
          <p:nvPr>
            <p:ph type="ftr" idx="11"/>
          </p:nvPr>
        </p:nvSpPr>
        <p:spPr>
          <a:xfrm>
            <a:off x="1943100" y="4601765"/>
            <a:ext cx="5716588" cy="273843"/>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900" b="1" i="1">
                <a:solidFill>
                  <a:srgbClr val="898989"/>
                </a:solidFill>
                <a:latin typeface="Century Gothic"/>
                <a:ea typeface="Century Gothic"/>
                <a:cs typeface="Century Gothic"/>
                <a:sym typeface="Century Gothic"/>
              </a:defRPr>
            </a:lvl1pPr>
            <a:lvl2pPr marL="457200" marR="0" lvl="1" indent="0" algn="l" rtl="0">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spcBef>
                <a:spcPts val="0"/>
              </a:spcBef>
              <a:buNone/>
              <a:defRPr sz="1800" b="0" i="0" u="none" strike="noStrike" cap="none">
                <a:solidFill>
                  <a:srgbClr val="000000"/>
                </a:solidFill>
                <a:latin typeface="Arial"/>
                <a:ea typeface="Arial"/>
                <a:cs typeface="Arial"/>
                <a:sym typeface="Arial"/>
              </a:defRPr>
            </a:lvl6pPr>
            <a:lvl7pPr marL="2743200" marR="0" lvl="6" indent="0" algn="l" rtl="0">
              <a:spcBef>
                <a:spcPts val="0"/>
              </a:spcBef>
              <a:buNone/>
              <a:defRPr sz="1800" b="0" i="0" u="none" strike="noStrike" cap="none">
                <a:solidFill>
                  <a:srgbClr val="000000"/>
                </a:solidFill>
                <a:latin typeface="Arial"/>
                <a:ea typeface="Arial"/>
                <a:cs typeface="Arial"/>
                <a:sym typeface="Arial"/>
              </a:defRPr>
            </a:lvl7pPr>
            <a:lvl8pPr marL="3200400" marR="0" lvl="7" indent="0" algn="l" rtl="0">
              <a:spcBef>
                <a:spcPts val="0"/>
              </a:spcBef>
              <a:buNone/>
              <a:defRPr sz="1800" b="0" i="0" u="none" strike="noStrike" cap="none">
                <a:solidFill>
                  <a:srgbClr val="000000"/>
                </a:solidFill>
                <a:latin typeface="Arial"/>
                <a:ea typeface="Arial"/>
                <a:cs typeface="Arial"/>
                <a:sym typeface="Arial"/>
              </a:defRPr>
            </a:lvl8pPr>
            <a:lvl9pPr marL="3657600" marR="0" lvl="8" indent="0" algn="l" rtl="0">
              <a:spcBef>
                <a:spcPts val="0"/>
              </a:spcBef>
              <a:buNone/>
              <a:defRPr sz="1800" b="0" i="0" u="none" strike="noStrike" cap="none">
                <a:solidFill>
                  <a:srgbClr val="000000"/>
                </a:solidFill>
                <a:latin typeface="Arial"/>
                <a:ea typeface="Arial"/>
                <a:cs typeface="Arial"/>
                <a:sym typeface="Arial"/>
              </a:defRPr>
            </a:lvl9pPr>
          </a:lstStyle>
          <a:p>
            <a:endParaRPr dirty="0"/>
          </a:p>
        </p:txBody>
      </p:sp>
      <p:pic>
        <p:nvPicPr>
          <p:cNvPr id="1026" name="Picture 2" descr="C:\Users\CHAYAPATHI-CPN\Desktop\download.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97700" y="34115"/>
            <a:ext cx="914401" cy="117763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dk2" tx2="lt2" accent1="accent1" accent2="accent2" accent3="accent3" accent4="accent4" accent5="accent5" accent6="accent6" hlink="hlink" folHlink="folHlink"/>
  <p:sldLayoutIdLst>
    <p:sldLayoutId id="2147483670" r:id="rId1"/>
    <p:sldLayoutId id="2147483671"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4" name="Shape 374"/>
          <p:cNvSpPr txBox="1">
            <a:spLocks noGrp="1"/>
          </p:cNvSpPr>
          <p:nvPr>
            <p:ph type="ctrTitle"/>
          </p:nvPr>
        </p:nvSpPr>
        <p:spPr>
          <a:xfrm>
            <a:off x="582250" y="421674"/>
            <a:ext cx="7571150" cy="13116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3600" b="0" i="0" u="none" strike="noStrike" cap="none" dirty="0">
                <a:solidFill>
                  <a:srgbClr val="1581AA"/>
                </a:solidFill>
                <a:latin typeface="Calibri"/>
                <a:ea typeface="Calibri"/>
                <a:cs typeface="Calibri"/>
                <a:sym typeface="Calibri"/>
              </a:rPr>
              <a:t>TITLE : </a:t>
            </a:r>
            <a:r>
              <a:rPr lang="en-IN" sz="3600" b="0" i="0" u="none" strike="noStrike" cap="none" dirty="0">
                <a:solidFill>
                  <a:srgbClr val="1581AA"/>
                </a:solidFill>
                <a:latin typeface="Calibri"/>
                <a:ea typeface="Calibri"/>
                <a:cs typeface="Calibri"/>
                <a:sym typeface="Calibri"/>
              </a:rPr>
              <a:t>IOT Based Wireless Smart Board</a:t>
            </a:r>
            <a:endParaRPr lang="en" sz="3600" b="0" i="0" u="none" strike="noStrike" cap="none" dirty="0">
              <a:solidFill>
                <a:srgbClr val="1581AA"/>
              </a:solidFill>
              <a:latin typeface="Calibri"/>
              <a:ea typeface="Calibri"/>
              <a:cs typeface="Calibri"/>
              <a:sym typeface="Calibri"/>
            </a:endParaRPr>
          </a:p>
        </p:txBody>
      </p:sp>
      <p:sp>
        <p:nvSpPr>
          <p:cNvPr id="375" name="Shape 375"/>
          <p:cNvSpPr txBox="1">
            <a:spLocks noGrp="1"/>
          </p:cNvSpPr>
          <p:nvPr>
            <p:ph type="subTitle" idx="1"/>
          </p:nvPr>
        </p:nvSpPr>
        <p:spPr>
          <a:xfrm>
            <a:off x="152400" y="1962150"/>
            <a:ext cx="6408600" cy="16926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rgbClr val="353535"/>
              </a:buClr>
              <a:buSzPct val="25000"/>
              <a:buFont typeface="Noto Sans Symbols"/>
              <a:buNone/>
            </a:pPr>
            <a:r>
              <a:rPr lang="en" sz="2200" b="1" i="0" u="none" strike="noStrike" cap="none" dirty="0">
                <a:solidFill>
                  <a:srgbClr val="000000"/>
                </a:solidFill>
                <a:latin typeface="Times New Roman"/>
                <a:ea typeface="Times New Roman"/>
                <a:cs typeface="Times New Roman"/>
                <a:sym typeface="Times New Roman"/>
              </a:rPr>
              <a:t>      Under the guidance</a:t>
            </a:r>
            <a:r>
              <a:rPr lang="en" sz="2200" b="0" i="0" u="none" strike="noStrike" cap="none" dirty="0">
                <a:solidFill>
                  <a:srgbClr val="000000"/>
                </a:solidFill>
                <a:latin typeface="Times New Roman"/>
                <a:ea typeface="Times New Roman"/>
                <a:cs typeface="Times New Roman"/>
                <a:sym typeface="Times New Roman"/>
              </a:rPr>
              <a:t>  </a:t>
            </a:r>
            <a:r>
              <a:rPr lang="en" sz="2200" b="1" i="0" u="none" strike="noStrike" cap="none" dirty="0">
                <a:solidFill>
                  <a:srgbClr val="000000"/>
                </a:solidFill>
                <a:latin typeface="Times New Roman"/>
                <a:ea typeface="Times New Roman"/>
                <a:cs typeface="Times New Roman"/>
                <a:sym typeface="Times New Roman"/>
              </a:rPr>
              <a:t>of</a:t>
            </a:r>
            <a:r>
              <a:rPr lang="en" sz="2200" b="0" i="0" u="none" strike="noStrike" cap="none" dirty="0">
                <a:solidFill>
                  <a:srgbClr val="000000"/>
                </a:solidFill>
                <a:latin typeface="Times New Roman"/>
                <a:ea typeface="Times New Roman"/>
                <a:cs typeface="Times New Roman"/>
                <a:sym typeface="Times New Roman"/>
              </a:rPr>
              <a:t>  </a:t>
            </a:r>
            <a:endParaRPr lang="en" sz="2200" dirty="0">
              <a:solidFill>
                <a:srgbClr val="000000"/>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rgbClr val="353535"/>
              </a:buClr>
              <a:buSzPct val="25000"/>
              <a:buFont typeface="Noto Sans Symbols"/>
              <a:buNone/>
            </a:pPr>
            <a:endParaRPr lang="en" sz="1800" b="1" i="0" u="none" strike="noStrike" cap="none" dirty="0">
              <a:solidFill>
                <a:srgbClr val="404040"/>
              </a:solidFill>
              <a:latin typeface="Calibri"/>
              <a:ea typeface="Calibri"/>
              <a:cs typeface="Calibri"/>
              <a:sym typeface="Calibri"/>
            </a:endParaRPr>
          </a:p>
          <a:p>
            <a:pPr marL="0" marR="0" lvl="0" indent="0" algn="l" rtl="0">
              <a:lnSpc>
                <a:spcPct val="90000"/>
              </a:lnSpc>
              <a:spcBef>
                <a:spcPts val="0"/>
              </a:spcBef>
              <a:spcAft>
                <a:spcPts val="0"/>
              </a:spcAft>
              <a:buClr>
                <a:srgbClr val="353535"/>
              </a:buClr>
              <a:buSzPct val="25000"/>
              <a:buFont typeface="Noto Sans Symbols"/>
              <a:buNone/>
            </a:pPr>
            <a:r>
              <a:rPr lang="en" sz="1800" b="1" dirty="0"/>
              <a:t>	</a:t>
            </a:r>
            <a:r>
              <a:rPr lang="en" sz="1800" b="1" dirty="0">
                <a:solidFill>
                  <a:schemeClr val="tx1"/>
                </a:solidFill>
              </a:rPr>
              <a:t>Department of ISE</a:t>
            </a:r>
          </a:p>
          <a:p>
            <a:pPr marL="0" marR="0" lvl="0" indent="0" algn="l" rtl="0">
              <a:lnSpc>
                <a:spcPct val="90000"/>
              </a:lnSpc>
              <a:spcBef>
                <a:spcPts val="0"/>
              </a:spcBef>
              <a:spcAft>
                <a:spcPts val="0"/>
              </a:spcAft>
              <a:buClr>
                <a:srgbClr val="353535"/>
              </a:buClr>
              <a:buSzPct val="25000"/>
              <a:buFont typeface="Noto Sans Symbols"/>
              <a:buNone/>
            </a:pPr>
            <a:r>
              <a:rPr lang="en" sz="1800" b="1" i="0" u="none" strike="noStrike" cap="none" dirty="0">
                <a:solidFill>
                  <a:schemeClr val="tx1"/>
                </a:solidFill>
                <a:latin typeface="Calibri"/>
                <a:ea typeface="Calibri"/>
                <a:cs typeface="Calibri"/>
                <a:sym typeface="Calibri"/>
              </a:rPr>
              <a:t>          Acharya Institute Of Technology </a:t>
            </a:r>
          </a:p>
          <a:p>
            <a:pPr marL="0" marR="0" lvl="0" indent="0" algn="l" rtl="0">
              <a:lnSpc>
                <a:spcPct val="90000"/>
              </a:lnSpc>
              <a:spcBef>
                <a:spcPts val="1000"/>
              </a:spcBef>
              <a:spcAft>
                <a:spcPts val="0"/>
              </a:spcAft>
              <a:buClr>
                <a:srgbClr val="353535"/>
              </a:buClr>
              <a:buSzPct val="25000"/>
              <a:buFont typeface="Noto Sans Symbols"/>
              <a:buNone/>
            </a:pPr>
            <a:endParaRPr lang="en" sz="2400" b="1" i="0" u="none" strike="noStrike" cap="none" dirty="0">
              <a:solidFill>
                <a:srgbClr val="404040"/>
              </a:solidFill>
              <a:latin typeface="Calibri"/>
              <a:ea typeface="Calibri"/>
              <a:cs typeface="Calibri"/>
              <a:sym typeface="Calibri"/>
            </a:endParaRPr>
          </a:p>
          <a:p>
            <a:pPr marL="0" marR="0" lvl="0" indent="0" algn="ctr" rtl="0">
              <a:lnSpc>
                <a:spcPct val="90000"/>
              </a:lnSpc>
              <a:spcBef>
                <a:spcPts val="1000"/>
              </a:spcBef>
              <a:spcAft>
                <a:spcPts val="0"/>
              </a:spcAft>
              <a:buClr>
                <a:srgbClr val="353535"/>
              </a:buClr>
              <a:buSzPct val="25000"/>
              <a:buFont typeface="Noto Sans Symbols"/>
              <a:buNone/>
            </a:pPr>
            <a:endParaRPr sz="22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rgbClr val="353535"/>
              </a:buClr>
              <a:buSzPct val="25000"/>
              <a:buFont typeface="Noto Sans Symbols"/>
              <a:buNone/>
            </a:pPr>
            <a:r>
              <a:rPr lang="en" sz="2200" b="0" i="0" u="none" strike="noStrike" cap="none" dirty="0">
                <a:solidFill>
                  <a:srgbClr val="000000"/>
                </a:solidFill>
                <a:latin typeface="Times New Roman"/>
                <a:ea typeface="Times New Roman"/>
                <a:cs typeface="Times New Roman"/>
                <a:sym typeface="Times New Roman"/>
              </a:rPr>
              <a:t>                               										</a:t>
            </a:r>
          </a:p>
          <a:p>
            <a:pPr marL="0" marR="0" lvl="0" indent="0" algn="ctr" rtl="0">
              <a:lnSpc>
                <a:spcPct val="90000"/>
              </a:lnSpc>
              <a:spcBef>
                <a:spcPts val="1000"/>
              </a:spcBef>
              <a:spcAft>
                <a:spcPts val="0"/>
              </a:spcAft>
              <a:buClr>
                <a:srgbClr val="353535"/>
              </a:buClr>
              <a:buSzPct val="25000"/>
              <a:buFont typeface="Noto Sans Symbols"/>
              <a:buNone/>
            </a:pPr>
            <a:r>
              <a:rPr lang="en" sz="2200" b="0" i="0" u="none" strike="noStrike" cap="none" dirty="0">
                <a:solidFill>
                  <a:srgbClr val="000000"/>
                </a:solidFill>
                <a:latin typeface="Times New Roman"/>
                <a:ea typeface="Times New Roman"/>
                <a:cs typeface="Times New Roman"/>
                <a:sym typeface="Times New Roman"/>
              </a:rPr>
              <a:t>			</a:t>
            </a:r>
          </a:p>
          <a:p>
            <a:pPr marL="0" marR="0" lvl="0" indent="0" algn="ctr" rtl="0">
              <a:lnSpc>
                <a:spcPct val="90000"/>
              </a:lnSpc>
              <a:spcBef>
                <a:spcPts val="1000"/>
              </a:spcBef>
              <a:spcAft>
                <a:spcPts val="0"/>
              </a:spcAft>
              <a:buClr>
                <a:srgbClr val="353535"/>
              </a:buClr>
              <a:buSzPct val="25000"/>
              <a:buFont typeface="Noto Sans Symbols"/>
              <a:buNone/>
            </a:pPr>
            <a:endParaRPr sz="22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rgbClr val="353535"/>
              </a:buClr>
              <a:buSzPct val="25000"/>
              <a:buFont typeface="Noto Sans Symbols"/>
              <a:buNone/>
            </a:pPr>
            <a:endParaRPr sz="30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rgbClr val="353535"/>
              </a:buClr>
              <a:buSzPct val="25000"/>
              <a:buFont typeface="Noto Sans Symbols"/>
              <a:buNone/>
            </a:pPr>
            <a:endParaRPr sz="3000" b="0" i="0" u="none" strike="noStrike" cap="none" dirty="0">
              <a:solidFill>
                <a:srgbClr val="000000"/>
              </a:solidFill>
              <a:latin typeface="Times New Roman"/>
              <a:ea typeface="Times New Roman"/>
              <a:cs typeface="Times New Roman"/>
              <a:sym typeface="Times New Roman"/>
            </a:endParaRPr>
          </a:p>
        </p:txBody>
      </p:sp>
      <p:sp>
        <p:nvSpPr>
          <p:cNvPr id="376" name="Shape 376"/>
          <p:cNvSpPr/>
          <p:nvPr/>
        </p:nvSpPr>
        <p:spPr>
          <a:xfrm>
            <a:off x="4392700" y="2190750"/>
            <a:ext cx="4161900" cy="22989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1800" b="1" u="sng" dirty="0">
                <a:solidFill>
                  <a:srgbClr val="000000"/>
                </a:solidFill>
                <a:latin typeface="Arial"/>
                <a:ea typeface="Arial"/>
                <a:cs typeface="Arial"/>
                <a:sym typeface="Arial"/>
              </a:rPr>
              <a:t>Project Team  Members: </a:t>
            </a:r>
          </a:p>
          <a:p>
            <a:pPr marL="0" marR="0" lvl="0" indent="0" algn="l" rtl="0">
              <a:spcBef>
                <a:spcPts val="0"/>
              </a:spcBef>
              <a:spcAft>
                <a:spcPts val="0"/>
              </a:spcAft>
              <a:buSzPct val="25000"/>
              <a:buNone/>
            </a:pPr>
            <a:r>
              <a:rPr lang="en" sz="1800" b="1" u="sng" dirty="0"/>
              <a:t>Batch No :- 05</a:t>
            </a:r>
            <a:r>
              <a:rPr lang="en" sz="1800" dirty="0">
                <a:solidFill>
                  <a:srgbClr val="000000"/>
                </a:solidFill>
                <a:latin typeface="Arial"/>
                <a:ea typeface="Arial"/>
                <a:cs typeface="Arial"/>
                <a:sym typeface="Arial"/>
              </a:rPr>
              <a:t> </a:t>
            </a:r>
          </a:p>
          <a:p>
            <a:pPr marL="0" marR="0" lvl="0" indent="0" algn="l" rtl="0">
              <a:spcBef>
                <a:spcPts val="0"/>
              </a:spcBef>
              <a:spcAft>
                <a:spcPts val="0"/>
              </a:spcAft>
              <a:buNone/>
            </a:pPr>
            <a:endParaRPr sz="1800" dirty="0"/>
          </a:p>
          <a:p>
            <a:pPr marL="0" marR="0" lvl="0" indent="0" algn="l" rtl="0">
              <a:spcBef>
                <a:spcPts val="0"/>
              </a:spcBef>
              <a:spcAft>
                <a:spcPts val="0"/>
              </a:spcAft>
              <a:buSzPct val="25000"/>
              <a:buNone/>
            </a:pPr>
            <a:r>
              <a:rPr lang="en" sz="1800" b="1" dirty="0" smtClean="0">
                <a:solidFill>
                  <a:schemeClr val="tx1">
                    <a:lumMod val="75000"/>
                    <a:lumOff val="25000"/>
                  </a:schemeClr>
                </a:solidFill>
                <a:latin typeface="Calibri" pitchFamily="34" charset="0"/>
              </a:rPr>
              <a:t>Pravesh Kasau</a:t>
            </a:r>
            <a:r>
              <a:rPr lang="en-IN" sz="1800" b="1" dirty="0" smtClean="0">
                <a:solidFill>
                  <a:schemeClr val="tx1">
                    <a:lumMod val="75000"/>
                    <a:lumOff val="25000"/>
                  </a:schemeClr>
                </a:solidFill>
                <a:latin typeface="Calibri" pitchFamily="34" charset="0"/>
              </a:rPr>
              <a:t>n</a:t>
            </a:r>
            <a:r>
              <a:rPr lang="en" sz="1800" b="1" dirty="0" smtClean="0">
                <a:solidFill>
                  <a:schemeClr val="tx1">
                    <a:lumMod val="75000"/>
                    <a:lumOff val="25000"/>
                  </a:schemeClr>
                </a:solidFill>
                <a:latin typeface="Calibri" pitchFamily="34" charset="0"/>
              </a:rPr>
              <a:t>dhan          </a:t>
            </a:r>
            <a:r>
              <a:rPr lang="en" sz="1800" b="1" dirty="0" smtClean="0">
                <a:solidFill>
                  <a:schemeClr val="tx1">
                    <a:lumMod val="75000"/>
                    <a:lumOff val="25000"/>
                  </a:schemeClr>
                </a:solidFill>
                <a:latin typeface="Calibri" pitchFamily="34" charset="0"/>
                <a:sym typeface="Arial"/>
              </a:rPr>
              <a:t>(</a:t>
            </a:r>
            <a:r>
              <a:rPr lang="en" sz="1800" b="1" dirty="0" smtClean="0">
                <a:solidFill>
                  <a:schemeClr val="tx1">
                    <a:lumMod val="75000"/>
                    <a:lumOff val="25000"/>
                  </a:schemeClr>
                </a:solidFill>
                <a:latin typeface="Calibri" pitchFamily="34" charset="0"/>
              </a:rPr>
              <a:t>1AY15</a:t>
            </a:r>
            <a:r>
              <a:rPr lang="en-IN" sz="1800" b="1" dirty="0" smtClean="0">
                <a:solidFill>
                  <a:schemeClr val="tx1">
                    <a:lumMod val="75000"/>
                    <a:lumOff val="25000"/>
                  </a:schemeClr>
                </a:solidFill>
                <a:latin typeface="Calibri" pitchFamily="34" charset="0"/>
              </a:rPr>
              <a:t>IS072</a:t>
            </a:r>
            <a:r>
              <a:rPr lang="en" sz="1800" b="1" dirty="0" smtClean="0">
                <a:solidFill>
                  <a:schemeClr val="tx1">
                    <a:lumMod val="75000"/>
                    <a:lumOff val="25000"/>
                  </a:schemeClr>
                </a:solidFill>
                <a:latin typeface="Calibri" pitchFamily="34" charset="0"/>
              </a:rPr>
              <a:t>)</a:t>
            </a:r>
          </a:p>
          <a:p>
            <a:pPr marL="0" marR="0" lvl="0" indent="0" algn="l" rtl="0">
              <a:spcBef>
                <a:spcPts val="0"/>
              </a:spcBef>
              <a:spcAft>
                <a:spcPts val="0"/>
              </a:spcAft>
              <a:buNone/>
            </a:pPr>
            <a:endParaRPr sz="3200" dirty="0">
              <a:solidFill>
                <a:srgbClr val="404040"/>
              </a:solidFill>
              <a:latin typeface="Century Gothic"/>
              <a:ea typeface="Century Gothic"/>
              <a:cs typeface="Century Gothic"/>
              <a:sym typeface="Century Gothic"/>
            </a:endParaRPr>
          </a:p>
        </p:txBody>
      </p:sp>
      <p:sp>
        <p:nvSpPr>
          <p:cNvPr id="2" name="TextBox 1">
            <a:extLst>
              <a:ext uri="{FF2B5EF4-FFF2-40B4-BE49-F238E27FC236}">
                <a16:creationId xmlns:a16="http://schemas.microsoft.com/office/drawing/2014/main" id="{73BB4212-D2F1-4CE5-9258-62A383D95CF4}"/>
              </a:ext>
            </a:extLst>
          </p:cNvPr>
          <p:cNvSpPr txBox="1"/>
          <p:nvPr/>
        </p:nvSpPr>
        <p:spPr>
          <a:xfrm>
            <a:off x="914400" y="4743390"/>
            <a:ext cx="304800" cy="400110"/>
          </a:xfrm>
          <a:prstGeom prst="rect">
            <a:avLst/>
          </a:prstGeom>
          <a:noFill/>
        </p:spPr>
        <p:txBody>
          <a:bodyPr wrap="square" rtlCol="0">
            <a:spAutoFit/>
          </a:bodyPr>
          <a:lstStyle/>
          <a:p>
            <a:r>
              <a:rPr lang="en-IN" sz="2000" b="1" i="1" dirty="0">
                <a:solidFill>
                  <a:schemeClr val="bg1"/>
                </a:solidFill>
                <a:latin typeface="Century Gothic" panose="020B0502020202020204" pitchFamily="34" charset="0"/>
              </a:rPr>
              <a:t>1</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idx="4294967295"/>
          </p:nvPr>
        </p:nvSpPr>
        <p:spPr>
          <a:xfrm>
            <a:off x="2007475" y="259988"/>
            <a:ext cx="4800600" cy="479821"/>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 sz="2800" b="0" i="0" u="none" strike="noStrike" cap="none" dirty="0">
                <a:solidFill>
                  <a:srgbClr val="1581AA"/>
                </a:solidFill>
                <a:latin typeface="Century Gothic"/>
                <a:ea typeface="Century Gothic"/>
                <a:cs typeface="Century Gothic"/>
                <a:sym typeface="Century Gothic"/>
              </a:rPr>
              <a:t>Requirement </a:t>
            </a:r>
            <a:r>
              <a:rPr lang="en" sz="2800" b="0" i="0" u="none" strike="noStrike" cap="none" dirty="0" smtClean="0">
                <a:solidFill>
                  <a:srgbClr val="1581AA"/>
                </a:solidFill>
                <a:latin typeface="Century Gothic"/>
                <a:ea typeface="Century Gothic"/>
                <a:cs typeface="Century Gothic"/>
                <a:sym typeface="Century Gothic"/>
              </a:rPr>
              <a:t>Specification</a:t>
            </a:r>
            <a:endParaRPr lang="en" sz="3600" b="0" i="0" u="none" strike="noStrike" cap="none" dirty="0">
              <a:solidFill>
                <a:srgbClr val="1581AA"/>
              </a:solidFill>
              <a:latin typeface="Century Gothic"/>
              <a:ea typeface="Century Gothic"/>
              <a:cs typeface="Century Gothic"/>
              <a:sym typeface="Century Gothic"/>
            </a:endParaRPr>
          </a:p>
        </p:txBody>
      </p:sp>
      <p:sp>
        <p:nvSpPr>
          <p:cNvPr id="461" name="Shape 461"/>
          <p:cNvSpPr/>
          <p:nvPr/>
        </p:nvSpPr>
        <p:spPr>
          <a:xfrm>
            <a:off x="511175" y="590550"/>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200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10</a:t>
            </a:fld>
            <a:endParaRPr lang="en" sz="2000">
              <a:solidFill>
                <a:srgbClr val="FEFFFF"/>
              </a:solidFill>
              <a:latin typeface="Century Gothic"/>
              <a:ea typeface="Century Gothic"/>
              <a:cs typeface="Century Gothic"/>
              <a:sym typeface="Century Gothic"/>
            </a:endParaRPr>
          </a:p>
        </p:txBody>
      </p:sp>
      <p:sp>
        <p:nvSpPr>
          <p:cNvPr id="462" name="Shape 462"/>
          <p:cNvSpPr/>
          <p:nvPr/>
        </p:nvSpPr>
        <p:spPr>
          <a:xfrm>
            <a:off x="1943100" y="1126331"/>
            <a:ext cx="4610100" cy="34647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lang="en" sz="1800" dirty="0">
              <a:solidFill>
                <a:srgbClr val="000000"/>
              </a:solidFill>
              <a:latin typeface="Arial"/>
              <a:ea typeface="Arial"/>
              <a:cs typeface="Arial"/>
              <a:sym typeface="Arial"/>
            </a:endParaRPr>
          </a:p>
        </p:txBody>
      </p:sp>
      <p:sp>
        <p:nvSpPr>
          <p:cNvPr id="463" name="Shape 463"/>
          <p:cNvSpPr/>
          <p:nvPr/>
        </p:nvSpPr>
        <p:spPr>
          <a:xfrm>
            <a:off x="1828800" y="1428750"/>
            <a:ext cx="4419600" cy="2819400"/>
          </a:xfrm>
          <a:prstGeom prst="rect">
            <a:avLst/>
          </a:prstGeom>
          <a:noFill/>
          <a:ln>
            <a:noFill/>
          </a:ln>
        </p:spPr>
        <p:txBody>
          <a:bodyPr lIns="91425" tIns="45700" rIns="91425" bIns="45700" anchor="t" anchorCtr="0">
            <a:noAutofit/>
          </a:bodyPr>
          <a:lstStyle/>
          <a:p>
            <a:pPr marR="0" lvl="0" algn="just" rtl="0">
              <a:spcBef>
                <a:spcPts val="0"/>
              </a:spcBef>
              <a:spcAft>
                <a:spcPts val="0"/>
              </a:spcAft>
              <a:buNone/>
            </a:pPr>
            <a:r>
              <a:rPr lang="en-US" sz="2400" dirty="0">
                <a:solidFill>
                  <a:schemeClr val="tx1"/>
                </a:solidFill>
                <a:latin typeface="Times New Roman"/>
                <a:ea typeface="Times New Roman"/>
                <a:cs typeface="Times New Roman"/>
                <a:sym typeface="Times New Roman"/>
              </a:rPr>
              <a:t>Hardware Requirements:</a:t>
            </a:r>
          </a:p>
          <a:p>
            <a:pPr marR="0" lvl="0" algn="just" rtl="0">
              <a:spcBef>
                <a:spcPts val="0"/>
              </a:spcBef>
              <a:spcAft>
                <a:spcPts val="0"/>
              </a:spcAft>
              <a:buNone/>
            </a:pPr>
            <a:endParaRPr lang="en-US" sz="2000" dirty="0">
              <a:solidFill>
                <a:schemeClr val="tx1"/>
              </a:solidFill>
              <a:latin typeface="Times New Roman"/>
              <a:ea typeface="Times New Roman"/>
              <a:cs typeface="Times New Roman"/>
              <a:sym typeface="Times New Roman"/>
            </a:endParaRPr>
          </a:p>
          <a:p>
            <a:pPr marL="342900" marR="0" lvl="0" indent="-342900" algn="just" rtl="0">
              <a:spcBef>
                <a:spcPts val="0"/>
              </a:spcBef>
              <a:spcAft>
                <a:spcPts val="0"/>
              </a:spcAft>
              <a:buSzPct val="100000"/>
              <a:buFont typeface="Times New Roman"/>
              <a:buChar char="•"/>
            </a:pPr>
            <a:r>
              <a:rPr lang="en-US" sz="2000" dirty="0">
                <a:solidFill>
                  <a:schemeClr val="tx1"/>
                </a:solidFill>
                <a:latin typeface="Times New Roman"/>
                <a:ea typeface="Times New Roman"/>
                <a:cs typeface="Times New Roman"/>
                <a:sym typeface="Times New Roman"/>
              </a:rPr>
              <a:t>Laptop 	</a:t>
            </a:r>
          </a:p>
          <a:p>
            <a:pPr marL="342900" marR="0" lvl="0" indent="-342900" algn="just" rtl="0">
              <a:spcBef>
                <a:spcPts val="0"/>
              </a:spcBef>
              <a:spcAft>
                <a:spcPts val="0"/>
              </a:spcAft>
              <a:buClr>
                <a:srgbClr val="353535"/>
              </a:buClr>
              <a:buSzPct val="100000"/>
              <a:buFont typeface="Times New Roman"/>
              <a:buChar char="•"/>
            </a:pPr>
            <a:r>
              <a:rPr lang="en-US" sz="2000" dirty="0">
                <a:solidFill>
                  <a:schemeClr val="tx1"/>
                </a:solidFill>
                <a:latin typeface="Times New Roman"/>
                <a:ea typeface="Times New Roman"/>
                <a:cs typeface="Times New Roman"/>
                <a:sym typeface="Times New Roman"/>
              </a:rPr>
              <a:t>Raspberry Pi</a:t>
            </a:r>
          </a:p>
          <a:p>
            <a:pPr marL="342900" marR="0" lvl="0" indent="-342900" algn="just" rtl="0">
              <a:spcBef>
                <a:spcPts val="0"/>
              </a:spcBef>
              <a:spcAft>
                <a:spcPts val="0"/>
              </a:spcAft>
              <a:buClr>
                <a:srgbClr val="353535"/>
              </a:buClr>
              <a:buSzPct val="100000"/>
              <a:buFont typeface="Times New Roman"/>
              <a:buChar char="•"/>
            </a:pPr>
            <a:r>
              <a:rPr lang="en-US" sz="2000" dirty="0">
                <a:solidFill>
                  <a:schemeClr val="tx1"/>
                </a:solidFill>
                <a:latin typeface="Times New Roman"/>
                <a:ea typeface="Times New Roman"/>
                <a:cs typeface="Times New Roman"/>
                <a:sym typeface="Times New Roman"/>
              </a:rPr>
              <a:t>LCD Screen</a:t>
            </a:r>
          </a:p>
          <a:p>
            <a:pPr marL="342900" marR="0" lvl="0" indent="-342900" algn="just" rtl="0">
              <a:spcBef>
                <a:spcPts val="0"/>
              </a:spcBef>
              <a:spcAft>
                <a:spcPts val="0"/>
              </a:spcAft>
              <a:buClr>
                <a:srgbClr val="353535"/>
              </a:buClr>
              <a:buSzPct val="100000"/>
              <a:buFont typeface="Times New Roman"/>
              <a:buChar char="•"/>
            </a:pPr>
            <a:r>
              <a:rPr lang="en-US" sz="2000" dirty="0">
                <a:solidFill>
                  <a:schemeClr val="tx1"/>
                </a:solidFill>
                <a:latin typeface="Times New Roman"/>
                <a:ea typeface="Times New Roman"/>
                <a:cs typeface="Times New Roman"/>
                <a:sym typeface="Times New Roman"/>
              </a:rPr>
              <a:t>Routers</a:t>
            </a:r>
          </a:p>
          <a:p>
            <a:pPr marL="342900" marR="0" lvl="0" indent="-342900" algn="just" rtl="0">
              <a:spcBef>
                <a:spcPts val="0"/>
              </a:spcBef>
              <a:spcAft>
                <a:spcPts val="0"/>
              </a:spcAft>
              <a:buClr>
                <a:srgbClr val="353535"/>
              </a:buClr>
              <a:buSzPct val="100000"/>
              <a:buFont typeface="Times New Roman"/>
              <a:buChar char="•"/>
            </a:pPr>
            <a:r>
              <a:rPr lang="en-US" sz="2000" dirty="0">
                <a:solidFill>
                  <a:schemeClr val="tx1"/>
                </a:solidFill>
                <a:latin typeface="Times New Roman"/>
                <a:ea typeface="Times New Roman"/>
                <a:cs typeface="Times New Roman"/>
                <a:sym typeface="Times New Roman"/>
              </a:rPr>
              <a:t>WIFI Adapter</a:t>
            </a:r>
          </a:p>
          <a:p>
            <a:pPr marL="342900" marR="0" lvl="0" indent="-342900" algn="just" rtl="0">
              <a:spcBef>
                <a:spcPts val="0"/>
              </a:spcBef>
              <a:spcAft>
                <a:spcPts val="0"/>
              </a:spcAft>
              <a:buClr>
                <a:srgbClr val="353535"/>
              </a:buClr>
              <a:buSzPct val="100000"/>
              <a:buFont typeface="Times New Roman"/>
              <a:buChar char="•"/>
            </a:pPr>
            <a:r>
              <a:rPr lang="en-US" sz="2000" dirty="0">
                <a:solidFill>
                  <a:schemeClr val="tx1"/>
                </a:solidFill>
                <a:latin typeface="Times New Roman"/>
                <a:ea typeface="Times New Roman"/>
                <a:cs typeface="Times New Roman"/>
                <a:sym typeface="Times New Roman"/>
              </a:rPr>
              <a:t>Speakers</a:t>
            </a:r>
          </a:p>
        </p:txBody>
      </p:sp>
      <p:sp>
        <p:nvSpPr>
          <p:cNvPr id="464" name="Shape 464"/>
          <p:cNvSpPr/>
          <p:nvPr/>
        </p:nvSpPr>
        <p:spPr>
          <a:xfrm>
            <a:off x="1981199" y="2482354"/>
            <a:ext cx="4610100" cy="578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lang="en" sz="1800" dirty="0">
              <a:solidFill>
                <a:srgbClr val="000000"/>
              </a:solidFill>
              <a:latin typeface="Arial"/>
              <a:ea typeface="Arial"/>
              <a:cs typeface="Arial"/>
              <a:sym typeface="Arial"/>
            </a:endParaRPr>
          </a:p>
        </p:txBody>
      </p:sp>
      <p:sp>
        <p:nvSpPr>
          <p:cNvPr id="2" name="Slide Number Placeholder 1"/>
          <p:cNvSpPr>
            <a:spLocks noGrp="1"/>
          </p:cNvSpPr>
          <p:nvPr>
            <p:ph type="sldNum" idx="4294967295"/>
          </p:nvPr>
        </p:nvSpPr>
        <p:spPr>
          <a:xfrm>
            <a:off x="511175" y="4692006"/>
            <a:ext cx="585788" cy="273843"/>
          </a:xfrm>
          <a:prstGeom prst="rect">
            <a:avLst/>
          </a:prstGeom>
        </p:spPr>
        <p:txBody>
          <a:bodyPr/>
          <a:lstStyle/>
          <a:p>
            <a:pPr marL="0" marR="0" lvl="0" indent="0" algn="r" rtl="0">
              <a:spcBef>
                <a:spcPts val="0"/>
              </a:spcBef>
              <a:spcAft>
                <a:spcPts val="0"/>
              </a:spcAft>
              <a:buSzPct val="25000"/>
              <a:buNone/>
            </a:pPr>
            <a:fld id="{00000000-1234-1234-1234-123412341234}" type="slidenum">
              <a:rPr lang="en" sz="2000" b="1" i="1" smtClean="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10</a:t>
            </a:fld>
            <a:endParaRPr lang="en" sz="2000" b="1" i="1">
              <a:solidFill>
                <a:srgbClr val="FEFFFF"/>
              </a:solidFill>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174A23-8A41-42F1-9E91-84243E0FDAF3}"/>
              </a:ext>
            </a:extLst>
          </p:cNvPr>
          <p:cNvSpPr txBox="1"/>
          <p:nvPr/>
        </p:nvSpPr>
        <p:spPr>
          <a:xfrm>
            <a:off x="1905001" y="1123950"/>
            <a:ext cx="5257800" cy="3108543"/>
          </a:xfrm>
          <a:prstGeom prst="rect">
            <a:avLst/>
          </a:prstGeom>
          <a:noFill/>
        </p:spPr>
        <p:txBody>
          <a:bodyPr wrap="square" rtlCol="0">
            <a:spAutoFit/>
          </a:bodyPr>
          <a:lstStyle/>
          <a:p>
            <a:pPr>
              <a:lnSpc>
                <a:spcPct val="200000"/>
              </a:lnSpc>
            </a:pPr>
            <a:r>
              <a:rPr lang="en-IN" sz="2400" dirty="0">
                <a:latin typeface="Times New Roman" panose="02020603050405020304" pitchFamily="18" charset="0"/>
                <a:cs typeface="Times New Roman" panose="02020603050405020304" pitchFamily="18" charset="0"/>
              </a:rPr>
              <a:t>Software Requirements:</a:t>
            </a:r>
          </a:p>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Windows</a:t>
            </a:r>
          </a:p>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Python</a:t>
            </a:r>
          </a:p>
          <a:p>
            <a:pPr marL="285750" indent="-285750">
              <a:lnSpc>
                <a:spcPct val="150000"/>
              </a:lnSpc>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Dataplicity</a:t>
            </a:r>
            <a:endParaRPr lang="en-IN"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Raspbian</a:t>
            </a:r>
          </a:p>
          <a:p>
            <a:pPr marL="285750" indent="-285750">
              <a:lnSpc>
                <a:spcPct val="200000"/>
              </a:lnSpc>
              <a:buFont typeface="Arial" panose="020B0604020202020204" pitchFamily="34" charset="0"/>
              <a:buChar char="•"/>
            </a:pPr>
            <a:endParaRPr lang="en-IN" dirty="0"/>
          </a:p>
        </p:txBody>
      </p:sp>
      <p:sp>
        <p:nvSpPr>
          <p:cNvPr id="4" name="TextBox 3">
            <a:extLst>
              <a:ext uri="{FF2B5EF4-FFF2-40B4-BE49-F238E27FC236}">
                <a16:creationId xmlns:a16="http://schemas.microsoft.com/office/drawing/2014/main" id="{77D921B1-8244-4A01-8C51-A949B1E6CD6D}"/>
              </a:ext>
            </a:extLst>
          </p:cNvPr>
          <p:cNvSpPr txBox="1"/>
          <p:nvPr/>
        </p:nvSpPr>
        <p:spPr>
          <a:xfrm>
            <a:off x="762000" y="4743390"/>
            <a:ext cx="533400" cy="400110"/>
          </a:xfrm>
          <a:prstGeom prst="rect">
            <a:avLst/>
          </a:prstGeom>
          <a:noFill/>
        </p:spPr>
        <p:txBody>
          <a:bodyPr wrap="square" rtlCol="0">
            <a:spAutoFit/>
          </a:bodyPr>
          <a:lstStyle/>
          <a:p>
            <a:r>
              <a:rPr lang="en-IN" sz="2000" b="1" dirty="0" smtClean="0">
                <a:solidFill>
                  <a:schemeClr val="bg1"/>
                </a:solidFill>
                <a:latin typeface="Century Gothic" panose="020B0502020202020204" pitchFamily="34" charset="0"/>
              </a:rPr>
              <a:t>11</a:t>
            </a:r>
            <a:endParaRPr lang="en-IN" sz="2000" b="1" dirty="0">
              <a:solidFill>
                <a:schemeClr val="bg1"/>
              </a:solidFill>
              <a:latin typeface="Century Gothic" panose="020B0502020202020204" pitchFamily="34" charset="0"/>
            </a:endParaRPr>
          </a:p>
        </p:txBody>
      </p:sp>
      <p:sp>
        <p:nvSpPr>
          <p:cNvPr id="5" name="TextBox 4"/>
          <p:cNvSpPr txBox="1"/>
          <p:nvPr/>
        </p:nvSpPr>
        <p:spPr>
          <a:xfrm>
            <a:off x="6629400" y="438150"/>
            <a:ext cx="881973" cy="400110"/>
          </a:xfrm>
          <a:prstGeom prst="rect">
            <a:avLst/>
          </a:prstGeom>
          <a:noFill/>
        </p:spPr>
        <p:txBody>
          <a:bodyPr wrap="none" rtlCol="0">
            <a:spAutoFit/>
          </a:bodyPr>
          <a:lstStyle/>
          <a:p>
            <a:r>
              <a:rPr lang="en" sz="2000" dirty="0">
                <a:solidFill>
                  <a:schemeClr val="tx1"/>
                </a:solidFill>
                <a:latin typeface="Times New Roman"/>
                <a:ea typeface="Times New Roman"/>
                <a:cs typeface="Times New Roman"/>
                <a:sym typeface="Times New Roman"/>
              </a:rPr>
              <a:t>contd</a:t>
            </a:r>
            <a:r>
              <a:rPr lang="en" sz="2000" dirty="0" smtClean="0">
                <a:solidFill>
                  <a:schemeClr val="tx1"/>
                </a:solidFill>
                <a:latin typeface="Times New Roman"/>
                <a:ea typeface="Times New Roman"/>
                <a:cs typeface="Times New Roman"/>
                <a:sym typeface="Times New Roman"/>
              </a:rPr>
              <a:t>..</a:t>
            </a:r>
            <a:endParaRPr lang="en-IN" sz="2000" dirty="0"/>
          </a:p>
        </p:txBody>
      </p:sp>
    </p:spTree>
    <p:extLst>
      <p:ext uri="{BB962C8B-B14F-4D97-AF65-F5344CB8AC3E}">
        <p14:creationId xmlns:p14="http://schemas.microsoft.com/office/powerpoint/2010/main" val="395144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Shape 478"/>
          <p:cNvSpPr txBox="1">
            <a:spLocks noGrp="1"/>
          </p:cNvSpPr>
          <p:nvPr>
            <p:ph type="title" idx="4294967295"/>
          </p:nvPr>
        </p:nvSpPr>
        <p:spPr>
          <a:xfrm>
            <a:off x="3257550" y="227409"/>
            <a:ext cx="2438400" cy="5000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 sz="2800" b="0" i="0" u="none" strike="noStrike" cap="none" dirty="0">
                <a:solidFill>
                  <a:srgbClr val="1581AA"/>
                </a:solidFill>
                <a:latin typeface="Century Gothic"/>
                <a:ea typeface="Century Gothic"/>
                <a:cs typeface="Century Gothic"/>
                <a:sym typeface="Century Gothic"/>
              </a:rPr>
              <a:t>References</a:t>
            </a:r>
            <a:br>
              <a:rPr lang="en" sz="2800" b="0" i="0" u="none" strike="noStrike" cap="none" dirty="0">
                <a:solidFill>
                  <a:srgbClr val="1581AA"/>
                </a:solidFill>
                <a:latin typeface="Century Gothic"/>
                <a:ea typeface="Century Gothic"/>
                <a:cs typeface="Century Gothic"/>
                <a:sym typeface="Century Gothic"/>
              </a:rPr>
            </a:br>
            <a:endParaRPr lang="en" sz="2800" b="0" i="0" u="none" strike="noStrike" cap="none" dirty="0">
              <a:solidFill>
                <a:srgbClr val="1581AA"/>
              </a:solidFill>
              <a:latin typeface="Century Gothic"/>
              <a:ea typeface="Century Gothic"/>
              <a:cs typeface="Century Gothic"/>
              <a:sym typeface="Century Gothic"/>
            </a:endParaRPr>
          </a:p>
        </p:txBody>
      </p:sp>
      <p:sp>
        <p:nvSpPr>
          <p:cNvPr id="479" name="Shape 479"/>
          <p:cNvSpPr txBox="1">
            <a:spLocks noGrp="1"/>
          </p:cNvSpPr>
          <p:nvPr>
            <p:ph type="body" idx="4294967295"/>
          </p:nvPr>
        </p:nvSpPr>
        <p:spPr>
          <a:xfrm>
            <a:off x="990600" y="1139842"/>
            <a:ext cx="6972300" cy="3826007"/>
          </a:xfrm>
          <a:prstGeom prst="rect">
            <a:avLst/>
          </a:prstGeom>
          <a:noFill/>
          <a:ln>
            <a:noFill/>
          </a:ln>
        </p:spPr>
        <p:txBody>
          <a:bodyPr lIns="91425" tIns="45700" rIns="91425" bIns="45700" anchor="t" anchorCtr="0">
            <a:noAutofit/>
          </a:bodyPr>
          <a:lstStyle/>
          <a:p>
            <a:pPr lvl="0" indent="-342900" algn="just">
              <a:buFont typeface="Times New Roman"/>
              <a:buChar char="•"/>
            </a:pPr>
            <a:r>
              <a:rPr lang="fi-FI" sz="1800" dirty="0" smtClean="0">
                <a:solidFill>
                  <a:schemeClr val="tx1"/>
                </a:solidFill>
                <a:latin typeface="Times New Roman" panose="02020603050405020304" pitchFamily="18" charset="0"/>
                <a:cs typeface="Times New Roman" panose="02020603050405020304" pitchFamily="18" charset="0"/>
              </a:rPr>
              <a:t>Bhumi </a:t>
            </a:r>
            <a:r>
              <a:rPr lang="fi-FI" sz="1800" dirty="0">
                <a:solidFill>
                  <a:schemeClr val="tx1"/>
                </a:solidFill>
                <a:latin typeface="Times New Roman" panose="02020603050405020304" pitchFamily="18" charset="0"/>
                <a:cs typeface="Times New Roman" panose="02020603050405020304" pitchFamily="18" charset="0"/>
              </a:rPr>
              <a:t>Merai, Rohit Jain, Ruby Mishra</a:t>
            </a:r>
            <a:r>
              <a:rPr lang="en-US" sz="1800" dirty="0">
                <a:solidFill>
                  <a:schemeClr val="tx1"/>
                </a:solidFill>
                <a:latin typeface="Times New Roman" panose="02020603050405020304" pitchFamily="18" charset="0"/>
                <a:cs typeface="Times New Roman" panose="02020603050405020304" pitchFamily="18" charset="0"/>
              </a:rPr>
              <a:t>, "Smart Notice Board ", International Journal of Advanced Research in Computer and Communication Engineering , Vol. 4, Issue 4, April 2015 </a:t>
            </a:r>
          </a:p>
          <a:p>
            <a:pPr lvl="0" indent="-342900" algn="just">
              <a:buFont typeface="Times New Roman"/>
              <a:buChar char="•"/>
            </a:pPr>
            <a:r>
              <a:rPr lang="en-US" sz="1800" dirty="0">
                <a:solidFill>
                  <a:schemeClr val="tx1"/>
                </a:solidFill>
                <a:latin typeface="Times New Roman" panose="02020603050405020304" pitchFamily="18" charset="0"/>
                <a:cs typeface="Times New Roman" panose="02020603050405020304" pitchFamily="18" charset="0"/>
              </a:rPr>
              <a:t>Vinod B. Jadhav1, </a:t>
            </a:r>
            <a:r>
              <a:rPr lang="en-US" sz="1800" dirty="0" err="1">
                <a:solidFill>
                  <a:schemeClr val="tx1"/>
                </a:solidFill>
                <a:latin typeface="Times New Roman" panose="02020603050405020304" pitchFamily="18" charset="0"/>
                <a:cs typeface="Times New Roman" panose="02020603050405020304" pitchFamily="18" charset="0"/>
              </a:rPr>
              <a:t>Tejas</a:t>
            </a:r>
            <a:r>
              <a:rPr lang="en-US" sz="1800" dirty="0">
                <a:solidFill>
                  <a:schemeClr val="tx1"/>
                </a:solidFill>
                <a:latin typeface="Times New Roman" panose="02020603050405020304" pitchFamily="18" charset="0"/>
                <a:cs typeface="Times New Roman" panose="02020603050405020304" pitchFamily="18" charset="0"/>
              </a:rPr>
              <a:t> S. </a:t>
            </a:r>
            <a:r>
              <a:rPr lang="en-US" sz="1800" dirty="0" err="1">
                <a:solidFill>
                  <a:schemeClr val="tx1"/>
                </a:solidFill>
                <a:latin typeface="Times New Roman" panose="02020603050405020304" pitchFamily="18" charset="0"/>
                <a:cs typeface="Times New Roman" panose="02020603050405020304" pitchFamily="18" charset="0"/>
              </a:rPr>
              <a:t>Nagwanshi</a:t>
            </a:r>
            <a:r>
              <a:rPr lang="en-US" sz="1800" dirty="0">
                <a:solidFill>
                  <a:schemeClr val="tx1"/>
                </a:solidFill>
                <a:latin typeface="Times New Roman" panose="02020603050405020304" pitchFamily="18" charset="0"/>
                <a:cs typeface="Times New Roman" panose="02020603050405020304" pitchFamily="18" charset="0"/>
              </a:rPr>
              <a:t>, Yogesh P. Patil , Deepak R. Patil,” Digital Notice Board Using Raspberry PI ”,International Research Journal of Engineering and Technology (IRJET) Volume: 03 Issue: 05 | May-2016 </a:t>
            </a:r>
          </a:p>
          <a:p>
            <a:pPr lvl="0" indent="-342900" algn="just">
              <a:buFont typeface="Times New Roman"/>
              <a:buChar char="•"/>
            </a:pPr>
            <a:r>
              <a:rPr lang="en-US" sz="1800" dirty="0">
                <a:solidFill>
                  <a:schemeClr val="tx1"/>
                </a:solidFill>
                <a:latin typeface="Times New Roman" panose="02020603050405020304" pitchFamily="18" charset="0"/>
                <a:cs typeface="Times New Roman" panose="02020603050405020304" pitchFamily="18" charset="0"/>
              </a:rPr>
              <a:t>P. BHASKARA CHARY ,Dr. T. SRINIVASULU , " An IOT Based Web Page Controlled Digital Notice Board ", (IJITR) INTERNATIONAL JOURNAL OF INNOVATIVE TECHNOLOGY AND RESEARCH Volume No.5, Issue No.5, August - September 2017, 7224-7225</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81" name="Shape 481"/>
          <p:cNvSpPr/>
          <p:nvPr/>
        </p:nvSpPr>
        <p:spPr>
          <a:xfrm>
            <a:off x="511175" y="590550"/>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200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12</a:t>
            </a:fld>
            <a:endParaRPr lang="en" sz="2000">
              <a:solidFill>
                <a:srgbClr val="FEFFFF"/>
              </a:solidFill>
              <a:latin typeface="Century Gothic"/>
              <a:ea typeface="Century Gothic"/>
              <a:cs typeface="Century Gothic"/>
              <a:sym typeface="Century Gothic"/>
            </a:endParaRPr>
          </a:p>
        </p:txBody>
      </p:sp>
      <p:sp>
        <p:nvSpPr>
          <p:cNvPr id="2" name="Slide Number Placeholder 1"/>
          <p:cNvSpPr>
            <a:spLocks noGrp="1"/>
          </p:cNvSpPr>
          <p:nvPr>
            <p:ph type="sldNum" idx="4294967295"/>
          </p:nvPr>
        </p:nvSpPr>
        <p:spPr>
          <a:xfrm>
            <a:off x="511175" y="4692006"/>
            <a:ext cx="585788" cy="273843"/>
          </a:xfrm>
          <a:prstGeom prst="rect">
            <a:avLst/>
          </a:prstGeom>
        </p:spPr>
        <p:txBody>
          <a:bodyPr/>
          <a:lstStyle/>
          <a:p>
            <a:pPr marL="0" marR="0" lvl="0" indent="0" algn="r" rtl="0">
              <a:spcBef>
                <a:spcPts val="0"/>
              </a:spcBef>
              <a:spcAft>
                <a:spcPts val="0"/>
              </a:spcAft>
              <a:buSzPct val="25000"/>
              <a:buNone/>
            </a:pPr>
            <a:fld id="{00000000-1234-1234-1234-123412341234}" type="slidenum">
              <a:rPr lang="en" sz="2000" b="1" i="1" smtClean="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12</a:t>
            </a:fld>
            <a:endParaRPr lang="en" sz="2000" b="1" i="1">
              <a:solidFill>
                <a:srgbClr val="FEFFFF"/>
              </a:solidFill>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1504950"/>
            <a:ext cx="6591354" cy="1615827"/>
          </a:xfrm>
          <a:prstGeom prst="rect">
            <a:avLst/>
          </a:prstGeom>
          <a:noFill/>
        </p:spPr>
        <p:txBody>
          <a:bodyPr wrap="square" rtlCol="0">
            <a:spAutoFit/>
          </a:bodyPr>
          <a:lstStyle/>
          <a:p>
            <a:pPr marL="285750" indent="-285750">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Visit </a:t>
            </a:r>
            <a:r>
              <a:rPr lang="en-US" sz="1800" dirty="0">
                <a:solidFill>
                  <a:schemeClr val="accent6"/>
                </a:solidFill>
                <a:latin typeface="Times New Roman" panose="02020603050405020304" pitchFamily="18" charset="0"/>
                <a:cs typeface="Times New Roman" panose="02020603050405020304" pitchFamily="18" charset="0"/>
                <a:hlinkClick r:id="rId2"/>
              </a:rPr>
              <a:t>www.python.org</a:t>
            </a:r>
            <a:r>
              <a:rPr lang="en-US" sz="1800" dirty="0">
                <a:solidFill>
                  <a:schemeClr val="tx1"/>
                </a:solidFill>
                <a:latin typeface="Times New Roman" panose="02020603050405020304" pitchFamily="18" charset="0"/>
                <a:cs typeface="Times New Roman" panose="02020603050405020304" pitchFamily="18" charset="0"/>
              </a:rPr>
              <a:t> for details on python programming</a:t>
            </a:r>
            <a:r>
              <a:rPr lang="en-US" sz="1800" dirty="0" smtClean="0">
                <a:solidFill>
                  <a:schemeClr val="tx1"/>
                </a:solidFill>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Visit </a:t>
            </a:r>
            <a:r>
              <a:rPr lang="en-US" sz="1800" u="sng" dirty="0" smtClean="0">
                <a:solidFill>
                  <a:schemeClr val="accent6"/>
                </a:solidFill>
                <a:latin typeface="Times New Roman" panose="02020603050405020304" pitchFamily="18" charset="0"/>
                <a:cs typeface="Times New Roman" panose="02020603050405020304" pitchFamily="18" charset="0"/>
              </a:rPr>
              <a:t>www.raspberrypi.org</a:t>
            </a:r>
            <a:r>
              <a:rPr lang="en-US" sz="1800" dirty="0" smtClean="0">
                <a:solidFill>
                  <a:schemeClr val="tx1"/>
                </a:solidFill>
                <a:latin typeface="Times New Roman" panose="02020603050405020304" pitchFamily="18" charset="0"/>
                <a:cs typeface="Times New Roman" panose="02020603050405020304" pitchFamily="18" charset="0"/>
              </a:rPr>
              <a:t> for </a:t>
            </a:r>
            <a:r>
              <a:rPr lang="en-US" sz="1800" dirty="0">
                <a:solidFill>
                  <a:schemeClr val="tx1"/>
                </a:solidFill>
                <a:latin typeface="Times New Roman" panose="02020603050405020304" pitchFamily="18" charset="0"/>
                <a:cs typeface="Times New Roman" panose="02020603050405020304" pitchFamily="18" charset="0"/>
              </a:rPr>
              <a:t>details on </a:t>
            </a:r>
            <a:r>
              <a:rPr lang="en-US" sz="1800" dirty="0" smtClean="0">
                <a:solidFill>
                  <a:schemeClr val="tx1"/>
                </a:solidFill>
                <a:latin typeface="Times New Roman" panose="02020603050405020304" pitchFamily="18" charset="0"/>
                <a:cs typeface="Times New Roman" panose="02020603050405020304" pitchFamily="18" charset="0"/>
              </a:rPr>
              <a:t>Raspberry Pi.</a:t>
            </a:r>
          </a:p>
          <a:p>
            <a:pPr marL="285750" indent="-285750">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Visit </a:t>
            </a:r>
            <a:r>
              <a:rPr lang="en-US" sz="1800" u="sng" dirty="0" smtClean="0">
                <a:solidFill>
                  <a:schemeClr val="accent6"/>
                </a:solidFill>
                <a:latin typeface="Times New Roman" panose="02020603050405020304" pitchFamily="18" charset="0"/>
                <a:cs typeface="Times New Roman" panose="02020603050405020304" pitchFamily="18" charset="0"/>
              </a:rPr>
              <a:t>www.raspbian.org</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for details on </a:t>
            </a:r>
            <a:r>
              <a:rPr lang="en-US" sz="1800" dirty="0" err="1" smtClean="0">
                <a:solidFill>
                  <a:schemeClr val="tx1"/>
                </a:solidFill>
                <a:latin typeface="Times New Roman" panose="02020603050405020304" pitchFamily="18" charset="0"/>
                <a:cs typeface="Times New Roman" panose="02020603050405020304" pitchFamily="18" charset="0"/>
              </a:rPr>
              <a:t>Raspbian</a:t>
            </a:r>
            <a:r>
              <a:rPr lang="en-US" sz="1800" dirty="0" smtClean="0">
                <a:solidFill>
                  <a:schemeClr val="tx1"/>
                </a:solidFill>
                <a:latin typeface="Times New Roman" panose="02020603050405020304" pitchFamily="18" charset="0"/>
                <a:cs typeface="Times New Roman" panose="02020603050405020304" pitchFamily="18" charset="0"/>
              </a:rPr>
              <a:t> OS.</a:t>
            </a:r>
          </a:p>
          <a:p>
            <a:pPr marL="285750" indent="-285750">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Visit </a:t>
            </a:r>
            <a:r>
              <a:rPr lang="en-US" sz="1800" u="sng" dirty="0">
                <a:solidFill>
                  <a:schemeClr val="accent6"/>
                </a:solidFill>
                <a:latin typeface="Times New Roman" panose="02020603050405020304" pitchFamily="18" charset="0"/>
                <a:cs typeface="Times New Roman" panose="02020603050405020304" pitchFamily="18" charset="0"/>
              </a:rPr>
              <a:t>www.dataplicity.com</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for details on </a:t>
            </a:r>
            <a:r>
              <a:rPr lang="en-US" sz="1800" dirty="0" err="1" smtClean="0">
                <a:solidFill>
                  <a:schemeClr val="tx1"/>
                </a:solidFill>
                <a:latin typeface="Times New Roman" panose="02020603050405020304" pitchFamily="18" charset="0"/>
                <a:cs typeface="Times New Roman" panose="02020603050405020304" pitchFamily="18" charset="0"/>
              </a:rPr>
              <a:t>Dataplicity</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en" sz="2000" b="1" i="1" smtClean="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13</a:t>
            </a:fld>
            <a:endParaRPr lang="en" sz="2000" b="1" i="1" dirty="0">
              <a:solidFill>
                <a:srgbClr val="FEFFFF"/>
              </a:solidFill>
              <a:latin typeface="Century Gothic"/>
              <a:ea typeface="Century Gothic"/>
              <a:cs typeface="Century Gothic"/>
              <a:sym typeface="Century Gothic"/>
            </a:endParaRPr>
          </a:p>
        </p:txBody>
      </p:sp>
      <p:sp>
        <p:nvSpPr>
          <p:cNvPr id="3" name="TextBox 2"/>
          <p:cNvSpPr txBox="1"/>
          <p:nvPr/>
        </p:nvSpPr>
        <p:spPr>
          <a:xfrm>
            <a:off x="6705600" y="438150"/>
            <a:ext cx="881973" cy="400110"/>
          </a:xfrm>
          <a:prstGeom prst="rect">
            <a:avLst/>
          </a:prstGeom>
          <a:noFill/>
        </p:spPr>
        <p:txBody>
          <a:bodyPr wrap="none" rtlCol="0">
            <a:spAutoFit/>
          </a:bodyPr>
          <a:lstStyle/>
          <a:p>
            <a:r>
              <a:rPr lang="en" sz="2000" dirty="0">
                <a:solidFill>
                  <a:schemeClr val="tx1"/>
                </a:solidFill>
                <a:latin typeface="Times New Roman"/>
                <a:ea typeface="Times New Roman"/>
                <a:cs typeface="Times New Roman"/>
                <a:sym typeface="Times New Roman"/>
              </a:rPr>
              <a:t>contd</a:t>
            </a:r>
            <a:r>
              <a:rPr lang="en" sz="2000" dirty="0" smtClean="0">
                <a:solidFill>
                  <a:schemeClr val="tx1"/>
                </a:solidFill>
                <a:latin typeface="Times New Roman"/>
                <a:ea typeface="Times New Roman"/>
                <a:cs typeface="Times New Roman"/>
                <a:sym typeface="Times New Roman"/>
              </a:rPr>
              <a:t>..</a:t>
            </a:r>
            <a:endParaRPr lang="en-IN"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8" name="Shape 488"/>
          <p:cNvSpPr/>
          <p:nvPr/>
        </p:nvSpPr>
        <p:spPr>
          <a:xfrm>
            <a:off x="511175" y="590550"/>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200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14</a:t>
            </a:fld>
            <a:endParaRPr lang="en" sz="2000">
              <a:solidFill>
                <a:srgbClr val="FEFFFF"/>
              </a:solidFill>
              <a:latin typeface="Century Gothic"/>
              <a:ea typeface="Century Gothic"/>
              <a:cs typeface="Century Gothic"/>
              <a:sym typeface="Century Gothic"/>
            </a:endParaRPr>
          </a:p>
        </p:txBody>
      </p:sp>
      <p:sp>
        <p:nvSpPr>
          <p:cNvPr id="2" name="Slide Number Placeholder 1"/>
          <p:cNvSpPr>
            <a:spLocks noGrp="1"/>
          </p:cNvSpPr>
          <p:nvPr>
            <p:ph type="sldNum" idx="4294967295"/>
          </p:nvPr>
        </p:nvSpPr>
        <p:spPr>
          <a:xfrm>
            <a:off x="511175" y="4692006"/>
            <a:ext cx="585788" cy="273843"/>
          </a:xfrm>
          <a:prstGeom prst="rect">
            <a:avLst/>
          </a:prstGeom>
        </p:spPr>
        <p:txBody>
          <a:bodyPr/>
          <a:lstStyle/>
          <a:p>
            <a:pPr marL="0" marR="0" lvl="0" indent="0" algn="r" rtl="0">
              <a:spcBef>
                <a:spcPts val="0"/>
              </a:spcBef>
              <a:spcAft>
                <a:spcPts val="0"/>
              </a:spcAft>
              <a:buSzPct val="25000"/>
              <a:buNone/>
            </a:pPr>
            <a:fld id="{00000000-1234-1234-1234-123412341234}" type="slidenum">
              <a:rPr lang="en" sz="2000" b="1" i="1" smtClean="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14</a:t>
            </a:fld>
            <a:endParaRPr lang="en" sz="2000" b="1" i="1">
              <a:solidFill>
                <a:srgbClr val="FEFFFF"/>
              </a:solidFill>
              <a:latin typeface="Century Gothic"/>
              <a:ea typeface="Century Gothic"/>
              <a:cs typeface="Century Gothic"/>
              <a:sym typeface="Century Gothic"/>
            </a:endParaRPr>
          </a:p>
        </p:txBody>
      </p:sp>
      <p:pic>
        <p:nvPicPr>
          <p:cNvPr id="1026" name="Picture 2" descr="C:\Users\CHAYAPATHI-CPN\Desktop\QUESTION.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864393"/>
            <a:ext cx="2857500" cy="35718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05C16C9-80D4-4CC5-8446-19986B881BD3}"/>
              </a:ext>
            </a:extLst>
          </p:cNvPr>
          <p:cNvSpPr txBox="1"/>
          <p:nvPr/>
        </p:nvSpPr>
        <p:spPr>
          <a:xfrm>
            <a:off x="2476500" y="2280433"/>
            <a:ext cx="1905000" cy="954107"/>
          </a:xfrm>
          <a:prstGeom prst="rect">
            <a:avLst/>
          </a:prstGeom>
          <a:noFill/>
        </p:spPr>
        <p:txBody>
          <a:bodyPr wrap="square" rtlCol="0">
            <a:spAutoFit/>
          </a:bodyPr>
          <a:lstStyle/>
          <a:p>
            <a:r>
              <a:rPr lang="en-IN" sz="2800" dirty="0">
                <a:solidFill>
                  <a:schemeClr val="accent3">
                    <a:lumMod val="50000"/>
                  </a:schemeClr>
                </a:solidFill>
                <a:latin typeface="Times New Roman" panose="02020603050405020304" pitchFamily="18" charset="0"/>
                <a:cs typeface="Times New Roman" panose="02020603050405020304" pitchFamily="18" charset="0"/>
              </a:rPr>
              <a:t>Any Questions?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lgn="r">
              <a:buSzPct val="25000"/>
            </a:pPr>
            <a:r>
              <a:rPr lang="en" sz="2000" b="1" i="1" dirty="0" smtClean="0">
                <a:solidFill>
                  <a:srgbClr val="FEFFFF"/>
                </a:solidFill>
                <a:latin typeface="Century Gothic"/>
                <a:ea typeface="Century Gothic"/>
                <a:cs typeface="Century Gothic"/>
                <a:sym typeface="Century Gothic"/>
              </a:rPr>
              <a:t>15</a:t>
            </a:r>
            <a:endParaRPr lang="en" sz="2000" b="1" i="1" dirty="0">
              <a:solidFill>
                <a:srgbClr val="FEFFFF"/>
              </a:solidFill>
              <a:latin typeface="Century Gothic"/>
              <a:ea typeface="Century Gothic"/>
              <a:cs typeface="Century Gothic"/>
              <a:sym typeface="Century Gothic"/>
            </a:endParaRPr>
          </a:p>
        </p:txBody>
      </p:sp>
      <p:pic>
        <p:nvPicPr>
          <p:cNvPr id="3" name="Picture 2">
            <a:extLst>
              <a:ext uri="{FF2B5EF4-FFF2-40B4-BE49-F238E27FC236}">
                <a16:creationId xmlns:a16="http://schemas.microsoft.com/office/drawing/2014/main" id="{4354734C-7218-447A-97DE-ADCE57B831D9}"/>
              </a:ext>
            </a:extLst>
          </p:cNvPr>
          <p:cNvPicPr>
            <a:picLocks noChangeAspect="1"/>
          </p:cNvPicPr>
          <p:nvPr/>
        </p:nvPicPr>
        <p:blipFill>
          <a:blip r:embed="rId2"/>
          <a:stretch>
            <a:fillRect/>
          </a:stretch>
        </p:blipFill>
        <p:spPr>
          <a:xfrm>
            <a:off x="685800" y="1047750"/>
            <a:ext cx="9144000" cy="2880986"/>
          </a:xfrm>
          <a:prstGeom prst="rect">
            <a:avLst/>
          </a:prstGeom>
        </p:spPr>
      </p:pic>
    </p:spTree>
    <p:extLst>
      <p:ext uri="{BB962C8B-B14F-4D97-AF65-F5344CB8AC3E}">
        <p14:creationId xmlns:p14="http://schemas.microsoft.com/office/powerpoint/2010/main" val="35764175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idx="4294967295"/>
          </p:nvPr>
        </p:nvSpPr>
        <p:spPr>
          <a:xfrm>
            <a:off x="3414625" y="169340"/>
            <a:ext cx="2300375" cy="695053"/>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 sz="3800" b="0" i="0" u="none" strike="noStrike" cap="none" dirty="0">
                <a:solidFill>
                  <a:srgbClr val="1581AA"/>
                </a:solidFill>
                <a:latin typeface="Century Gothic"/>
                <a:ea typeface="Century Gothic"/>
                <a:cs typeface="Century Gothic"/>
                <a:sym typeface="Century Gothic"/>
              </a:rPr>
              <a:t>Agenda</a:t>
            </a:r>
          </a:p>
        </p:txBody>
      </p:sp>
      <p:sp>
        <p:nvSpPr>
          <p:cNvPr id="382" name="Shape 382"/>
          <p:cNvSpPr txBox="1">
            <a:spLocks noGrp="1"/>
          </p:cNvSpPr>
          <p:nvPr>
            <p:ph type="body" idx="4294967295"/>
          </p:nvPr>
        </p:nvSpPr>
        <p:spPr>
          <a:xfrm>
            <a:off x="1905000" y="1123950"/>
            <a:ext cx="3810000" cy="3282134"/>
          </a:xfrm>
          <a:prstGeom prst="rect">
            <a:avLst/>
          </a:prstGeom>
          <a:noFill/>
          <a:ln>
            <a:noFill/>
          </a:ln>
        </p:spPr>
        <p:txBody>
          <a:bodyPr lIns="91425" tIns="45700" rIns="91425" bIns="45700" anchor="t" anchorCtr="0">
            <a:noAutofit/>
          </a:bodyPr>
          <a:lstStyle/>
          <a:p>
            <a:pPr marL="342900" marR="0" lvl="0" indent="-317500" algn="just" rtl="0">
              <a:spcBef>
                <a:spcPts val="0"/>
              </a:spcBef>
              <a:spcAft>
                <a:spcPts val="0"/>
              </a:spcAft>
              <a:buClr>
                <a:srgbClr val="353535"/>
              </a:buClr>
              <a:buSzPct val="100000"/>
              <a:buFont typeface="Times New Roman"/>
              <a:buChar char="•"/>
            </a:pPr>
            <a:r>
              <a:rPr lang="en" sz="2000" b="0" i="0" u="none" strike="noStrike" cap="none" dirty="0">
                <a:solidFill>
                  <a:srgbClr val="000000"/>
                </a:solidFill>
                <a:latin typeface="Times New Roman"/>
                <a:ea typeface="Times New Roman"/>
                <a:cs typeface="Times New Roman"/>
                <a:sym typeface="Times New Roman"/>
              </a:rPr>
              <a:t>Abstract</a:t>
            </a:r>
          </a:p>
          <a:p>
            <a:pPr marL="342900" marR="0" lvl="0" indent="-317500" algn="just" rtl="0">
              <a:spcBef>
                <a:spcPts val="1000"/>
              </a:spcBef>
              <a:spcAft>
                <a:spcPts val="0"/>
              </a:spcAft>
              <a:buClr>
                <a:srgbClr val="353535"/>
              </a:buClr>
              <a:buSzPct val="100000"/>
              <a:buFont typeface="Times New Roman"/>
              <a:buChar char="•"/>
            </a:pPr>
            <a:r>
              <a:rPr lang="en" sz="2000" b="0" i="0" u="none" strike="noStrike" cap="none" dirty="0">
                <a:solidFill>
                  <a:srgbClr val="000000"/>
                </a:solidFill>
                <a:latin typeface="Times New Roman"/>
                <a:ea typeface="Times New Roman"/>
                <a:cs typeface="Times New Roman"/>
                <a:sym typeface="Times New Roman"/>
              </a:rPr>
              <a:t>Brief Introduction</a:t>
            </a:r>
          </a:p>
          <a:p>
            <a:pPr marL="342900" marR="0" lvl="0" indent="-317500" algn="just" rtl="0">
              <a:spcBef>
                <a:spcPts val="1000"/>
              </a:spcBef>
              <a:spcAft>
                <a:spcPts val="0"/>
              </a:spcAft>
              <a:buClr>
                <a:srgbClr val="353535"/>
              </a:buClr>
              <a:buSzPct val="100000"/>
              <a:buFont typeface="Times New Roman"/>
              <a:buChar char="•"/>
            </a:pPr>
            <a:r>
              <a:rPr lang="en" sz="2000" b="0" i="0" u="none" strike="noStrike" cap="none" dirty="0">
                <a:solidFill>
                  <a:srgbClr val="000000"/>
                </a:solidFill>
                <a:latin typeface="Times New Roman"/>
                <a:ea typeface="Times New Roman"/>
                <a:cs typeface="Times New Roman"/>
                <a:sym typeface="Times New Roman"/>
              </a:rPr>
              <a:t>Application</a:t>
            </a:r>
          </a:p>
          <a:p>
            <a:pPr marL="342900" marR="0" lvl="0" indent="-317500" algn="just" rtl="0">
              <a:spcBef>
                <a:spcPts val="1000"/>
              </a:spcBef>
              <a:spcAft>
                <a:spcPts val="0"/>
              </a:spcAft>
              <a:buClr>
                <a:srgbClr val="353535"/>
              </a:buClr>
              <a:buSzPct val="100000"/>
              <a:buFont typeface="Times New Roman"/>
              <a:buChar char="•"/>
            </a:pPr>
            <a:r>
              <a:rPr lang="en" sz="2000" b="0" i="0" u="none" strike="noStrike" cap="none" dirty="0">
                <a:solidFill>
                  <a:srgbClr val="000000"/>
                </a:solidFill>
                <a:latin typeface="Times New Roman"/>
                <a:ea typeface="Times New Roman"/>
                <a:cs typeface="Times New Roman"/>
                <a:sym typeface="Times New Roman"/>
              </a:rPr>
              <a:t>Literature Survey</a:t>
            </a:r>
          </a:p>
          <a:p>
            <a:pPr marL="342900" marR="0" lvl="0" indent="-317500" algn="just" rtl="0">
              <a:spcBef>
                <a:spcPts val="1000"/>
              </a:spcBef>
              <a:spcAft>
                <a:spcPts val="0"/>
              </a:spcAft>
              <a:buClr>
                <a:srgbClr val="353535"/>
              </a:buClr>
              <a:buSzPct val="100000"/>
              <a:buFont typeface="Times New Roman"/>
              <a:buChar char="•"/>
            </a:pPr>
            <a:r>
              <a:rPr lang="en" sz="2000" b="0" i="0" u="none" strike="noStrike" cap="none" dirty="0">
                <a:solidFill>
                  <a:srgbClr val="000000"/>
                </a:solidFill>
                <a:latin typeface="Times New Roman"/>
                <a:ea typeface="Times New Roman"/>
                <a:cs typeface="Times New Roman"/>
                <a:sym typeface="Times New Roman"/>
              </a:rPr>
              <a:t>Design</a:t>
            </a:r>
          </a:p>
          <a:p>
            <a:pPr marL="342900" marR="0" lvl="0" indent="-317500" algn="just" rtl="0">
              <a:spcBef>
                <a:spcPts val="1000"/>
              </a:spcBef>
              <a:spcAft>
                <a:spcPts val="0"/>
              </a:spcAft>
              <a:buClr>
                <a:srgbClr val="353535"/>
              </a:buClr>
              <a:buSzPct val="100000"/>
              <a:buFont typeface="Times New Roman"/>
              <a:buChar char="•"/>
            </a:pPr>
            <a:r>
              <a:rPr lang="en" sz="2000" b="0" i="0" u="none" strike="noStrike" cap="none" dirty="0">
                <a:solidFill>
                  <a:srgbClr val="000000"/>
                </a:solidFill>
                <a:latin typeface="Times New Roman"/>
                <a:ea typeface="Times New Roman"/>
                <a:cs typeface="Times New Roman"/>
                <a:sym typeface="Times New Roman"/>
              </a:rPr>
              <a:t>Requirement Specification</a:t>
            </a:r>
          </a:p>
          <a:p>
            <a:pPr marL="342900" marR="0" lvl="0" indent="-317500" algn="just" rtl="0">
              <a:spcBef>
                <a:spcPts val="1000"/>
              </a:spcBef>
              <a:spcAft>
                <a:spcPts val="0"/>
              </a:spcAft>
              <a:buClr>
                <a:srgbClr val="353535"/>
              </a:buClr>
              <a:buSzPct val="100000"/>
              <a:buFont typeface="Times New Roman"/>
              <a:buChar char="•"/>
            </a:pPr>
            <a:r>
              <a:rPr lang="en" sz="2000" b="0" i="0" u="none" strike="noStrike" cap="none" dirty="0" smtClean="0">
                <a:solidFill>
                  <a:srgbClr val="000000"/>
                </a:solidFill>
                <a:latin typeface="Times New Roman"/>
                <a:ea typeface="Times New Roman"/>
                <a:cs typeface="Times New Roman"/>
                <a:sym typeface="Times New Roman"/>
              </a:rPr>
              <a:t>References</a:t>
            </a:r>
            <a:endParaRPr lang="en" sz="2000" b="0" i="0" u="none" strike="noStrike" cap="none" dirty="0">
              <a:solidFill>
                <a:srgbClr val="000000"/>
              </a:solidFill>
              <a:latin typeface="Times New Roman"/>
              <a:ea typeface="Times New Roman"/>
              <a:cs typeface="Times New Roman"/>
              <a:sym typeface="Times New Roman"/>
            </a:endParaRPr>
          </a:p>
        </p:txBody>
      </p:sp>
      <p:sp>
        <p:nvSpPr>
          <p:cNvPr id="384" name="Shape 384"/>
          <p:cNvSpPr/>
          <p:nvPr/>
        </p:nvSpPr>
        <p:spPr>
          <a:xfrm>
            <a:off x="511175" y="590550"/>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200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2</a:t>
            </a:fld>
            <a:endParaRPr lang="en" sz="2000">
              <a:solidFill>
                <a:srgbClr val="FEFFFF"/>
              </a:solidFill>
              <a:latin typeface="Century Gothic"/>
              <a:ea typeface="Century Gothic"/>
              <a:cs typeface="Century Gothic"/>
              <a:sym typeface="Century Gothic"/>
            </a:endParaRPr>
          </a:p>
        </p:txBody>
      </p:sp>
      <p:sp>
        <p:nvSpPr>
          <p:cNvPr id="2" name="Slide Number Placeholder 1"/>
          <p:cNvSpPr>
            <a:spLocks noGrp="1"/>
          </p:cNvSpPr>
          <p:nvPr>
            <p:ph type="sldNum" idx="4294967295"/>
          </p:nvPr>
        </p:nvSpPr>
        <p:spPr>
          <a:xfrm>
            <a:off x="511175" y="4692006"/>
            <a:ext cx="585788" cy="273843"/>
          </a:xfrm>
          <a:prstGeom prst="rect">
            <a:avLst/>
          </a:prstGeom>
        </p:spPr>
        <p:txBody>
          <a:bodyPr/>
          <a:lstStyle/>
          <a:p>
            <a:pPr marL="0" marR="0" lvl="0" indent="0" algn="r" rtl="0">
              <a:spcBef>
                <a:spcPts val="0"/>
              </a:spcBef>
              <a:spcAft>
                <a:spcPts val="0"/>
              </a:spcAft>
              <a:buSzPct val="25000"/>
              <a:buNone/>
            </a:pPr>
            <a:fld id="{00000000-1234-1234-1234-123412341234}" type="slidenum">
              <a:rPr lang="en" sz="2000" b="1" i="1" smtClean="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2</a:t>
            </a:fld>
            <a:endParaRPr lang="en" sz="2000" b="1" i="1" dirty="0">
              <a:solidFill>
                <a:srgbClr val="FEFFFF"/>
              </a:solidFill>
              <a:latin typeface="Century Gothic"/>
              <a:ea typeface="Century Gothic"/>
              <a:cs typeface="Century Gothic"/>
              <a:sym typeface="Century Gothic"/>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idx="4294967295"/>
          </p:nvPr>
        </p:nvSpPr>
        <p:spPr>
          <a:xfrm>
            <a:off x="1182699" y="105023"/>
            <a:ext cx="6518700" cy="5799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 sz="2800" b="0" i="0" u="none" strike="noStrike" cap="none" dirty="0">
                <a:solidFill>
                  <a:srgbClr val="1581AA"/>
                </a:solidFill>
                <a:latin typeface="Century Gothic"/>
                <a:ea typeface="Century Gothic"/>
                <a:cs typeface="Century Gothic"/>
                <a:sym typeface="Century Gothic"/>
              </a:rPr>
              <a:t>Abstract</a:t>
            </a:r>
          </a:p>
        </p:txBody>
      </p:sp>
      <p:sp>
        <p:nvSpPr>
          <p:cNvPr id="390" name="Shape 390"/>
          <p:cNvSpPr txBox="1">
            <a:spLocks noGrp="1"/>
          </p:cNvSpPr>
          <p:nvPr>
            <p:ph type="body" idx="4294967295"/>
          </p:nvPr>
        </p:nvSpPr>
        <p:spPr>
          <a:xfrm>
            <a:off x="1172189" y="1123950"/>
            <a:ext cx="7105500" cy="3273675"/>
          </a:xfrm>
          <a:prstGeom prst="rect">
            <a:avLst/>
          </a:prstGeom>
          <a:noFill/>
          <a:ln>
            <a:noFill/>
          </a:ln>
        </p:spPr>
        <p:txBody>
          <a:bodyPr lIns="91425" tIns="45700" rIns="91425" bIns="45700" anchor="t" anchorCtr="0">
            <a:noAutofit/>
          </a:bodyPr>
          <a:lstStyle/>
          <a:p>
            <a:pPr indent="-342900" algn="just">
              <a:buSzPct val="125000"/>
              <a:buFont typeface="Arial" panose="020B0604020202020204" pitchFamily="34" charset="0"/>
              <a:buChar char="•"/>
            </a:pPr>
            <a:r>
              <a:rPr lang="en-IN" sz="2000" dirty="0">
                <a:solidFill>
                  <a:schemeClr val="tx1"/>
                </a:solidFill>
                <a:latin typeface="Times New Roman" panose="02020603050405020304" pitchFamily="18" charset="0"/>
                <a:ea typeface="Times New Roman"/>
                <a:cs typeface="Times New Roman" panose="02020603050405020304" pitchFamily="18" charset="0"/>
                <a:sym typeface="Times New Roman"/>
              </a:rPr>
              <a:t>Digital display board is a common sight today</a:t>
            </a:r>
            <a:r>
              <a:rPr lang="en-GB" sz="2000" dirty="0">
                <a:solidFill>
                  <a:schemeClr val="tx1"/>
                </a:solidFill>
                <a:latin typeface="Times New Roman" panose="02020603050405020304" pitchFamily="18" charset="0"/>
                <a:ea typeface="Times New Roman"/>
                <a:cs typeface="Times New Roman" panose="02020603050405020304" pitchFamily="18" charset="0"/>
                <a:sym typeface="Times New Roman"/>
              </a:rPr>
              <a:t>.</a:t>
            </a:r>
            <a:r>
              <a:rPr lang="en-GB" sz="2000" dirty="0">
                <a:solidFill>
                  <a:schemeClr val="tx1"/>
                </a:solidFill>
                <a:latin typeface="Times New Roman" panose="02020603050405020304" pitchFamily="18" charset="0"/>
                <a:cs typeface="Times New Roman" panose="02020603050405020304" pitchFamily="18" charset="0"/>
              </a:rPr>
              <a:t>Advertisement is going digital in recent days. The use of digital display boards at railway station, bus stands, educational institutions and public places are becoming an effective mode of communication in providing information to the people. </a:t>
            </a:r>
          </a:p>
          <a:p>
            <a:pPr indent="-342900" algn="just">
              <a:buSzPct val="125000"/>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If the user wants to change the message it needs to be done using a computer and hence the person needs to be present at the location. Also the display board cannot be placed anywhere because of complex and delicate wiring. Digital smart board overcomes these drawbacks</a:t>
            </a:r>
            <a:r>
              <a:rPr lang="en-GB" sz="2000" dirty="0" smtClean="0">
                <a:solidFill>
                  <a:schemeClr val="tx1"/>
                </a:solidFill>
                <a:latin typeface="Times New Roman" panose="02020603050405020304" pitchFamily="18" charset="0"/>
                <a:cs typeface="Times New Roman" panose="02020603050405020304" pitchFamily="18" charset="0"/>
              </a:rPr>
              <a:t>.</a:t>
            </a:r>
            <a:endParaRPr lang="en" sz="20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
        <p:nvSpPr>
          <p:cNvPr id="392" name="Shape 392"/>
          <p:cNvSpPr/>
          <p:nvPr/>
        </p:nvSpPr>
        <p:spPr>
          <a:xfrm>
            <a:off x="511175" y="590550"/>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200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3</a:t>
            </a:fld>
            <a:endParaRPr lang="en" sz="2000">
              <a:solidFill>
                <a:srgbClr val="FEFFFF"/>
              </a:solidFill>
              <a:latin typeface="Century Gothic"/>
              <a:ea typeface="Century Gothic"/>
              <a:cs typeface="Century Gothic"/>
              <a:sym typeface="Century Gothic"/>
            </a:endParaRPr>
          </a:p>
        </p:txBody>
      </p:sp>
      <p:sp>
        <p:nvSpPr>
          <p:cNvPr id="2" name="Slide Number Placeholder 1"/>
          <p:cNvSpPr>
            <a:spLocks noGrp="1"/>
          </p:cNvSpPr>
          <p:nvPr>
            <p:ph type="sldNum" idx="4294967295"/>
          </p:nvPr>
        </p:nvSpPr>
        <p:spPr>
          <a:xfrm>
            <a:off x="511175" y="4692006"/>
            <a:ext cx="585788" cy="273843"/>
          </a:xfrm>
          <a:prstGeom prst="rect">
            <a:avLst/>
          </a:prstGeom>
        </p:spPr>
        <p:txBody>
          <a:bodyPr/>
          <a:lstStyle/>
          <a:p>
            <a:pPr marL="0" marR="0" lvl="0" indent="0" algn="r" rtl="0">
              <a:spcBef>
                <a:spcPts val="0"/>
              </a:spcBef>
              <a:spcAft>
                <a:spcPts val="0"/>
              </a:spcAft>
              <a:buSzPct val="25000"/>
              <a:buNone/>
            </a:pPr>
            <a:fld id="{00000000-1234-1234-1234-123412341234}" type="slidenum">
              <a:rPr lang="en" sz="2000" b="1" i="1" smtClean="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3</a:t>
            </a:fld>
            <a:endParaRPr lang="en" sz="2000" b="1" i="1">
              <a:solidFill>
                <a:srgbClr val="FEFFFF"/>
              </a:solidFill>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Shape 402"/>
          <p:cNvSpPr txBox="1">
            <a:spLocks noGrp="1"/>
          </p:cNvSpPr>
          <p:nvPr>
            <p:ph type="title" idx="4294967295"/>
          </p:nvPr>
        </p:nvSpPr>
        <p:spPr>
          <a:xfrm>
            <a:off x="1066800" y="133350"/>
            <a:ext cx="6588124" cy="959643"/>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 sz="2800" b="0" i="0" u="none" strike="noStrike" cap="none" dirty="0">
                <a:solidFill>
                  <a:srgbClr val="1581AA"/>
                </a:solidFill>
                <a:latin typeface="Century Gothic"/>
                <a:ea typeface="Century Gothic"/>
                <a:cs typeface="Century Gothic"/>
                <a:sym typeface="Century Gothic"/>
              </a:rPr>
              <a:t>Introduction</a:t>
            </a:r>
          </a:p>
        </p:txBody>
      </p:sp>
      <p:sp>
        <p:nvSpPr>
          <p:cNvPr id="403" name="Shape 403"/>
          <p:cNvSpPr txBox="1">
            <a:spLocks noGrp="1"/>
          </p:cNvSpPr>
          <p:nvPr>
            <p:ph type="body" idx="4294967295"/>
          </p:nvPr>
        </p:nvSpPr>
        <p:spPr>
          <a:xfrm>
            <a:off x="1295400" y="1353743"/>
            <a:ext cx="7477125" cy="2894407"/>
          </a:xfrm>
          <a:prstGeom prst="rect">
            <a:avLst/>
          </a:prstGeom>
          <a:noFill/>
          <a:ln>
            <a:noFill/>
          </a:ln>
        </p:spPr>
        <p:txBody>
          <a:bodyPr lIns="91425" tIns="45700" rIns="91425" bIns="45700" anchor="t" anchorCtr="0">
            <a:noAutofit/>
          </a:bodyPr>
          <a:lstStyle/>
          <a:p>
            <a:pPr marL="342900" marR="0" lvl="0" indent="-342900" rtl="0">
              <a:spcBef>
                <a:spcPts val="1000"/>
              </a:spcBef>
              <a:spcAft>
                <a:spcPts val="0"/>
              </a:spcAft>
              <a:buClr>
                <a:srgbClr val="353535"/>
              </a:buClr>
              <a:buSzPct val="100000"/>
              <a:buFont typeface="Times New Roman"/>
              <a:buChar char="•"/>
            </a:pPr>
            <a:r>
              <a:rPr lang="en" sz="2000" dirty="0" smtClean="0">
                <a:solidFill>
                  <a:schemeClr val="tx1"/>
                </a:solidFill>
                <a:latin typeface="Times New Roman" panose="02020603050405020304" pitchFamily="18" charset="0"/>
                <a:ea typeface="Times New Roman"/>
                <a:cs typeface="Times New Roman" panose="02020603050405020304" pitchFamily="18" charset="0"/>
                <a:sym typeface="Times New Roman"/>
              </a:rPr>
              <a:t>Digital </a:t>
            </a:r>
            <a:r>
              <a:rPr lang="en" sz="2000" dirty="0">
                <a:solidFill>
                  <a:schemeClr val="tx1"/>
                </a:solidFill>
                <a:latin typeface="Times New Roman" panose="02020603050405020304" pitchFamily="18" charset="0"/>
                <a:ea typeface="Times New Roman"/>
                <a:cs typeface="Times New Roman" panose="02020603050405020304" pitchFamily="18" charset="0"/>
                <a:sym typeface="Times New Roman"/>
              </a:rPr>
              <a:t>smart board </a:t>
            </a:r>
            <a:r>
              <a:rPr lang="en-IN" sz="2000" dirty="0">
                <a:solidFill>
                  <a:schemeClr val="tx1"/>
                </a:solidFill>
                <a:latin typeface="Times New Roman" panose="02020603050405020304" pitchFamily="18" charset="0"/>
                <a:ea typeface="Times New Roman"/>
                <a:cs typeface="Times New Roman" panose="02020603050405020304" pitchFamily="18" charset="0"/>
                <a:sym typeface="Times New Roman"/>
              </a:rPr>
              <a:t>is an automatic self enabled, highly reliable wireless electronic board</a:t>
            </a:r>
            <a:r>
              <a:rPr lang="en" sz="2000" dirty="0">
                <a:solidFill>
                  <a:schemeClr val="tx1"/>
                </a:solidFill>
                <a:latin typeface="Times New Roman" panose="02020603050405020304" pitchFamily="18" charset="0"/>
                <a:ea typeface="Times New Roman"/>
                <a:cs typeface="Times New Roman" panose="02020603050405020304" pitchFamily="18" charset="0"/>
                <a:sym typeface="Times New Roman"/>
              </a:rPr>
              <a:t>.</a:t>
            </a:r>
          </a:p>
          <a:p>
            <a:pPr marL="342900" marR="0" lvl="0" indent="-342900" algn="just" rtl="0">
              <a:spcBef>
                <a:spcPts val="1000"/>
              </a:spcBef>
              <a:spcAft>
                <a:spcPts val="0"/>
              </a:spcAft>
              <a:buClr>
                <a:srgbClr val="373737"/>
              </a:buClr>
              <a:buSzPct val="100000"/>
              <a:buFont typeface="Times New Roman"/>
              <a:buChar char="•"/>
            </a:pPr>
            <a:r>
              <a:rPr lang="en" sz="2000" dirty="0">
                <a:solidFill>
                  <a:schemeClr val="tx1"/>
                </a:solidFill>
                <a:latin typeface="Times New Roman" panose="02020603050405020304" pitchFamily="18" charset="0"/>
                <a:ea typeface="Times New Roman"/>
                <a:cs typeface="Times New Roman" panose="02020603050405020304" pitchFamily="18" charset="0"/>
                <a:sym typeface="Times New Roman"/>
              </a:rPr>
              <a:t>The information can be </a:t>
            </a:r>
            <a:r>
              <a:rPr lang="en-IN" sz="2000" dirty="0">
                <a:solidFill>
                  <a:schemeClr val="tx1"/>
                </a:solidFill>
                <a:latin typeface="Times New Roman" panose="02020603050405020304" pitchFamily="18" charset="0"/>
                <a:ea typeface="Times New Roman"/>
                <a:cs typeface="Times New Roman" panose="02020603050405020304" pitchFamily="18" charset="0"/>
                <a:sym typeface="Times New Roman"/>
              </a:rPr>
              <a:t>text, images, </a:t>
            </a:r>
            <a:r>
              <a:rPr lang="en" sz="2000" dirty="0">
                <a:solidFill>
                  <a:schemeClr val="tx1"/>
                </a:solidFill>
                <a:latin typeface="Times New Roman" panose="02020603050405020304" pitchFamily="18" charset="0"/>
                <a:ea typeface="Times New Roman"/>
                <a:cs typeface="Times New Roman" panose="02020603050405020304" pitchFamily="18" charset="0"/>
                <a:sym typeface="Times New Roman"/>
              </a:rPr>
              <a:t>audio </a:t>
            </a:r>
            <a:r>
              <a:rPr lang="en-IN" sz="2000" dirty="0">
                <a:solidFill>
                  <a:schemeClr val="tx1"/>
                </a:solidFill>
                <a:latin typeface="Times New Roman" panose="02020603050405020304" pitchFamily="18" charset="0"/>
                <a:ea typeface="Times New Roman"/>
                <a:cs typeface="Times New Roman" panose="02020603050405020304" pitchFamily="18" charset="0"/>
                <a:sym typeface="Times New Roman"/>
              </a:rPr>
              <a:t>and video</a:t>
            </a:r>
            <a:r>
              <a:rPr lang="en" sz="2000" dirty="0">
                <a:solidFill>
                  <a:schemeClr val="tx1"/>
                </a:solidFill>
                <a:latin typeface="Times New Roman" panose="02020603050405020304" pitchFamily="18" charset="0"/>
                <a:ea typeface="Times New Roman"/>
                <a:cs typeface="Times New Roman" panose="02020603050405020304" pitchFamily="18" charset="0"/>
                <a:sym typeface="Times New Roman"/>
              </a:rPr>
              <a:t>.</a:t>
            </a:r>
          </a:p>
          <a:p>
            <a:pPr marL="342900" marR="0" lvl="0" indent="-342900" algn="just" rtl="0">
              <a:spcBef>
                <a:spcPts val="1000"/>
              </a:spcBef>
              <a:spcAft>
                <a:spcPts val="0"/>
              </a:spcAft>
              <a:buClr>
                <a:srgbClr val="373737"/>
              </a:buClr>
              <a:buSzPct val="100000"/>
              <a:buFont typeface="Times New Roman"/>
              <a:buChar char="•"/>
            </a:pPr>
            <a:r>
              <a:rPr lang="en" sz="2000" dirty="0">
                <a:solidFill>
                  <a:schemeClr val="tx1"/>
                </a:solidFill>
                <a:latin typeface="Times New Roman" panose="02020603050405020304" pitchFamily="18" charset="0"/>
                <a:ea typeface="Times New Roman"/>
                <a:cs typeface="Times New Roman" panose="02020603050405020304" pitchFamily="18" charset="0"/>
                <a:sym typeface="Times New Roman"/>
              </a:rPr>
              <a:t>It makes use of a </a:t>
            </a:r>
            <a:r>
              <a:rPr lang="en-IN" sz="2000" dirty="0">
                <a:solidFill>
                  <a:schemeClr val="tx1"/>
                </a:solidFill>
                <a:latin typeface="Times New Roman" panose="02020603050405020304" pitchFamily="18" charset="0"/>
                <a:ea typeface="Times New Roman"/>
                <a:cs typeface="Times New Roman" panose="02020603050405020304" pitchFamily="18" charset="0"/>
                <a:sym typeface="Times New Roman"/>
              </a:rPr>
              <a:t>mini</a:t>
            </a:r>
            <a:r>
              <a:rPr lang="en" sz="2000" dirty="0">
                <a:solidFill>
                  <a:schemeClr val="tx1"/>
                </a:solidFill>
                <a:latin typeface="Times New Roman" panose="02020603050405020304" pitchFamily="18" charset="0"/>
                <a:ea typeface="Times New Roman"/>
                <a:cs typeface="Times New Roman" panose="02020603050405020304" pitchFamily="18" charset="0"/>
                <a:sym typeface="Times New Roman"/>
              </a:rPr>
              <a:t> computer, which is commonly termed as </a:t>
            </a:r>
            <a:r>
              <a:rPr lang="en" sz="2000" b="1" dirty="0">
                <a:solidFill>
                  <a:schemeClr val="tx1"/>
                </a:solidFill>
                <a:latin typeface="Times New Roman" panose="02020603050405020304" pitchFamily="18" charset="0"/>
                <a:ea typeface="Times New Roman"/>
                <a:cs typeface="Times New Roman" panose="02020603050405020304" pitchFamily="18" charset="0"/>
                <a:sym typeface="Times New Roman"/>
              </a:rPr>
              <a:t>Ras</a:t>
            </a:r>
            <a:r>
              <a:rPr lang="en-IN" sz="2000" b="1" dirty="0">
                <a:solidFill>
                  <a:schemeClr val="tx1"/>
                </a:solidFill>
                <a:latin typeface="Times New Roman" panose="02020603050405020304" pitchFamily="18" charset="0"/>
                <a:ea typeface="Times New Roman"/>
                <a:cs typeface="Times New Roman" panose="02020603050405020304" pitchFamily="18" charset="0"/>
                <a:sym typeface="Times New Roman"/>
              </a:rPr>
              <a:t>p</a:t>
            </a:r>
            <a:r>
              <a:rPr lang="en" sz="2000" b="1" dirty="0">
                <a:solidFill>
                  <a:schemeClr val="tx1"/>
                </a:solidFill>
                <a:latin typeface="Times New Roman" panose="02020603050405020304" pitchFamily="18" charset="0"/>
                <a:ea typeface="Times New Roman"/>
                <a:cs typeface="Times New Roman" panose="02020603050405020304" pitchFamily="18" charset="0"/>
                <a:sym typeface="Times New Roman"/>
              </a:rPr>
              <a:t>berry </a:t>
            </a:r>
            <a:r>
              <a:rPr lang="en-IN" sz="2000" b="1" dirty="0">
                <a:solidFill>
                  <a:schemeClr val="tx1"/>
                </a:solidFill>
                <a:latin typeface="Times New Roman" panose="02020603050405020304" pitchFamily="18" charset="0"/>
                <a:ea typeface="Times New Roman"/>
                <a:cs typeface="Times New Roman" panose="02020603050405020304" pitchFamily="18" charset="0"/>
                <a:sym typeface="Times New Roman"/>
              </a:rPr>
              <a:t>P</a:t>
            </a:r>
            <a:r>
              <a:rPr lang="en" sz="2000" b="1" dirty="0">
                <a:solidFill>
                  <a:schemeClr val="tx1"/>
                </a:solidFill>
                <a:latin typeface="Times New Roman" panose="02020603050405020304" pitchFamily="18" charset="0"/>
                <a:ea typeface="Times New Roman"/>
                <a:cs typeface="Times New Roman" panose="02020603050405020304" pitchFamily="18" charset="0"/>
                <a:sym typeface="Times New Roman"/>
              </a:rPr>
              <a:t>i.</a:t>
            </a:r>
          </a:p>
          <a:p>
            <a:pPr marL="342900" marR="0" lvl="0" indent="-342900" algn="just" rtl="0">
              <a:spcBef>
                <a:spcPts val="1000"/>
              </a:spcBef>
              <a:spcAft>
                <a:spcPts val="0"/>
              </a:spcAft>
              <a:buClr>
                <a:srgbClr val="373737"/>
              </a:buClr>
              <a:buSzPct val="100000"/>
              <a:buFont typeface="Times New Roman"/>
              <a:buChar char="•"/>
            </a:pPr>
            <a:r>
              <a:rPr lang="en-IN" sz="2000" dirty="0">
                <a:solidFill>
                  <a:schemeClr val="tx1"/>
                </a:solidFill>
                <a:latin typeface="Times New Roman" panose="02020603050405020304" pitchFamily="18" charset="0"/>
                <a:ea typeface="Times New Roman"/>
                <a:cs typeface="Times New Roman" panose="02020603050405020304" pitchFamily="18" charset="0"/>
                <a:sym typeface="Times New Roman"/>
              </a:rPr>
              <a:t>It aims at designing a LED Monitor based message display controlled through a laptop. </a:t>
            </a:r>
            <a:endParaRPr lang="en" sz="20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
        <p:nvSpPr>
          <p:cNvPr id="404" name="Shape 404"/>
          <p:cNvSpPr/>
          <p:nvPr/>
        </p:nvSpPr>
        <p:spPr>
          <a:xfrm>
            <a:off x="511175" y="590550"/>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200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4</a:t>
            </a:fld>
            <a:endParaRPr lang="en" sz="2000">
              <a:solidFill>
                <a:srgbClr val="FEFFFF"/>
              </a:solidFill>
              <a:latin typeface="Century Gothic"/>
              <a:ea typeface="Century Gothic"/>
              <a:cs typeface="Century Gothic"/>
              <a:sym typeface="Century Gothic"/>
            </a:endParaRPr>
          </a:p>
        </p:txBody>
      </p:sp>
      <p:sp>
        <p:nvSpPr>
          <p:cNvPr id="2" name="Slide Number Placeholder 1"/>
          <p:cNvSpPr>
            <a:spLocks noGrp="1"/>
          </p:cNvSpPr>
          <p:nvPr>
            <p:ph type="sldNum" idx="4294967295"/>
          </p:nvPr>
        </p:nvSpPr>
        <p:spPr>
          <a:xfrm>
            <a:off x="511175" y="4692006"/>
            <a:ext cx="585788" cy="273843"/>
          </a:xfrm>
          <a:prstGeom prst="rect">
            <a:avLst/>
          </a:prstGeom>
        </p:spPr>
        <p:txBody>
          <a:bodyPr/>
          <a:lstStyle/>
          <a:p>
            <a:pPr marL="0" marR="0" lvl="0" indent="0" algn="r" rtl="0">
              <a:spcBef>
                <a:spcPts val="0"/>
              </a:spcBef>
              <a:spcAft>
                <a:spcPts val="0"/>
              </a:spcAft>
              <a:buSzPct val="25000"/>
              <a:buNone/>
            </a:pPr>
            <a:fld id="{00000000-1234-1234-1234-123412341234}" type="slidenum">
              <a:rPr lang="en" sz="2000" b="1" i="1" smtClean="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4</a:t>
            </a:fld>
            <a:endParaRPr lang="en" sz="2000" b="1" i="1">
              <a:solidFill>
                <a:srgbClr val="FEFFFF"/>
              </a:solidFill>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a:spLocks noGrp="1"/>
          </p:cNvSpPr>
          <p:nvPr>
            <p:ph type="body" idx="4294967295"/>
          </p:nvPr>
        </p:nvSpPr>
        <p:spPr>
          <a:xfrm>
            <a:off x="1524000" y="1428750"/>
            <a:ext cx="6591300" cy="1828800"/>
          </a:xfrm>
          <a:prstGeom prst="rect">
            <a:avLst/>
          </a:prstGeom>
          <a:noFill/>
          <a:ln>
            <a:noFill/>
          </a:ln>
        </p:spPr>
        <p:txBody>
          <a:bodyPr lIns="91425" tIns="45700" rIns="91425" bIns="45700" anchor="t" anchorCtr="0">
            <a:noAutofit/>
          </a:bodyPr>
          <a:lstStyle/>
          <a:p>
            <a:pPr marL="342900" marR="0" lvl="0" indent="-342900" algn="just" rtl="0">
              <a:spcBef>
                <a:spcPts val="0"/>
              </a:spcBef>
              <a:spcAft>
                <a:spcPts val="0"/>
              </a:spcAft>
              <a:buClr>
                <a:srgbClr val="353535"/>
              </a:buClr>
              <a:buSzPct val="100000"/>
              <a:buFont typeface="Times New Roman"/>
              <a:buChar char="•"/>
            </a:pPr>
            <a:r>
              <a:rPr lang="en-IN" sz="2000" dirty="0" smtClean="0">
                <a:solidFill>
                  <a:schemeClr val="tx1"/>
                </a:solidFill>
                <a:latin typeface="Times New Roman"/>
                <a:ea typeface="Times New Roman"/>
                <a:cs typeface="Times New Roman"/>
                <a:sym typeface="Times New Roman"/>
              </a:rPr>
              <a:t>It is simple, easy to install, user-friendly system which can receive and display information in a particular manner with respect to date and time which will help the user to easily  keep the track of information everyday and each time he uses the system.</a:t>
            </a:r>
            <a:endParaRPr lang="en" sz="2000" dirty="0">
              <a:solidFill>
                <a:schemeClr val="tx1"/>
              </a:solidFill>
              <a:latin typeface="Times New Roman"/>
              <a:ea typeface="Times New Roman"/>
              <a:cs typeface="Times New Roman"/>
              <a:sym typeface="Times New Roman"/>
            </a:endParaRPr>
          </a:p>
        </p:txBody>
      </p:sp>
      <p:sp>
        <p:nvSpPr>
          <p:cNvPr id="410" name="Shape 410"/>
          <p:cNvSpPr/>
          <p:nvPr/>
        </p:nvSpPr>
        <p:spPr>
          <a:xfrm>
            <a:off x="511175" y="590550"/>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200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5</a:t>
            </a:fld>
            <a:endParaRPr lang="en" sz="2000">
              <a:solidFill>
                <a:srgbClr val="FEFFFF"/>
              </a:solidFill>
              <a:latin typeface="Century Gothic"/>
              <a:ea typeface="Century Gothic"/>
              <a:cs typeface="Century Gothic"/>
              <a:sym typeface="Century Gothic"/>
            </a:endParaRPr>
          </a:p>
        </p:txBody>
      </p:sp>
      <p:sp>
        <p:nvSpPr>
          <p:cNvPr id="2" name="Slide Number Placeholder 1"/>
          <p:cNvSpPr>
            <a:spLocks noGrp="1"/>
          </p:cNvSpPr>
          <p:nvPr>
            <p:ph type="sldNum" idx="4294967295"/>
          </p:nvPr>
        </p:nvSpPr>
        <p:spPr>
          <a:xfrm>
            <a:off x="511175" y="4692006"/>
            <a:ext cx="585788" cy="273843"/>
          </a:xfrm>
          <a:prstGeom prst="rect">
            <a:avLst/>
          </a:prstGeom>
        </p:spPr>
        <p:txBody>
          <a:bodyPr/>
          <a:lstStyle/>
          <a:p>
            <a:pPr marL="0" marR="0" lvl="0" indent="0" algn="r" rtl="0">
              <a:spcBef>
                <a:spcPts val="0"/>
              </a:spcBef>
              <a:spcAft>
                <a:spcPts val="0"/>
              </a:spcAft>
              <a:buSzPct val="25000"/>
              <a:buNone/>
            </a:pPr>
            <a:fld id="{00000000-1234-1234-1234-123412341234}" type="slidenum">
              <a:rPr lang="en" sz="2000" b="1" i="1" smtClean="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5</a:t>
            </a:fld>
            <a:endParaRPr lang="en" sz="2000" b="1" i="1">
              <a:solidFill>
                <a:srgbClr val="FEFFFF"/>
              </a:solidFill>
              <a:latin typeface="Century Gothic"/>
              <a:ea typeface="Century Gothic"/>
              <a:cs typeface="Century Gothic"/>
              <a:sym typeface="Century Gothic"/>
            </a:endParaRPr>
          </a:p>
        </p:txBody>
      </p:sp>
      <p:sp>
        <p:nvSpPr>
          <p:cNvPr id="5" name="TextBox 4"/>
          <p:cNvSpPr txBox="1"/>
          <p:nvPr/>
        </p:nvSpPr>
        <p:spPr>
          <a:xfrm>
            <a:off x="6629400" y="438150"/>
            <a:ext cx="881973" cy="400110"/>
          </a:xfrm>
          <a:prstGeom prst="rect">
            <a:avLst/>
          </a:prstGeom>
          <a:noFill/>
        </p:spPr>
        <p:txBody>
          <a:bodyPr wrap="none" rtlCol="0">
            <a:spAutoFit/>
          </a:bodyPr>
          <a:lstStyle/>
          <a:p>
            <a:r>
              <a:rPr lang="en" sz="2000" dirty="0">
                <a:solidFill>
                  <a:schemeClr val="tx1"/>
                </a:solidFill>
                <a:latin typeface="Times New Roman"/>
                <a:ea typeface="Times New Roman"/>
                <a:cs typeface="Times New Roman"/>
                <a:sym typeface="Times New Roman"/>
              </a:rPr>
              <a:t>contd</a:t>
            </a:r>
            <a:r>
              <a:rPr lang="en" sz="2000" dirty="0" smtClean="0">
                <a:solidFill>
                  <a:schemeClr val="tx1"/>
                </a:solidFill>
                <a:latin typeface="Times New Roman"/>
                <a:ea typeface="Times New Roman"/>
                <a:cs typeface="Times New Roman"/>
                <a:sym typeface="Times New Roman"/>
              </a:rPr>
              <a:t>..</a:t>
            </a:r>
            <a:endParaRPr lang="en-IN"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title" idx="4294967295"/>
          </p:nvPr>
        </p:nvSpPr>
        <p:spPr>
          <a:xfrm>
            <a:off x="3299193" y="209550"/>
            <a:ext cx="3280913" cy="6167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 sz="2800" b="0" i="0" u="none" strike="noStrike" cap="none" dirty="0">
                <a:solidFill>
                  <a:srgbClr val="1581AA"/>
                </a:solidFill>
                <a:latin typeface="Century Gothic"/>
                <a:ea typeface="Century Gothic"/>
                <a:cs typeface="Century Gothic"/>
                <a:sym typeface="Century Gothic"/>
              </a:rPr>
              <a:t>Application</a:t>
            </a:r>
          </a:p>
        </p:txBody>
      </p:sp>
      <p:sp>
        <p:nvSpPr>
          <p:cNvPr id="417" name="Shape 417"/>
          <p:cNvSpPr txBox="1">
            <a:spLocks noGrp="1"/>
          </p:cNvSpPr>
          <p:nvPr>
            <p:ph type="body" idx="4294967295"/>
          </p:nvPr>
        </p:nvSpPr>
        <p:spPr>
          <a:xfrm>
            <a:off x="914400" y="1278795"/>
            <a:ext cx="8050500" cy="3274155"/>
          </a:xfrm>
          <a:prstGeom prst="rect">
            <a:avLst/>
          </a:prstGeom>
          <a:noFill/>
          <a:ln>
            <a:noFill/>
          </a:ln>
        </p:spPr>
        <p:txBody>
          <a:bodyPr lIns="91425" tIns="45700" rIns="91425" bIns="45700" anchor="t" anchorCtr="0">
            <a:noAutofit/>
          </a:bodyPr>
          <a:lstStyle/>
          <a:p>
            <a:pPr marL="342900" marR="0" lvl="0" indent="-368300" algn="just" rtl="0">
              <a:spcBef>
                <a:spcPts val="1000"/>
              </a:spcBef>
              <a:spcAft>
                <a:spcPts val="0"/>
              </a:spcAft>
              <a:buClr>
                <a:srgbClr val="353535"/>
              </a:buClr>
              <a:buSzPct val="120000"/>
              <a:buFont typeface="Times New Roman"/>
              <a:buChar char="•"/>
            </a:pPr>
            <a:r>
              <a:rPr lang="en-US" sz="2000" dirty="0" smtClean="0">
                <a:solidFill>
                  <a:schemeClr val="tx1"/>
                </a:solidFill>
                <a:latin typeface="Times New Roman" panose="02020603050405020304" pitchFamily="18" charset="0"/>
                <a:ea typeface="Times New Roman"/>
                <a:cs typeface="Times New Roman" panose="02020603050405020304" pitchFamily="18" charset="0"/>
                <a:sym typeface="Times New Roman"/>
              </a:rPr>
              <a:t>This </a:t>
            </a:r>
            <a:r>
              <a:rPr lang="en-US" sz="2000" dirty="0">
                <a:solidFill>
                  <a:schemeClr val="tx1"/>
                </a:solidFill>
                <a:latin typeface="Times New Roman" panose="02020603050405020304" pitchFamily="18" charset="0"/>
                <a:ea typeface="Times New Roman"/>
                <a:cs typeface="Times New Roman" panose="02020603050405020304" pitchFamily="18" charset="0"/>
                <a:sym typeface="Times New Roman"/>
              </a:rPr>
              <a:t>w</a:t>
            </a:r>
            <a:r>
              <a:rPr lang="en" sz="2000" dirty="0">
                <a:solidFill>
                  <a:schemeClr val="tx1"/>
                </a:solidFill>
                <a:latin typeface="Times New Roman" panose="02020603050405020304" pitchFamily="18" charset="0"/>
                <a:ea typeface="Times New Roman"/>
                <a:cs typeface="Times New Roman" panose="02020603050405020304" pitchFamily="18" charset="0"/>
                <a:sym typeface="Times New Roman"/>
              </a:rPr>
              <a:t>ill hel</a:t>
            </a:r>
            <a:r>
              <a:rPr lang="en-IN" sz="2000" dirty="0">
                <a:solidFill>
                  <a:schemeClr val="tx1"/>
                </a:solidFill>
                <a:latin typeface="Times New Roman" panose="02020603050405020304" pitchFamily="18" charset="0"/>
                <a:ea typeface="Times New Roman"/>
                <a:cs typeface="Times New Roman" panose="02020603050405020304" pitchFamily="18" charset="0"/>
                <a:sym typeface="Times New Roman"/>
              </a:rPr>
              <a:t>p in reducing human efforts</a:t>
            </a:r>
            <a:r>
              <a:rPr lang="en" sz="2000" dirty="0">
                <a:solidFill>
                  <a:schemeClr val="tx1"/>
                </a:solidFill>
                <a:latin typeface="Times New Roman" panose="02020603050405020304" pitchFamily="18" charset="0"/>
                <a:ea typeface="Times New Roman"/>
                <a:cs typeface="Times New Roman" panose="02020603050405020304" pitchFamily="18" charset="0"/>
                <a:sym typeface="Times New Roman"/>
              </a:rPr>
              <a:t> and risk</a:t>
            </a:r>
            <a:r>
              <a:rPr lang="en-IN" sz="2000" dirty="0">
                <a:solidFill>
                  <a:schemeClr val="tx1"/>
                </a:solidFill>
                <a:latin typeface="Times New Roman" panose="02020603050405020304" pitchFamily="18" charset="0"/>
                <a:ea typeface="Times New Roman"/>
                <a:cs typeface="Times New Roman" panose="02020603050405020304" pitchFamily="18" charset="0"/>
                <a:sym typeface="Times New Roman"/>
              </a:rPr>
              <a:t>s</a:t>
            </a:r>
            <a:r>
              <a:rPr lang="en" sz="2000" dirty="0">
                <a:solidFill>
                  <a:schemeClr val="tx1"/>
                </a:solidFill>
                <a:latin typeface="Times New Roman" panose="02020603050405020304" pitchFamily="18" charset="0"/>
                <a:ea typeface="Times New Roman"/>
                <a:cs typeface="Times New Roman" panose="02020603050405020304" pitchFamily="18" charset="0"/>
                <a:sym typeface="Times New Roman"/>
              </a:rPr>
              <a:t> involv</a:t>
            </a:r>
            <a:r>
              <a:rPr lang="en-IN" sz="2000" dirty="0">
                <a:solidFill>
                  <a:schemeClr val="tx1"/>
                </a:solidFill>
                <a:latin typeface="Times New Roman" panose="02020603050405020304" pitchFamily="18" charset="0"/>
                <a:ea typeface="Times New Roman"/>
                <a:cs typeface="Times New Roman" panose="02020603050405020304" pitchFamily="18" charset="0"/>
                <a:sym typeface="Times New Roman"/>
              </a:rPr>
              <a:t>e</a:t>
            </a:r>
            <a:r>
              <a:rPr lang="en" sz="2000" dirty="0">
                <a:solidFill>
                  <a:schemeClr val="tx1"/>
                </a:solidFill>
                <a:latin typeface="Times New Roman" panose="02020603050405020304" pitchFamily="18" charset="0"/>
                <a:ea typeface="Times New Roman"/>
                <a:cs typeface="Times New Roman" panose="02020603050405020304" pitchFamily="18" charset="0"/>
                <a:sym typeface="Times New Roman"/>
              </a:rPr>
              <a:t>d.</a:t>
            </a:r>
          </a:p>
          <a:p>
            <a:pPr marL="342900" marR="0" lvl="0" indent="-368300" algn="just" rtl="0">
              <a:spcBef>
                <a:spcPts val="1000"/>
              </a:spcBef>
              <a:spcAft>
                <a:spcPts val="0"/>
              </a:spcAft>
              <a:buClr>
                <a:srgbClr val="353535"/>
              </a:buClr>
              <a:buSzPct val="120000"/>
              <a:buFont typeface="Times New Roman"/>
              <a:buChar char="•"/>
            </a:pPr>
            <a:r>
              <a:rPr lang="en-GB" sz="2000" dirty="0">
                <a:solidFill>
                  <a:schemeClr val="tx1"/>
                </a:solidFill>
                <a:latin typeface="Times New Roman" panose="02020603050405020304" pitchFamily="18" charset="0"/>
                <a:cs typeface="Times New Roman" panose="02020603050405020304" pitchFamily="18" charset="0"/>
              </a:rPr>
              <a:t>Using multiple screens for displaying the big size advertising </a:t>
            </a:r>
            <a:endParaRPr lang="en-IN" sz="2000" dirty="0">
              <a:solidFill>
                <a:schemeClr val="tx1"/>
              </a:solidFill>
              <a:latin typeface="Times New Roman" panose="02020603050405020304" pitchFamily="18" charset="0"/>
              <a:cs typeface="Times New Roman" panose="02020603050405020304" pitchFamily="18" charset="0"/>
            </a:endParaRPr>
          </a:p>
          <a:p>
            <a:pPr marL="342900" marR="0" lvl="0" indent="-368300" algn="just" rtl="0">
              <a:spcBef>
                <a:spcPts val="1000"/>
              </a:spcBef>
              <a:spcAft>
                <a:spcPts val="0"/>
              </a:spcAft>
              <a:buClr>
                <a:srgbClr val="353535"/>
              </a:buClr>
              <a:buSzPct val="120000"/>
              <a:buFont typeface="Times New Roman"/>
              <a:buChar char="•"/>
            </a:pPr>
            <a:r>
              <a:rPr lang="en-GB" sz="2000" dirty="0">
                <a:solidFill>
                  <a:schemeClr val="tx1"/>
                </a:solidFill>
                <a:latin typeface="Times New Roman" panose="02020603050405020304" pitchFamily="18" charset="0"/>
                <a:cs typeface="Times New Roman" panose="02020603050405020304" pitchFamily="18" charset="0"/>
              </a:rPr>
              <a:t>The content on the screen is made up of several images files and broad casting display information and also remotely control it. </a:t>
            </a:r>
            <a:endParaRPr lang="en-IN" sz="2000" dirty="0">
              <a:solidFill>
                <a:schemeClr val="tx1"/>
              </a:solidFill>
              <a:latin typeface="Times New Roman" panose="02020603050405020304" pitchFamily="18" charset="0"/>
              <a:cs typeface="Times New Roman" panose="02020603050405020304" pitchFamily="18" charset="0"/>
            </a:endParaRPr>
          </a:p>
          <a:p>
            <a:pPr marL="342900" marR="0" lvl="0" indent="-368300" algn="just" rtl="0">
              <a:spcBef>
                <a:spcPts val="1000"/>
              </a:spcBef>
              <a:spcAft>
                <a:spcPts val="0"/>
              </a:spcAft>
              <a:buClr>
                <a:srgbClr val="353535"/>
              </a:buClr>
              <a:buSzPct val="120000"/>
              <a:buFont typeface="Times New Roman"/>
              <a:buChar char="•"/>
            </a:pPr>
            <a:r>
              <a:rPr lang="en-GB" sz="2000" dirty="0">
                <a:solidFill>
                  <a:schemeClr val="tx1"/>
                </a:solidFill>
                <a:latin typeface="Times New Roman" panose="02020603050405020304" pitchFamily="18" charset="0"/>
                <a:cs typeface="Times New Roman" panose="02020603050405020304" pitchFamily="18" charset="0"/>
              </a:rPr>
              <a:t>The broadcasting information such as subways, buses and bus station, train and train station, shopping malls, schools, conference hall, road highways, colleges and hospital for displaying all useful institutional information for visitors and this application are also used in industry for displaying notices or useful information are giving to employees</a:t>
            </a:r>
            <a:r>
              <a:rPr lang="en-GB" sz="2000" dirty="0" smtClean="0">
                <a:solidFill>
                  <a:schemeClr val="tx1"/>
                </a:solidFill>
                <a:latin typeface="Times New Roman" panose="02020603050405020304" pitchFamily="18" charset="0"/>
                <a:cs typeface="Times New Roman" panose="02020603050405020304" pitchFamily="18" charset="0"/>
              </a:rPr>
              <a:t>.</a:t>
            </a:r>
            <a:endParaRPr sz="2000" b="0" i="0" u="none" strike="noStrike" cap="none" dirty="0">
              <a:solidFill>
                <a:schemeClr val="tx1"/>
              </a:solidFill>
              <a:latin typeface="Times New Roman"/>
              <a:ea typeface="Times New Roman"/>
              <a:cs typeface="Times New Roman"/>
              <a:sym typeface="Times New Roman"/>
            </a:endParaRPr>
          </a:p>
        </p:txBody>
      </p:sp>
      <p:sp>
        <p:nvSpPr>
          <p:cNvPr id="2" name="Slide Number Placeholder 1"/>
          <p:cNvSpPr>
            <a:spLocks noGrp="1"/>
          </p:cNvSpPr>
          <p:nvPr>
            <p:ph type="sldNum" idx="4294967295"/>
          </p:nvPr>
        </p:nvSpPr>
        <p:spPr>
          <a:xfrm>
            <a:off x="511175" y="4692006"/>
            <a:ext cx="585788" cy="273843"/>
          </a:xfrm>
          <a:prstGeom prst="rect">
            <a:avLst/>
          </a:prstGeom>
        </p:spPr>
        <p:txBody>
          <a:bodyPr/>
          <a:lstStyle/>
          <a:p>
            <a:pPr marL="0" marR="0" lvl="0" indent="0" algn="r" rtl="0">
              <a:spcBef>
                <a:spcPts val="0"/>
              </a:spcBef>
              <a:spcAft>
                <a:spcPts val="0"/>
              </a:spcAft>
              <a:buSzPct val="25000"/>
              <a:buNone/>
            </a:pPr>
            <a:fld id="{00000000-1234-1234-1234-123412341234}" type="slidenum">
              <a:rPr lang="en" sz="2000" b="1" i="1" smtClean="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6</a:t>
            </a:fld>
            <a:endParaRPr lang="en" sz="2000" b="1" i="1">
              <a:solidFill>
                <a:srgbClr val="FEFFFF"/>
              </a:solidFill>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a:xfrm>
            <a:off x="681804" y="4738196"/>
            <a:ext cx="381000" cy="380999"/>
          </a:xfrm>
        </p:spPr>
        <p:txBody>
          <a:bodyPr/>
          <a:lstStyle/>
          <a:p>
            <a:pPr algn="r">
              <a:buSzPct val="25000"/>
            </a:pPr>
            <a:r>
              <a:rPr lang="en" sz="2000" b="1" i="1" dirty="0" smtClean="0">
                <a:solidFill>
                  <a:srgbClr val="FEFFFF"/>
                </a:solidFill>
                <a:latin typeface="Century Gothic"/>
                <a:ea typeface="Century Gothic"/>
                <a:cs typeface="Century Gothic"/>
                <a:sym typeface="Century Gothic"/>
              </a:rPr>
              <a:t>7</a:t>
            </a:r>
            <a:endParaRPr lang="en" sz="2000" b="1" i="1" dirty="0">
              <a:solidFill>
                <a:srgbClr val="FEFFFF"/>
              </a:solidFill>
              <a:latin typeface="Century Gothic"/>
              <a:ea typeface="Century Gothic"/>
              <a:cs typeface="Century Gothic"/>
              <a:sym typeface="Century Gothic"/>
            </a:endParaRPr>
          </a:p>
        </p:txBody>
      </p:sp>
      <p:sp>
        <p:nvSpPr>
          <p:cNvPr id="5" name="Shape 433"/>
          <p:cNvSpPr txBox="1">
            <a:spLocks/>
          </p:cNvSpPr>
          <p:nvPr/>
        </p:nvSpPr>
        <p:spPr>
          <a:xfrm>
            <a:off x="2665794" y="209550"/>
            <a:ext cx="3998913" cy="605335"/>
          </a:xfrm>
          <a:prstGeom prst="rect">
            <a:avLst/>
          </a:prstGeom>
          <a:noFill/>
          <a:ln>
            <a:noFill/>
          </a:ln>
        </p:spPr>
        <p:txBody>
          <a:bodyPr lIns="91425" tIns="45700" rIns="91425" bIns="45700" anchor="b"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600" b="0" i="0" u="none" strike="noStrike" cap="none">
                <a:solidFill>
                  <a:srgbClr val="1581AA"/>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2pPr>
            <a:lvl3pPr marL="0" marR="0" lvl="2"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3pPr>
            <a:lvl4pPr marL="0" marR="0" lvl="3"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4pPr>
            <a:lvl5pPr marL="0" marR="0" lvl="4"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5pPr>
            <a:lvl6pPr marL="457200" marR="0" lvl="5"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6pPr>
            <a:lvl7pPr marL="914400" marR="0" lvl="6"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7pPr>
            <a:lvl8pPr marL="1371600" marR="0" lvl="7"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8pPr>
            <a:lvl9pPr marL="1828800" marR="0" lvl="8"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9pPr>
          </a:lstStyle>
          <a:p>
            <a:pPr algn="ctr">
              <a:buSzPct val="25000"/>
            </a:pPr>
            <a:r>
              <a:rPr lang="en" sz="3200" dirty="0" smtClean="0">
                <a:latin typeface="Century Gothic"/>
                <a:ea typeface="Century Gothic"/>
                <a:cs typeface="Century Gothic"/>
                <a:sym typeface="Century Gothic"/>
              </a:rPr>
              <a:t>Literature Survey</a:t>
            </a:r>
            <a:endParaRPr lang="en" sz="3200" dirty="0">
              <a:latin typeface="Century Gothic"/>
              <a:ea typeface="Century Gothic"/>
              <a:cs typeface="Century Gothic"/>
              <a:sym typeface="Century Gothic"/>
            </a:endParaRPr>
          </a:p>
        </p:txBody>
      </p:sp>
      <p:graphicFrame>
        <p:nvGraphicFramePr>
          <p:cNvPr id="8" name="Table 7"/>
          <p:cNvGraphicFramePr>
            <a:graphicFrameLocks noGrp="1"/>
          </p:cNvGraphicFramePr>
          <p:nvPr>
            <p:extLst>
              <p:ext uri="{D42A27DB-BD31-4B8C-83A1-F6EECF244321}">
                <p14:modId xmlns:p14="http://schemas.microsoft.com/office/powerpoint/2010/main" val="293526428"/>
              </p:ext>
            </p:extLst>
          </p:nvPr>
        </p:nvGraphicFramePr>
        <p:xfrm>
          <a:off x="872303" y="1276350"/>
          <a:ext cx="7585897" cy="2926080"/>
        </p:xfrm>
        <a:graphic>
          <a:graphicData uri="http://schemas.openxmlformats.org/drawingml/2006/table">
            <a:tbl>
              <a:tblPr firstRow="1" bandRow="1">
                <a:tableStyleId>{7DF18680-E054-41AD-8BC1-D1AEF772440D}</a:tableStyleId>
              </a:tblPr>
              <a:tblGrid>
                <a:gridCol w="499297">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120655">
                  <a:extLst>
                    <a:ext uri="{9D8B030D-6E8A-4147-A177-3AD203B41FA5}">
                      <a16:colId xmlns:a16="http://schemas.microsoft.com/office/drawing/2014/main" val="20002"/>
                    </a:ext>
                  </a:extLst>
                </a:gridCol>
                <a:gridCol w="1393945">
                  <a:extLst>
                    <a:ext uri="{9D8B030D-6E8A-4147-A177-3AD203B41FA5}">
                      <a16:colId xmlns:a16="http://schemas.microsoft.com/office/drawing/2014/main" val="20003"/>
                    </a:ext>
                  </a:extLst>
                </a:gridCol>
                <a:gridCol w="1185404">
                  <a:extLst>
                    <a:ext uri="{9D8B030D-6E8A-4147-A177-3AD203B41FA5}">
                      <a16:colId xmlns:a16="http://schemas.microsoft.com/office/drawing/2014/main" val="20004"/>
                    </a:ext>
                  </a:extLst>
                </a:gridCol>
                <a:gridCol w="1083698">
                  <a:extLst>
                    <a:ext uri="{9D8B030D-6E8A-4147-A177-3AD203B41FA5}">
                      <a16:colId xmlns:a16="http://schemas.microsoft.com/office/drawing/2014/main" val="20005"/>
                    </a:ext>
                  </a:extLst>
                </a:gridCol>
                <a:gridCol w="1083698">
                  <a:extLst>
                    <a:ext uri="{9D8B030D-6E8A-4147-A177-3AD203B41FA5}">
                      <a16:colId xmlns:a16="http://schemas.microsoft.com/office/drawing/2014/main" val="20006"/>
                    </a:ext>
                  </a:extLst>
                </a:gridCol>
              </a:tblGrid>
              <a:tr h="669640">
                <a:tc>
                  <a:txBody>
                    <a:bodyPr/>
                    <a:lstStyle/>
                    <a:p>
                      <a:pPr algn="ctr"/>
                      <a:r>
                        <a:rPr lang="en-US" dirty="0" smtClean="0">
                          <a:solidFill>
                            <a:schemeClr val="tx1"/>
                          </a:solidFill>
                        </a:rPr>
                        <a:t>SL NO</a:t>
                      </a:r>
                      <a:endParaRPr lang="en-US" dirty="0">
                        <a:solidFill>
                          <a:schemeClr val="tx1"/>
                        </a:solidFill>
                      </a:endParaRPr>
                    </a:p>
                  </a:txBody>
                  <a:tcPr/>
                </a:tc>
                <a:tc>
                  <a:txBody>
                    <a:bodyPr/>
                    <a:lstStyle/>
                    <a:p>
                      <a:pPr algn="ctr"/>
                      <a:r>
                        <a:rPr lang="en-US" dirty="0">
                          <a:solidFill>
                            <a:schemeClr val="tx1"/>
                          </a:solidFill>
                        </a:rPr>
                        <a:t>Title of the Paper</a:t>
                      </a:r>
                    </a:p>
                  </a:txBody>
                  <a:tcPr/>
                </a:tc>
                <a:tc>
                  <a:txBody>
                    <a:bodyPr/>
                    <a:lstStyle/>
                    <a:p>
                      <a:pPr algn="ctr"/>
                      <a:r>
                        <a:rPr lang="en-US" dirty="0">
                          <a:solidFill>
                            <a:schemeClr val="tx1"/>
                          </a:solidFill>
                        </a:rPr>
                        <a:t>Journal</a:t>
                      </a:r>
                      <a:r>
                        <a:rPr lang="en-US" baseline="0" dirty="0">
                          <a:solidFill>
                            <a:schemeClr val="tx1"/>
                          </a:solidFill>
                        </a:rPr>
                        <a:t> Published</a:t>
                      </a:r>
                      <a:endParaRPr lang="en-US" dirty="0">
                        <a:solidFill>
                          <a:schemeClr val="tx1"/>
                        </a:solidFill>
                      </a:endParaRPr>
                    </a:p>
                  </a:txBody>
                  <a:tcPr/>
                </a:tc>
                <a:tc>
                  <a:txBody>
                    <a:bodyPr/>
                    <a:lstStyle/>
                    <a:p>
                      <a:pPr algn="ctr"/>
                      <a:r>
                        <a:rPr lang="en-US" dirty="0">
                          <a:solidFill>
                            <a:schemeClr val="tx1"/>
                          </a:solidFill>
                        </a:rPr>
                        <a:t>Author </a:t>
                      </a:r>
                    </a:p>
                  </a:txBody>
                  <a:tcPr/>
                </a:tc>
                <a:tc>
                  <a:txBody>
                    <a:bodyPr/>
                    <a:lstStyle/>
                    <a:p>
                      <a:pPr algn="ctr"/>
                      <a:r>
                        <a:rPr lang="en-US" dirty="0">
                          <a:solidFill>
                            <a:schemeClr val="tx1"/>
                          </a:solidFill>
                        </a:rPr>
                        <a:t>Problem Addressed</a:t>
                      </a:r>
                      <a:r>
                        <a:rPr lang="en-US" baseline="0" dirty="0">
                          <a:solidFill>
                            <a:schemeClr val="tx1"/>
                          </a:solidFill>
                        </a:rPr>
                        <a:t> </a:t>
                      </a:r>
                      <a:endParaRPr lang="en-US" dirty="0">
                        <a:solidFill>
                          <a:schemeClr val="tx1"/>
                        </a:solidFill>
                      </a:endParaRPr>
                    </a:p>
                  </a:txBody>
                  <a:tcPr/>
                </a:tc>
                <a:tc>
                  <a:txBody>
                    <a:bodyPr/>
                    <a:lstStyle/>
                    <a:p>
                      <a:pPr algn="ctr"/>
                      <a:r>
                        <a:rPr lang="en-US" dirty="0">
                          <a:solidFill>
                            <a:schemeClr val="tx1"/>
                          </a:solidFill>
                        </a:rPr>
                        <a:t>Authors Approach / Method</a:t>
                      </a:r>
                    </a:p>
                  </a:txBody>
                  <a:tcPr/>
                </a:tc>
                <a:tc>
                  <a:txBody>
                    <a:bodyPr/>
                    <a:lstStyle/>
                    <a:p>
                      <a:pPr algn="ctr"/>
                      <a:r>
                        <a:rPr lang="en-US" dirty="0">
                          <a:solidFill>
                            <a:schemeClr val="tx1"/>
                          </a:solidFill>
                        </a:rPr>
                        <a:t>Results</a:t>
                      </a:r>
                    </a:p>
                  </a:txBody>
                  <a:tcPr/>
                </a:tc>
                <a:extLst>
                  <a:ext uri="{0D108BD9-81ED-4DB2-BD59-A6C34878D82A}">
                    <a16:rowId xmlns:a16="http://schemas.microsoft.com/office/drawing/2014/main" val="10000"/>
                  </a:ext>
                </a:extLst>
              </a:tr>
              <a:tr h="1081903">
                <a:tc>
                  <a:txBody>
                    <a:bodyPr/>
                    <a:lstStyle/>
                    <a:p>
                      <a:pPr algn="l"/>
                      <a:r>
                        <a:rPr lang="en-US" sz="1200" dirty="0">
                          <a:latin typeface="Calibri" panose="020F0502020204030204" pitchFamily="34" charset="0"/>
                          <a:cs typeface="Calibri" panose="020F0502020204030204" pitchFamily="34" charset="0"/>
                        </a:rPr>
                        <a:t>1</a:t>
                      </a:r>
                    </a:p>
                  </a:txBody>
                  <a:tcPr/>
                </a:tc>
                <a:tc>
                  <a:txBody>
                    <a:bodyPr/>
                    <a:lstStyle/>
                    <a:p>
                      <a:r>
                        <a:rPr lang="en-US" sz="1200" b="0" i="0" u="none" strike="noStrike" cap="none" baseline="0" dirty="0" smtClean="0">
                          <a:solidFill>
                            <a:schemeClr val="dk1"/>
                          </a:solidFill>
                          <a:latin typeface="Calibri" panose="020F0502020204030204" pitchFamily="34" charset="0"/>
                          <a:ea typeface="+mn-ea"/>
                          <a:cs typeface="Calibri" panose="020F0502020204030204" pitchFamily="34" charset="0"/>
                          <a:sym typeface="Arial"/>
                        </a:rPr>
                        <a:t>GSM Based Wireless Electronic Notice Board Display</a:t>
                      </a:r>
                      <a:endParaRPr lang="en-US" sz="1200" b="0" dirty="0">
                        <a:latin typeface="Calibri" panose="020F0502020204030204" pitchFamily="34" charset="0"/>
                        <a:cs typeface="Calibri" panose="020F0502020204030204" pitchFamily="34" charset="0"/>
                      </a:endParaRPr>
                    </a:p>
                  </a:txBody>
                  <a:tcPr/>
                </a:tc>
                <a:tc>
                  <a:txBody>
                    <a:bodyPr/>
                    <a:lstStyle/>
                    <a:p>
                      <a:pPr algn="l"/>
                      <a:r>
                        <a:rPr lang="en-IN" sz="1200" b="0" i="0" u="none" strike="noStrike" cap="none" baseline="0" dirty="0" smtClean="0">
                          <a:solidFill>
                            <a:schemeClr val="dk1"/>
                          </a:solidFill>
                          <a:latin typeface="Calibri" panose="020F0502020204030204" pitchFamily="34" charset="0"/>
                          <a:ea typeface="+mn-ea"/>
                          <a:cs typeface="Calibri" panose="020F0502020204030204" pitchFamily="34" charset="0"/>
                          <a:sym typeface="Arial"/>
                        </a:rPr>
                        <a:t>IJATIR</a:t>
                      </a:r>
                    </a:p>
                    <a:p>
                      <a:pPr algn="l"/>
                      <a:r>
                        <a:rPr lang="en-US" sz="1200" b="0" dirty="0" smtClean="0">
                          <a:latin typeface="Calibri" panose="020F0502020204030204" pitchFamily="34" charset="0"/>
                          <a:cs typeface="Calibri" panose="020F0502020204030204" pitchFamily="34" charset="0"/>
                        </a:rPr>
                        <a:t>2016</a:t>
                      </a:r>
                      <a:endParaRPr lang="en-US" sz="1200" b="0" dirty="0">
                        <a:latin typeface="Calibri" panose="020F0502020204030204" pitchFamily="34" charset="0"/>
                        <a:cs typeface="Calibri" panose="020F0502020204030204" pitchFamily="34" charset="0"/>
                      </a:endParaRPr>
                    </a:p>
                  </a:txBody>
                  <a:tcPr/>
                </a:tc>
                <a:tc>
                  <a:txBody>
                    <a:bodyPr/>
                    <a:lstStyle/>
                    <a:p>
                      <a:r>
                        <a:rPr lang="en-IN" sz="1200" b="0" i="0" u="none" strike="noStrike" cap="none" baseline="0" dirty="0" smtClean="0">
                          <a:solidFill>
                            <a:schemeClr val="dk1"/>
                          </a:solidFill>
                          <a:latin typeface="Calibri" panose="020F0502020204030204" pitchFamily="34" charset="0"/>
                          <a:ea typeface="+mn-ea"/>
                          <a:cs typeface="Calibri" panose="020F0502020204030204" pitchFamily="34" charset="0"/>
                          <a:sym typeface="Arial"/>
                        </a:rPr>
                        <a:t> P. SAMPATH KUMAR, V. PRIYANKA, LAKSHMI SUREKHA, Y. HARISH REDDY </a:t>
                      </a:r>
                      <a:endParaRPr lang="en-US" sz="1200" b="0" dirty="0">
                        <a:latin typeface="Calibri" panose="020F0502020204030204" pitchFamily="34" charset="0"/>
                        <a:cs typeface="Calibri" panose="020F0502020204030204" pitchFamily="34" charset="0"/>
                      </a:endParaRPr>
                    </a:p>
                  </a:txBody>
                  <a:tcPr/>
                </a:tc>
                <a:tc>
                  <a:txBody>
                    <a:bodyPr/>
                    <a:lstStyle/>
                    <a:p>
                      <a:pPr algn="l"/>
                      <a:r>
                        <a:rPr lang="en-US" sz="1200" b="0" dirty="0" smtClean="0">
                          <a:latin typeface="Calibri" panose="020F0502020204030204" pitchFamily="34" charset="0"/>
                          <a:cs typeface="Calibri" panose="020F0502020204030204" pitchFamily="34" charset="0"/>
                        </a:rPr>
                        <a:t>Bluetooth based system</a:t>
                      </a:r>
                      <a:endParaRPr lang="en-US" sz="1200" b="0" dirty="0">
                        <a:latin typeface="Calibri" panose="020F0502020204030204" pitchFamily="34" charset="0"/>
                        <a:cs typeface="Calibri" panose="020F0502020204030204" pitchFamily="34" charset="0"/>
                      </a:endParaRPr>
                    </a:p>
                  </a:txBody>
                  <a:tcPr/>
                </a:tc>
                <a:tc>
                  <a:txBody>
                    <a:bodyPr/>
                    <a:lstStyle/>
                    <a:p>
                      <a:pPr algn="l"/>
                      <a:r>
                        <a:rPr lang="en-US" sz="1200" b="0" dirty="0" smtClean="0">
                          <a:latin typeface="Calibri" panose="020F0502020204030204" pitchFamily="34" charset="0"/>
                          <a:cs typeface="Calibri" panose="020F0502020204030204" pitchFamily="34" charset="0"/>
                        </a:rPr>
                        <a:t>GSM SMS based system</a:t>
                      </a:r>
                      <a:endParaRPr lang="en-US" sz="1200" b="0" dirty="0">
                        <a:latin typeface="Calibri" panose="020F0502020204030204" pitchFamily="34" charset="0"/>
                        <a:cs typeface="Calibri" panose="020F0502020204030204" pitchFamily="34" charset="0"/>
                      </a:endParaRPr>
                    </a:p>
                  </a:txBody>
                  <a:tcPr/>
                </a:tc>
                <a:tc>
                  <a:txBody>
                    <a:bodyPr/>
                    <a:lstStyle/>
                    <a:p>
                      <a:pPr algn="l"/>
                      <a:r>
                        <a:rPr lang="en-US" sz="1200" b="0" dirty="0" smtClean="0">
                          <a:latin typeface="Calibri" panose="020F0502020204030204" pitchFamily="34" charset="0"/>
                          <a:cs typeface="Calibri" panose="020F0502020204030204" pitchFamily="34" charset="0"/>
                        </a:rPr>
                        <a:t>Remote Access</a:t>
                      </a:r>
                      <a:endParaRPr lang="en-US" sz="120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r h="915457">
                <a:tc>
                  <a:txBody>
                    <a:bodyPr/>
                    <a:lstStyle/>
                    <a:p>
                      <a:pPr algn="l"/>
                      <a:r>
                        <a:rPr lang="en-US" sz="1200" dirty="0" smtClean="0">
                          <a:latin typeface="Calibri" panose="020F0502020204030204" pitchFamily="34" charset="0"/>
                          <a:cs typeface="Calibri" panose="020F0502020204030204" pitchFamily="34" charset="0"/>
                        </a:rPr>
                        <a:t>2</a:t>
                      </a:r>
                      <a:endParaRPr lang="en-US" sz="1200" dirty="0">
                        <a:latin typeface="Calibri" panose="020F0502020204030204" pitchFamily="34" charset="0"/>
                        <a:cs typeface="Calibri" panose="020F0502020204030204" pitchFamily="34" charset="0"/>
                      </a:endParaRPr>
                    </a:p>
                  </a:txBody>
                  <a:tcPr/>
                </a:tc>
                <a:tc>
                  <a:txBody>
                    <a:bodyPr/>
                    <a:lstStyle/>
                    <a:p>
                      <a:r>
                        <a:rPr lang="en-US" sz="1200" b="0" i="0" u="none" strike="noStrike" cap="none" baseline="0" dirty="0" smtClean="0">
                          <a:solidFill>
                            <a:schemeClr val="dk1"/>
                          </a:solidFill>
                          <a:latin typeface="Calibri" panose="020F0502020204030204" pitchFamily="34" charset="0"/>
                          <a:ea typeface="+mn-ea"/>
                          <a:cs typeface="Calibri" panose="020F0502020204030204" pitchFamily="34" charset="0"/>
                          <a:sym typeface="Arial"/>
                        </a:rPr>
                        <a:t>Wireless Electronic Notice Board Using</a:t>
                      </a:r>
                    </a:p>
                    <a:p>
                      <a:r>
                        <a:rPr lang="en-IN" sz="1200" b="0" i="0" u="none" strike="noStrike" cap="none" baseline="0" dirty="0" smtClean="0">
                          <a:solidFill>
                            <a:schemeClr val="dk1"/>
                          </a:solidFill>
                          <a:latin typeface="Calibri" panose="020F0502020204030204" pitchFamily="34" charset="0"/>
                          <a:ea typeface="+mn-ea"/>
                          <a:cs typeface="Calibri" panose="020F0502020204030204" pitchFamily="34" charset="0"/>
                          <a:sym typeface="Arial"/>
                        </a:rPr>
                        <a:t>Raspberry Pi 3</a:t>
                      </a:r>
                      <a:endParaRPr lang="en-US" sz="1200" b="0" dirty="0">
                        <a:latin typeface="Calibri" panose="020F0502020204030204" pitchFamily="34" charset="0"/>
                        <a:cs typeface="Calibri" panose="020F0502020204030204" pitchFamily="34" charset="0"/>
                      </a:endParaRPr>
                    </a:p>
                  </a:txBody>
                  <a:tcPr/>
                </a:tc>
                <a:tc>
                  <a:txBody>
                    <a:bodyPr/>
                    <a:lstStyle/>
                    <a:p>
                      <a:pPr algn="l"/>
                      <a:r>
                        <a:rPr lang="en-IN" sz="1200" b="0" i="0" u="none" strike="noStrike" cap="none" baseline="0" dirty="0" smtClean="0">
                          <a:solidFill>
                            <a:schemeClr val="dk1"/>
                          </a:solidFill>
                          <a:latin typeface="Calibri" panose="020F0502020204030204" pitchFamily="34" charset="0"/>
                          <a:ea typeface="+mn-ea"/>
                          <a:cs typeface="Calibri" panose="020F0502020204030204" pitchFamily="34" charset="0"/>
                          <a:sym typeface="Arial"/>
                        </a:rPr>
                        <a:t>IJRASET</a:t>
                      </a:r>
                    </a:p>
                    <a:p>
                      <a:pPr algn="l"/>
                      <a:r>
                        <a:rPr lang="en-US" sz="1200" b="0" dirty="0" smtClean="0">
                          <a:latin typeface="Calibri" panose="020F0502020204030204" pitchFamily="34" charset="0"/>
                          <a:cs typeface="Calibri" panose="020F0502020204030204" pitchFamily="34" charset="0"/>
                        </a:rPr>
                        <a:t>2017</a:t>
                      </a:r>
                      <a:endParaRPr lang="en-US" sz="1200" b="0" dirty="0">
                        <a:latin typeface="Calibri" panose="020F0502020204030204" pitchFamily="34" charset="0"/>
                        <a:cs typeface="Calibri" panose="020F0502020204030204" pitchFamily="34" charset="0"/>
                      </a:endParaRPr>
                    </a:p>
                  </a:txBody>
                  <a:tcPr/>
                </a:tc>
                <a:tc>
                  <a:txBody>
                    <a:bodyPr/>
                    <a:lstStyle/>
                    <a:p>
                      <a:pPr algn="l"/>
                      <a:r>
                        <a:rPr lang="en-IN" sz="1200" b="0" i="0" u="none" strike="noStrike" cap="none" baseline="0" dirty="0" err="1" smtClean="0">
                          <a:solidFill>
                            <a:schemeClr val="dk1"/>
                          </a:solidFill>
                          <a:latin typeface="Calibri" panose="020F0502020204030204" pitchFamily="34" charset="0"/>
                          <a:ea typeface="+mn-ea"/>
                          <a:cs typeface="Calibri" panose="020F0502020204030204" pitchFamily="34" charset="0"/>
                          <a:sym typeface="Arial"/>
                        </a:rPr>
                        <a:t>Er</a:t>
                      </a:r>
                      <a:r>
                        <a:rPr lang="en-IN" sz="1200" b="0" i="0" u="none" strike="noStrike" cap="none" baseline="0" dirty="0" smtClean="0">
                          <a:solidFill>
                            <a:schemeClr val="dk1"/>
                          </a:solidFill>
                          <a:latin typeface="Calibri" panose="020F0502020204030204" pitchFamily="34" charset="0"/>
                          <a:ea typeface="+mn-ea"/>
                          <a:cs typeface="Calibri" panose="020F0502020204030204" pitchFamily="34" charset="0"/>
                          <a:sym typeface="Arial"/>
                        </a:rPr>
                        <a:t>. G. </a:t>
                      </a:r>
                      <a:r>
                        <a:rPr lang="en-IN" sz="1200" b="0" i="0" u="none" strike="noStrike" cap="none" baseline="0" dirty="0" err="1" smtClean="0">
                          <a:solidFill>
                            <a:schemeClr val="dk1"/>
                          </a:solidFill>
                          <a:latin typeface="Calibri" panose="020F0502020204030204" pitchFamily="34" charset="0"/>
                          <a:ea typeface="+mn-ea"/>
                          <a:cs typeface="Calibri" panose="020F0502020204030204" pitchFamily="34" charset="0"/>
                          <a:sym typeface="Arial"/>
                        </a:rPr>
                        <a:t>Jalalu</a:t>
                      </a:r>
                      <a:r>
                        <a:rPr lang="en-IN" sz="1200" b="0" i="0" u="none" strike="noStrike" cap="none" baseline="0" dirty="0" smtClean="0">
                          <a:solidFill>
                            <a:schemeClr val="dk1"/>
                          </a:solidFill>
                          <a:latin typeface="Calibri" panose="020F0502020204030204" pitchFamily="34" charset="0"/>
                          <a:ea typeface="+mn-ea"/>
                          <a:cs typeface="Calibri" panose="020F0502020204030204" pitchFamily="34" charset="0"/>
                          <a:sym typeface="Arial"/>
                        </a:rPr>
                        <a:t>, </a:t>
                      </a:r>
                      <a:r>
                        <a:rPr lang="en-IN" sz="1200" b="0" i="0" u="none" strike="noStrike" cap="none" baseline="0" dirty="0" err="1" smtClean="0">
                          <a:solidFill>
                            <a:schemeClr val="dk1"/>
                          </a:solidFill>
                          <a:latin typeface="Calibri" panose="020F0502020204030204" pitchFamily="34" charset="0"/>
                          <a:ea typeface="+mn-ea"/>
                          <a:cs typeface="Calibri" panose="020F0502020204030204" pitchFamily="34" charset="0"/>
                          <a:sym typeface="Arial"/>
                        </a:rPr>
                        <a:t>Er</a:t>
                      </a:r>
                      <a:r>
                        <a:rPr lang="en-IN" sz="1200" b="0" i="0" u="none" strike="noStrike" cap="none" baseline="0" dirty="0" smtClean="0">
                          <a:solidFill>
                            <a:schemeClr val="dk1"/>
                          </a:solidFill>
                          <a:latin typeface="Calibri" panose="020F0502020204030204" pitchFamily="34" charset="0"/>
                          <a:ea typeface="+mn-ea"/>
                          <a:cs typeface="Calibri" panose="020F0502020204030204" pitchFamily="34" charset="0"/>
                          <a:sym typeface="Arial"/>
                        </a:rPr>
                        <a:t>. </a:t>
                      </a:r>
                      <a:r>
                        <a:rPr lang="en-IN" sz="1200" b="0" i="0" u="none" strike="noStrike" cap="none" baseline="0" dirty="0" err="1" smtClean="0">
                          <a:solidFill>
                            <a:schemeClr val="dk1"/>
                          </a:solidFill>
                          <a:latin typeface="Calibri" panose="020F0502020204030204" pitchFamily="34" charset="0"/>
                          <a:ea typeface="+mn-ea"/>
                          <a:cs typeface="Calibri" panose="020F0502020204030204" pitchFamily="34" charset="0"/>
                          <a:sym typeface="Arial"/>
                        </a:rPr>
                        <a:t>Polepogu</a:t>
                      </a:r>
                      <a:r>
                        <a:rPr lang="en-IN" sz="1200" b="0" i="0" u="none" strike="noStrike" cap="none" baseline="0" dirty="0" smtClean="0">
                          <a:solidFill>
                            <a:schemeClr val="dk1"/>
                          </a:solidFill>
                          <a:latin typeface="Calibri" panose="020F0502020204030204" pitchFamily="34" charset="0"/>
                          <a:ea typeface="+mn-ea"/>
                          <a:cs typeface="Calibri" panose="020F0502020204030204" pitchFamily="34" charset="0"/>
                          <a:sym typeface="Arial"/>
                        </a:rPr>
                        <a:t> Rajesh</a:t>
                      </a:r>
                      <a:endParaRPr lang="en-US" sz="1200" b="0" dirty="0">
                        <a:latin typeface="Calibri" panose="020F0502020204030204" pitchFamily="34" charset="0"/>
                        <a:cs typeface="Calibri" panose="020F0502020204030204" pitchFamily="34" charset="0"/>
                      </a:endParaRPr>
                    </a:p>
                  </a:txBody>
                  <a:tcPr/>
                </a:tc>
                <a:tc>
                  <a:txBody>
                    <a:bodyPr/>
                    <a:lstStyle/>
                    <a:p>
                      <a:pPr algn="l"/>
                      <a:r>
                        <a:rPr lang="en-US" sz="1200" b="0" dirty="0">
                          <a:latin typeface="Calibri" panose="020F0502020204030204" pitchFamily="34" charset="0"/>
                          <a:cs typeface="Calibri" panose="020F0502020204030204" pitchFamily="34" charset="0"/>
                        </a:rPr>
                        <a:t>GSM allows limited number of messages</a:t>
                      </a:r>
                    </a:p>
                  </a:txBody>
                  <a:tcPr/>
                </a:tc>
                <a:tc>
                  <a:txBody>
                    <a:bodyPr/>
                    <a:lstStyle/>
                    <a:p>
                      <a:pPr algn="l"/>
                      <a:r>
                        <a:rPr lang="en-US" sz="1200" b="0" dirty="0" smtClean="0">
                          <a:latin typeface="Calibri" panose="020F0502020204030204" pitchFamily="34" charset="0"/>
                          <a:cs typeface="Calibri" panose="020F0502020204030204" pitchFamily="34" charset="0"/>
                        </a:rPr>
                        <a:t>Memory Card for Pictorial data</a:t>
                      </a:r>
                      <a:endParaRPr lang="en-US" sz="1200" b="0" dirty="0">
                        <a:latin typeface="Calibri" panose="020F0502020204030204" pitchFamily="34" charset="0"/>
                        <a:cs typeface="Calibri" panose="020F0502020204030204" pitchFamily="34" charset="0"/>
                      </a:endParaRPr>
                    </a:p>
                  </a:txBody>
                  <a:tcPr/>
                </a:tc>
                <a:tc>
                  <a:txBody>
                    <a:bodyPr/>
                    <a:lstStyle/>
                    <a:p>
                      <a:pPr algn="l"/>
                      <a:r>
                        <a:rPr lang="en-US" sz="1200" b="0" dirty="0">
                          <a:latin typeface="Calibri" panose="020F0502020204030204" pitchFamily="34" charset="0"/>
                          <a:cs typeface="Calibri" panose="020F0502020204030204" pitchFamily="34" charset="0"/>
                        </a:rPr>
                        <a:t>This helped send </a:t>
                      </a:r>
                      <a:r>
                        <a:rPr lang="en-US" sz="1200" b="0" dirty="0" smtClean="0">
                          <a:latin typeface="Calibri" panose="020F0502020204030204" pitchFamily="34" charset="0"/>
                          <a:cs typeface="Calibri" panose="020F0502020204030204" pitchFamily="34" charset="0"/>
                        </a:rPr>
                        <a:t>multiple </a:t>
                      </a:r>
                      <a:r>
                        <a:rPr lang="en-US" sz="1200" b="0" dirty="0">
                          <a:latin typeface="Calibri" panose="020F0502020204030204" pitchFamily="34" charset="0"/>
                          <a:cs typeface="Calibri" panose="020F0502020204030204" pitchFamily="34" charset="0"/>
                        </a:rPr>
                        <a:t>messages.</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50697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2" name="Slide Number Placeholder 1"/>
          <p:cNvSpPr>
            <a:spLocks noGrp="1"/>
          </p:cNvSpPr>
          <p:nvPr>
            <p:ph type="sldNum" idx="4294967295"/>
          </p:nvPr>
        </p:nvSpPr>
        <p:spPr>
          <a:xfrm>
            <a:off x="511175" y="4692006"/>
            <a:ext cx="585788" cy="273843"/>
          </a:xfrm>
          <a:prstGeom prst="rect">
            <a:avLst/>
          </a:prstGeom>
        </p:spPr>
        <p:txBody>
          <a:bodyPr/>
          <a:lstStyle/>
          <a:p>
            <a:pPr marL="0" marR="0" lvl="0" indent="0" algn="r" rtl="0">
              <a:spcBef>
                <a:spcPts val="0"/>
              </a:spcBef>
              <a:spcAft>
                <a:spcPts val="0"/>
              </a:spcAft>
              <a:buSzPct val="25000"/>
              <a:buNone/>
            </a:pPr>
            <a:fld id="{00000000-1234-1234-1234-123412341234}" type="slidenum">
              <a:rPr lang="en" sz="2000" b="1" i="1" smtClean="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8</a:t>
            </a:fld>
            <a:endParaRPr lang="en" sz="2000" b="1" i="1" dirty="0">
              <a:solidFill>
                <a:srgbClr val="FEFFFF"/>
              </a:solidFill>
              <a:latin typeface="Century Gothic"/>
              <a:ea typeface="Century Gothic"/>
              <a:cs typeface="Century Gothic"/>
              <a:sym typeface="Century Gothic"/>
            </a:endParaRPr>
          </a:p>
        </p:txBody>
      </p:sp>
      <p:graphicFrame>
        <p:nvGraphicFramePr>
          <p:cNvPr id="8" name="Table 7"/>
          <p:cNvGraphicFramePr>
            <a:graphicFrameLocks noGrp="1"/>
          </p:cNvGraphicFramePr>
          <p:nvPr>
            <p:extLst>
              <p:ext uri="{D42A27DB-BD31-4B8C-83A1-F6EECF244321}">
                <p14:modId xmlns:p14="http://schemas.microsoft.com/office/powerpoint/2010/main" val="3808274244"/>
              </p:ext>
            </p:extLst>
          </p:nvPr>
        </p:nvGraphicFramePr>
        <p:xfrm>
          <a:off x="914400" y="1317720"/>
          <a:ext cx="7391399" cy="2854230"/>
        </p:xfrm>
        <a:graphic>
          <a:graphicData uri="http://schemas.openxmlformats.org/drawingml/2006/table">
            <a:tbl>
              <a:tblPr firstRow="1" bandRow="1">
                <a:tableStyleId>{7DF18680-E054-41AD-8BC1-D1AEF772440D}</a:tableStyleId>
              </a:tblPr>
              <a:tblGrid>
                <a:gridCol w="488111">
                  <a:extLst>
                    <a:ext uri="{9D8B030D-6E8A-4147-A177-3AD203B41FA5}">
                      <a16:colId xmlns:a16="http://schemas.microsoft.com/office/drawing/2014/main" val="20000"/>
                    </a:ext>
                  </a:extLst>
                </a:gridCol>
                <a:gridCol w="1255144">
                  <a:extLst>
                    <a:ext uri="{9D8B030D-6E8A-4147-A177-3AD203B41FA5}">
                      <a16:colId xmlns:a16="http://schemas.microsoft.com/office/drawing/2014/main" val="20001"/>
                    </a:ext>
                  </a:extLst>
                </a:gridCol>
                <a:gridCol w="1076145">
                  <a:extLst>
                    <a:ext uri="{9D8B030D-6E8A-4147-A177-3AD203B41FA5}">
                      <a16:colId xmlns:a16="http://schemas.microsoft.com/office/drawing/2014/main" val="20002"/>
                    </a:ext>
                  </a:extLst>
                </a:gridCol>
                <a:gridCol w="1117323">
                  <a:extLst>
                    <a:ext uri="{9D8B030D-6E8A-4147-A177-3AD203B41FA5}">
                      <a16:colId xmlns:a16="http://schemas.microsoft.com/office/drawing/2014/main" val="20003"/>
                    </a:ext>
                  </a:extLst>
                </a:gridCol>
                <a:gridCol w="1205120">
                  <a:extLst>
                    <a:ext uri="{9D8B030D-6E8A-4147-A177-3AD203B41FA5}">
                      <a16:colId xmlns:a16="http://schemas.microsoft.com/office/drawing/2014/main" val="20004"/>
                    </a:ext>
                  </a:extLst>
                </a:gridCol>
                <a:gridCol w="1335157">
                  <a:extLst>
                    <a:ext uri="{9D8B030D-6E8A-4147-A177-3AD203B41FA5}">
                      <a16:colId xmlns:a16="http://schemas.microsoft.com/office/drawing/2014/main" val="20005"/>
                    </a:ext>
                  </a:extLst>
                </a:gridCol>
                <a:gridCol w="914399">
                  <a:extLst>
                    <a:ext uri="{9D8B030D-6E8A-4147-A177-3AD203B41FA5}">
                      <a16:colId xmlns:a16="http://schemas.microsoft.com/office/drawing/2014/main" val="20006"/>
                    </a:ext>
                  </a:extLst>
                </a:gridCol>
              </a:tblGrid>
              <a:tr h="815494">
                <a:tc>
                  <a:txBody>
                    <a:bodyPr/>
                    <a:lstStyle/>
                    <a:p>
                      <a:pPr algn="ctr"/>
                      <a:r>
                        <a:rPr lang="en-US" dirty="0" smtClean="0">
                          <a:solidFill>
                            <a:schemeClr val="tx1"/>
                          </a:solidFill>
                        </a:rPr>
                        <a:t>SL NO</a:t>
                      </a:r>
                      <a:endParaRPr lang="en-US" dirty="0">
                        <a:solidFill>
                          <a:schemeClr val="tx1"/>
                        </a:solidFill>
                      </a:endParaRPr>
                    </a:p>
                  </a:txBody>
                  <a:tcPr/>
                </a:tc>
                <a:tc>
                  <a:txBody>
                    <a:bodyPr/>
                    <a:lstStyle/>
                    <a:p>
                      <a:pPr algn="ctr"/>
                      <a:r>
                        <a:rPr lang="en-US" dirty="0">
                          <a:solidFill>
                            <a:schemeClr val="tx1"/>
                          </a:solidFill>
                        </a:rPr>
                        <a:t>Title of the Paper</a:t>
                      </a:r>
                    </a:p>
                  </a:txBody>
                  <a:tcPr/>
                </a:tc>
                <a:tc>
                  <a:txBody>
                    <a:bodyPr/>
                    <a:lstStyle/>
                    <a:p>
                      <a:pPr algn="ctr"/>
                      <a:r>
                        <a:rPr lang="en-US" dirty="0">
                          <a:solidFill>
                            <a:schemeClr val="tx1"/>
                          </a:solidFill>
                        </a:rPr>
                        <a:t>Journal</a:t>
                      </a:r>
                      <a:r>
                        <a:rPr lang="en-US" baseline="0" dirty="0">
                          <a:solidFill>
                            <a:schemeClr val="tx1"/>
                          </a:solidFill>
                        </a:rPr>
                        <a:t> Published</a:t>
                      </a:r>
                      <a:endParaRPr lang="en-US" dirty="0">
                        <a:solidFill>
                          <a:schemeClr val="tx1"/>
                        </a:solidFill>
                      </a:endParaRPr>
                    </a:p>
                  </a:txBody>
                  <a:tcPr/>
                </a:tc>
                <a:tc>
                  <a:txBody>
                    <a:bodyPr/>
                    <a:lstStyle/>
                    <a:p>
                      <a:pPr algn="ctr"/>
                      <a:r>
                        <a:rPr lang="en-US" dirty="0">
                          <a:solidFill>
                            <a:schemeClr val="tx1"/>
                          </a:solidFill>
                        </a:rPr>
                        <a:t>Author </a:t>
                      </a:r>
                    </a:p>
                  </a:txBody>
                  <a:tcPr/>
                </a:tc>
                <a:tc>
                  <a:txBody>
                    <a:bodyPr/>
                    <a:lstStyle/>
                    <a:p>
                      <a:pPr algn="ctr"/>
                      <a:r>
                        <a:rPr lang="en-US" dirty="0">
                          <a:solidFill>
                            <a:schemeClr val="tx1"/>
                          </a:solidFill>
                        </a:rPr>
                        <a:t>Problem Addressed</a:t>
                      </a:r>
                      <a:r>
                        <a:rPr lang="en-US" baseline="0" dirty="0">
                          <a:solidFill>
                            <a:schemeClr val="tx1"/>
                          </a:solidFill>
                        </a:rPr>
                        <a:t> </a:t>
                      </a:r>
                      <a:endParaRPr lang="en-US" dirty="0">
                        <a:solidFill>
                          <a:schemeClr val="tx1"/>
                        </a:solidFill>
                      </a:endParaRPr>
                    </a:p>
                  </a:txBody>
                  <a:tcPr/>
                </a:tc>
                <a:tc>
                  <a:txBody>
                    <a:bodyPr/>
                    <a:lstStyle/>
                    <a:p>
                      <a:pPr algn="ctr"/>
                      <a:r>
                        <a:rPr lang="en-US" dirty="0">
                          <a:solidFill>
                            <a:schemeClr val="tx1"/>
                          </a:solidFill>
                        </a:rPr>
                        <a:t>Authors Approach / Method</a:t>
                      </a:r>
                    </a:p>
                  </a:txBody>
                  <a:tcPr/>
                </a:tc>
                <a:tc>
                  <a:txBody>
                    <a:bodyPr/>
                    <a:lstStyle/>
                    <a:p>
                      <a:pPr algn="ctr"/>
                      <a:r>
                        <a:rPr lang="en-US" dirty="0">
                          <a:solidFill>
                            <a:schemeClr val="tx1"/>
                          </a:solidFill>
                        </a:rPr>
                        <a:t>Results</a:t>
                      </a:r>
                    </a:p>
                  </a:txBody>
                  <a:tcPr/>
                </a:tc>
                <a:extLst>
                  <a:ext uri="{0D108BD9-81ED-4DB2-BD59-A6C34878D82A}">
                    <a16:rowId xmlns:a16="http://schemas.microsoft.com/office/drawing/2014/main" val="10000"/>
                  </a:ext>
                </a:extLst>
              </a:tr>
              <a:tr h="917431">
                <a:tc>
                  <a:txBody>
                    <a:bodyPr/>
                    <a:lstStyle/>
                    <a:p>
                      <a:pPr algn="l"/>
                      <a:r>
                        <a:rPr lang="en-US" sz="1200" dirty="0" smtClean="0">
                          <a:latin typeface="Calibri" panose="020F0502020204030204" pitchFamily="34" charset="0"/>
                          <a:cs typeface="Calibri" panose="020F0502020204030204" pitchFamily="34" charset="0"/>
                        </a:rPr>
                        <a:t>3</a:t>
                      </a:r>
                      <a:endParaRPr lang="en-US" sz="1200" dirty="0">
                        <a:latin typeface="Calibri" panose="020F0502020204030204" pitchFamily="34" charset="0"/>
                        <a:cs typeface="Calibri" panose="020F0502020204030204" pitchFamily="34" charset="0"/>
                      </a:endParaRPr>
                    </a:p>
                  </a:txBody>
                  <a:tcPr/>
                </a:tc>
                <a:tc>
                  <a:txBody>
                    <a:bodyPr/>
                    <a:lstStyle/>
                    <a:p>
                      <a:pPr algn="l"/>
                      <a:r>
                        <a:rPr lang="en-US" sz="1200" b="0" dirty="0">
                          <a:latin typeface="Calibri" panose="020F0502020204030204" pitchFamily="34" charset="0"/>
                          <a:cs typeface="Calibri" panose="020F0502020204030204" pitchFamily="34" charset="0"/>
                        </a:rPr>
                        <a:t>IOT Based Web Page Controlled </a:t>
                      </a:r>
                      <a:r>
                        <a:rPr lang="en-US" sz="1200" b="0" dirty="0" smtClean="0">
                          <a:latin typeface="Calibri" panose="020F0502020204030204" pitchFamily="34" charset="0"/>
                          <a:cs typeface="Calibri" panose="020F0502020204030204" pitchFamily="34" charset="0"/>
                        </a:rPr>
                        <a:t>Digital Notice </a:t>
                      </a:r>
                      <a:r>
                        <a:rPr lang="en-US" sz="1200" b="0" dirty="0">
                          <a:latin typeface="Calibri" panose="020F0502020204030204" pitchFamily="34" charset="0"/>
                          <a:cs typeface="Calibri" panose="020F0502020204030204" pitchFamily="34" charset="0"/>
                        </a:rPr>
                        <a:t>Board</a:t>
                      </a:r>
                    </a:p>
                  </a:txBody>
                  <a:tcPr/>
                </a:tc>
                <a:tc>
                  <a:txBody>
                    <a:bodyPr/>
                    <a:lstStyle/>
                    <a:p>
                      <a:r>
                        <a:rPr lang="en-IN" sz="1200" b="0" i="0" u="none" strike="noStrike" cap="none" baseline="0" dirty="0" smtClean="0">
                          <a:solidFill>
                            <a:schemeClr val="dk1"/>
                          </a:solidFill>
                          <a:latin typeface="Calibri" panose="020F0502020204030204" pitchFamily="34" charset="0"/>
                          <a:ea typeface="+mn-ea"/>
                          <a:cs typeface="Calibri" panose="020F0502020204030204" pitchFamily="34" charset="0"/>
                          <a:sym typeface="Arial"/>
                        </a:rPr>
                        <a:t> IJITR </a:t>
                      </a:r>
                    </a:p>
                    <a:p>
                      <a:r>
                        <a:rPr lang="en-US" sz="1200" b="0" dirty="0" smtClean="0">
                          <a:latin typeface="Calibri" panose="020F0502020204030204" pitchFamily="34" charset="0"/>
                          <a:cs typeface="Calibri" panose="020F0502020204030204" pitchFamily="34" charset="0"/>
                        </a:rPr>
                        <a:t>2017</a:t>
                      </a:r>
                      <a:endParaRPr lang="en-US" sz="1200" b="0" dirty="0">
                        <a:latin typeface="Calibri" panose="020F0502020204030204" pitchFamily="34" charset="0"/>
                        <a:cs typeface="Calibri" panose="020F0502020204030204" pitchFamily="34" charset="0"/>
                      </a:endParaRPr>
                    </a:p>
                  </a:txBody>
                  <a:tcPr/>
                </a:tc>
                <a:tc>
                  <a:txBody>
                    <a:bodyPr/>
                    <a:lstStyle/>
                    <a:p>
                      <a:pPr algn="l"/>
                      <a:r>
                        <a:rPr lang="en-US" sz="1200" b="0" dirty="0">
                          <a:latin typeface="Calibri" panose="020F0502020204030204" pitchFamily="34" charset="0"/>
                          <a:cs typeface="Calibri" panose="020F0502020204030204" pitchFamily="34" charset="0"/>
                        </a:rPr>
                        <a:t>P. BHASKARA CHARY,</a:t>
                      </a:r>
                    </a:p>
                    <a:p>
                      <a:pPr algn="l"/>
                      <a:r>
                        <a:rPr lang="en-US" sz="1200" b="0" dirty="0">
                          <a:latin typeface="Calibri" panose="020F0502020204030204" pitchFamily="34" charset="0"/>
                          <a:cs typeface="Calibri" panose="020F0502020204030204" pitchFamily="34" charset="0"/>
                        </a:rPr>
                        <a:t>Dr. T. SRINIVASULU </a:t>
                      </a:r>
                    </a:p>
                  </a:txBody>
                  <a:tcPr/>
                </a:tc>
                <a:tc>
                  <a:txBody>
                    <a:bodyPr/>
                    <a:lstStyle/>
                    <a:p>
                      <a:pPr algn="l"/>
                      <a:r>
                        <a:rPr lang="en-US" sz="1200" b="0" dirty="0" smtClean="0">
                          <a:latin typeface="Calibri" panose="020F0502020204030204" pitchFamily="34" charset="0"/>
                          <a:cs typeface="Calibri" panose="020F0502020204030204" pitchFamily="34" charset="0"/>
                        </a:rPr>
                        <a:t>Unformatted Data</a:t>
                      </a:r>
                      <a:endParaRPr lang="en-US" sz="1200" b="0" dirty="0">
                        <a:latin typeface="Calibri" panose="020F0502020204030204" pitchFamily="34" charset="0"/>
                        <a:cs typeface="Calibri" panose="020F0502020204030204" pitchFamily="34" charset="0"/>
                      </a:endParaRPr>
                    </a:p>
                  </a:txBody>
                  <a:tcPr/>
                </a:tc>
                <a:tc>
                  <a:txBody>
                    <a:bodyPr/>
                    <a:lstStyle/>
                    <a:p>
                      <a:pPr algn="l"/>
                      <a:r>
                        <a:rPr lang="en-US" sz="1200" b="0" dirty="0" smtClean="0">
                          <a:latin typeface="Calibri" panose="020F0502020204030204" pitchFamily="34" charset="0"/>
                          <a:cs typeface="Calibri" panose="020F0502020204030204" pitchFamily="34" charset="0"/>
                        </a:rPr>
                        <a:t>Html forms &amp; Java Script</a:t>
                      </a:r>
                      <a:endParaRPr lang="en-US" sz="1200" b="0" dirty="0">
                        <a:latin typeface="Calibri" panose="020F0502020204030204" pitchFamily="34" charset="0"/>
                        <a:cs typeface="Calibri" panose="020F0502020204030204" pitchFamily="34" charset="0"/>
                      </a:endParaRPr>
                    </a:p>
                  </a:txBody>
                  <a:tcPr/>
                </a:tc>
                <a:tc>
                  <a:txBody>
                    <a:bodyPr/>
                    <a:lstStyle/>
                    <a:p>
                      <a:pPr algn="l"/>
                      <a:r>
                        <a:rPr lang="en-US" sz="1200" b="0" dirty="0" smtClean="0">
                          <a:latin typeface="Calibri" panose="020F0502020204030204" pitchFamily="34" charset="0"/>
                          <a:cs typeface="Calibri" panose="020F0502020204030204" pitchFamily="34" charset="0"/>
                        </a:rPr>
                        <a:t>Multimedia data</a:t>
                      </a:r>
                      <a:endParaRPr lang="en-US" sz="120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r h="1121305">
                <a:tc>
                  <a:txBody>
                    <a:bodyPr/>
                    <a:lstStyle/>
                    <a:p>
                      <a:pPr algn="l"/>
                      <a:r>
                        <a:rPr lang="en-US" sz="1200" dirty="0" smtClean="0">
                          <a:latin typeface="Calibri" panose="020F0502020204030204" pitchFamily="34" charset="0"/>
                          <a:cs typeface="Calibri" panose="020F0502020204030204" pitchFamily="34" charset="0"/>
                        </a:rPr>
                        <a:t>4</a:t>
                      </a:r>
                      <a:endParaRPr lang="en-US" sz="1200" dirty="0">
                        <a:latin typeface="Calibri" panose="020F0502020204030204" pitchFamily="34" charset="0"/>
                        <a:cs typeface="Calibri" panose="020F0502020204030204" pitchFamily="34" charset="0"/>
                      </a:endParaRPr>
                    </a:p>
                  </a:txBody>
                  <a:tcPr/>
                </a:tc>
                <a:tc>
                  <a:txBody>
                    <a:bodyPr/>
                    <a:lstStyle/>
                    <a:p>
                      <a:pPr algn="l"/>
                      <a:r>
                        <a:rPr lang="en-US" sz="1200" b="0" dirty="0">
                          <a:latin typeface="Calibri" panose="020F0502020204030204" pitchFamily="34" charset="0"/>
                          <a:cs typeface="Calibri" panose="020F0502020204030204" pitchFamily="34" charset="0"/>
                        </a:rPr>
                        <a:t>IoT based web controlled </a:t>
                      </a:r>
                      <a:r>
                        <a:rPr lang="en-US" sz="1200" b="0" dirty="0" smtClean="0">
                          <a:latin typeface="Calibri" panose="020F0502020204030204" pitchFamily="34" charset="0"/>
                          <a:cs typeface="Calibri" panose="020F0502020204030204" pitchFamily="34" charset="0"/>
                        </a:rPr>
                        <a:t>Notice board</a:t>
                      </a:r>
                      <a:endParaRPr lang="en-IN" sz="1200" b="0" dirty="0">
                        <a:latin typeface="Calibri" panose="020F0502020204030204" pitchFamily="34" charset="0"/>
                        <a:cs typeface="Calibri" panose="020F0502020204030204" pitchFamily="34" charset="0"/>
                      </a:endParaRPr>
                    </a:p>
                  </a:txBody>
                  <a:tcPr/>
                </a:tc>
                <a:tc>
                  <a:txBody>
                    <a:bodyPr/>
                    <a:lstStyle/>
                    <a:p>
                      <a:r>
                        <a:rPr lang="en-IN" sz="1200" b="0" i="0" u="none" strike="noStrike" cap="none" baseline="0" dirty="0" smtClean="0">
                          <a:solidFill>
                            <a:schemeClr val="dk1"/>
                          </a:solidFill>
                          <a:latin typeface="Calibri" panose="020F0502020204030204" pitchFamily="34" charset="0"/>
                          <a:ea typeface="+mn-ea"/>
                          <a:cs typeface="Calibri" panose="020F0502020204030204" pitchFamily="34" charset="0"/>
                          <a:sym typeface="Arial"/>
                        </a:rPr>
                        <a:t> IRJET </a:t>
                      </a:r>
                    </a:p>
                    <a:p>
                      <a:r>
                        <a:rPr lang="en-IN" sz="1200" b="0" dirty="0" smtClean="0">
                          <a:latin typeface="Calibri" panose="020F0502020204030204" pitchFamily="34" charset="0"/>
                          <a:cs typeface="Calibri" panose="020F0502020204030204" pitchFamily="34" charset="0"/>
                        </a:rPr>
                        <a:t>2018</a:t>
                      </a:r>
                      <a:endParaRPr lang="en-IN" sz="1200" b="0" dirty="0">
                        <a:latin typeface="Calibri" panose="020F0502020204030204" pitchFamily="34" charset="0"/>
                        <a:cs typeface="Calibri" panose="020F0502020204030204" pitchFamily="34" charset="0"/>
                      </a:endParaRPr>
                    </a:p>
                  </a:txBody>
                  <a:tcPr/>
                </a:tc>
                <a:tc>
                  <a:txBody>
                    <a:bodyPr/>
                    <a:lstStyle/>
                    <a:p>
                      <a:pPr algn="l"/>
                      <a:r>
                        <a:rPr lang="en-IN" sz="1200" b="0" dirty="0" err="1">
                          <a:latin typeface="Calibri" panose="020F0502020204030204" pitchFamily="34" charset="0"/>
                          <a:cs typeface="Calibri" panose="020F0502020204030204" pitchFamily="34" charset="0"/>
                        </a:rPr>
                        <a:t>Divyashree</a:t>
                      </a:r>
                      <a:r>
                        <a:rPr lang="en-IN" sz="1200" b="0" dirty="0">
                          <a:latin typeface="Calibri" panose="020F0502020204030204" pitchFamily="34" charset="0"/>
                          <a:cs typeface="Calibri" panose="020F0502020204030204" pitchFamily="34" charset="0"/>
                        </a:rPr>
                        <a:t> M, </a:t>
                      </a:r>
                      <a:r>
                        <a:rPr lang="en-IN" sz="1200" b="0" dirty="0" err="1">
                          <a:latin typeface="Calibri" panose="020F0502020204030204" pitchFamily="34" charset="0"/>
                          <a:cs typeface="Calibri" panose="020F0502020204030204" pitchFamily="34" charset="0"/>
                        </a:rPr>
                        <a:t>Harinag</a:t>
                      </a:r>
                      <a:r>
                        <a:rPr lang="en-IN" sz="1200" b="0" dirty="0">
                          <a:latin typeface="Calibri" panose="020F0502020204030204" pitchFamily="34" charset="0"/>
                          <a:cs typeface="Calibri" panose="020F0502020204030204" pitchFamily="34" charset="0"/>
                        </a:rPr>
                        <a:t> Prasad S, Sandeep G T, Bhavya S N, Poornima S </a:t>
                      </a:r>
                    </a:p>
                  </a:txBody>
                  <a:tcPr/>
                </a:tc>
                <a:tc>
                  <a:txBody>
                    <a:bodyPr/>
                    <a:lstStyle/>
                    <a:p>
                      <a:pPr algn="l"/>
                      <a:r>
                        <a:rPr lang="en-US" sz="1200" b="0" dirty="0">
                          <a:latin typeface="Calibri" panose="020F0502020204030204" pitchFamily="34" charset="0"/>
                          <a:cs typeface="Calibri" panose="020F0502020204030204" pitchFamily="34" charset="0"/>
                        </a:rPr>
                        <a:t>Static Display using older system</a:t>
                      </a:r>
                    </a:p>
                  </a:txBody>
                  <a:tcPr/>
                </a:tc>
                <a:tc>
                  <a:txBody>
                    <a:bodyPr/>
                    <a:lstStyle/>
                    <a:p>
                      <a:pPr algn="l"/>
                      <a:r>
                        <a:rPr lang="en-US" sz="1200" b="0" dirty="0" smtClean="0">
                          <a:latin typeface="Calibri" panose="020F0502020204030204" pitchFamily="34" charset="0"/>
                          <a:cs typeface="Calibri" panose="020F0502020204030204" pitchFamily="34" charset="0"/>
                        </a:rPr>
                        <a:t>Scheduling with </a:t>
                      </a:r>
                      <a:r>
                        <a:rPr lang="en-US" sz="1200" b="0" dirty="0" err="1">
                          <a:latin typeface="Calibri" panose="020F0502020204030204" pitchFamily="34" charset="0"/>
                          <a:cs typeface="Calibri" panose="020F0502020204030204" pitchFamily="34" charset="0"/>
                        </a:rPr>
                        <a:t>RaspberryPi</a:t>
                      </a:r>
                      <a:endParaRPr lang="en-US" sz="1200" b="0" dirty="0">
                        <a:latin typeface="Calibri" panose="020F0502020204030204" pitchFamily="34" charset="0"/>
                        <a:cs typeface="Calibri" panose="020F0502020204030204" pitchFamily="34" charset="0"/>
                      </a:endParaRPr>
                    </a:p>
                  </a:txBody>
                  <a:tcPr/>
                </a:tc>
                <a:tc>
                  <a:txBody>
                    <a:bodyPr/>
                    <a:lstStyle/>
                    <a:p>
                      <a:pPr algn="l"/>
                      <a:r>
                        <a:rPr lang="en-US" sz="1200" b="0" dirty="0">
                          <a:latin typeface="Calibri" panose="020F0502020204030204" pitchFamily="34" charset="0"/>
                          <a:cs typeface="Calibri" panose="020F0502020204030204" pitchFamily="34" charset="0"/>
                        </a:rPr>
                        <a:t>Dynamic scheduling of multimedia messages</a:t>
                      </a:r>
                    </a:p>
                  </a:txBody>
                  <a:tcPr/>
                </a:tc>
                <a:extLst>
                  <a:ext uri="{0D108BD9-81ED-4DB2-BD59-A6C34878D82A}">
                    <a16:rowId xmlns:a16="http://schemas.microsoft.com/office/drawing/2014/main" val="10003"/>
                  </a:ext>
                </a:extLst>
              </a:tr>
            </a:tbl>
          </a:graphicData>
        </a:graphic>
      </p:graphicFrame>
      <p:sp>
        <p:nvSpPr>
          <p:cNvPr id="7" name="TextBox 6"/>
          <p:cNvSpPr txBox="1"/>
          <p:nvPr/>
        </p:nvSpPr>
        <p:spPr>
          <a:xfrm>
            <a:off x="6629400" y="438150"/>
            <a:ext cx="881973" cy="400110"/>
          </a:xfrm>
          <a:prstGeom prst="rect">
            <a:avLst/>
          </a:prstGeom>
          <a:noFill/>
        </p:spPr>
        <p:txBody>
          <a:bodyPr wrap="none" rtlCol="0">
            <a:spAutoFit/>
          </a:bodyPr>
          <a:lstStyle/>
          <a:p>
            <a:r>
              <a:rPr lang="en" sz="2000" dirty="0">
                <a:solidFill>
                  <a:schemeClr val="tx1"/>
                </a:solidFill>
                <a:latin typeface="Times New Roman"/>
                <a:ea typeface="Times New Roman"/>
                <a:cs typeface="Times New Roman"/>
                <a:sym typeface="Times New Roman"/>
              </a:rPr>
              <a:t>contd</a:t>
            </a:r>
            <a:r>
              <a:rPr lang="en" sz="2000" dirty="0" smtClean="0">
                <a:solidFill>
                  <a:schemeClr val="tx1"/>
                </a:solidFill>
                <a:latin typeface="Times New Roman"/>
                <a:ea typeface="Times New Roman"/>
                <a:cs typeface="Times New Roman"/>
                <a:sym typeface="Times New Roman"/>
              </a:rPr>
              <a:t>..</a:t>
            </a:r>
            <a:endParaRPr lang="en-IN"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title" idx="4294967295"/>
          </p:nvPr>
        </p:nvSpPr>
        <p:spPr>
          <a:xfrm>
            <a:off x="3591149" y="167795"/>
            <a:ext cx="1961700" cy="59055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 sz="3200" dirty="0">
                <a:latin typeface="Century Gothic" panose="020B0502020202020204" pitchFamily="34" charset="0"/>
              </a:rPr>
              <a:t>DESIGN </a:t>
            </a:r>
            <a:r>
              <a:rPr lang="en" sz="2800" dirty="0"/>
              <a:t>     </a:t>
            </a:r>
            <a:r>
              <a:rPr lang="en" dirty="0"/>
              <a:t>      </a:t>
            </a:r>
          </a:p>
        </p:txBody>
      </p:sp>
      <p:sp>
        <p:nvSpPr>
          <p:cNvPr id="452" name="Shape 452"/>
          <p:cNvSpPr/>
          <p:nvPr/>
        </p:nvSpPr>
        <p:spPr>
          <a:xfrm>
            <a:off x="511175" y="590550"/>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200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9</a:t>
            </a:fld>
            <a:endParaRPr lang="en" sz="2000">
              <a:solidFill>
                <a:srgbClr val="FEFFFF"/>
              </a:solidFill>
              <a:latin typeface="Century Gothic"/>
              <a:ea typeface="Century Gothic"/>
              <a:cs typeface="Century Gothic"/>
              <a:sym typeface="Century Gothic"/>
            </a:endParaRPr>
          </a:p>
        </p:txBody>
      </p:sp>
      <p:sp>
        <p:nvSpPr>
          <p:cNvPr id="2" name="Slide Number Placeholder 1"/>
          <p:cNvSpPr>
            <a:spLocks noGrp="1"/>
          </p:cNvSpPr>
          <p:nvPr>
            <p:ph type="sldNum" idx="4294967295"/>
          </p:nvPr>
        </p:nvSpPr>
        <p:spPr>
          <a:xfrm>
            <a:off x="511175" y="4692006"/>
            <a:ext cx="585788" cy="273843"/>
          </a:xfrm>
          <a:prstGeom prst="rect">
            <a:avLst/>
          </a:prstGeom>
        </p:spPr>
        <p:txBody>
          <a:bodyPr/>
          <a:lstStyle/>
          <a:p>
            <a:pPr marL="0" marR="0" lvl="0" indent="0" algn="r" rtl="0">
              <a:spcBef>
                <a:spcPts val="0"/>
              </a:spcBef>
              <a:spcAft>
                <a:spcPts val="0"/>
              </a:spcAft>
              <a:buSzPct val="25000"/>
              <a:buNone/>
            </a:pPr>
            <a:fld id="{00000000-1234-1234-1234-123412341234}" type="slidenum">
              <a:rPr lang="en" sz="2000" b="1" i="1" smtClean="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9</a:t>
            </a:fld>
            <a:endParaRPr lang="en" sz="2000" b="1" i="1">
              <a:solidFill>
                <a:srgbClr val="FEFFFF"/>
              </a:solidFill>
              <a:latin typeface="Century Gothic"/>
              <a:ea typeface="Century Gothic"/>
              <a:cs typeface="Century Gothic"/>
              <a:sym typeface="Century Gothic"/>
            </a:endParaRPr>
          </a:p>
        </p:txBody>
      </p:sp>
      <p:pic>
        <p:nvPicPr>
          <p:cNvPr id="4" name="Picture 3">
            <a:extLst>
              <a:ext uri="{FF2B5EF4-FFF2-40B4-BE49-F238E27FC236}">
                <a16:creationId xmlns:a16="http://schemas.microsoft.com/office/drawing/2014/main" id="{6B2848B5-B4DF-471F-9194-0097B88C9352}"/>
              </a:ext>
            </a:extLst>
          </p:cNvPr>
          <p:cNvPicPr>
            <a:picLocks noChangeAspect="1"/>
          </p:cNvPicPr>
          <p:nvPr/>
        </p:nvPicPr>
        <p:blipFill>
          <a:blip r:embed="rId3"/>
          <a:stretch>
            <a:fillRect/>
          </a:stretch>
        </p:blipFill>
        <p:spPr>
          <a:xfrm>
            <a:off x="1052512" y="1047750"/>
            <a:ext cx="7038975" cy="287655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2E5369"/>
      </a:dk2>
      <a:lt2>
        <a:srgbClr val="CFE2E7"/>
      </a:lt2>
      <a:accent1>
        <a:srgbClr val="353535"/>
      </a:accent1>
      <a:accent2>
        <a:srgbClr val="1CACE3"/>
      </a:accent2>
      <a:accent3>
        <a:srgbClr val="FFFFFF"/>
      </a:accent3>
      <a:accent4>
        <a:srgbClr val="000000"/>
      </a:accent4>
      <a:accent5>
        <a:srgbClr val="AEAEAE"/>
      </a:accent5>
      <a:accent6>
        <a:srgbClr val="189BCE"/>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800</TotalTime>
  <Words>737</Words>
  <Application>Microsoft Office PowerPoint</Application>
  <PresentationFormat>On-screen Show (16:9)</PresentationFormat>
  <Paragraphs>136</Paragraphs>
  <Slides>15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Century Gothic</vt:lpstr>
      <vt:lpstr>Times New Roman</vt:lpstr>
      <vt:lpstr>Noto Sans Symbols</vt:lpstr>
      <vt:lpstr>Arial</vt:lpstr>
      <vt:lpstr>默认设计模板</vt:lpstr>
      <vt:lpstr>TITLE : IOT Based Wireless Smart Board</vt:lpstr>
      <vt:lpstr>Agenda</vt:lpstr>
      <vt:lpstr>Abstract</vt:lpstr>
      <vt:lpstr>Introduction</vt:lpstr>
      <vt:lpstr>PowerPoint Presentation</vt:lpstr>
      <vt:lpstr>Application</vt:lpstr>
      <vt:lpstr>PowerPoint Presentation</vt:lpstr>
      <vt:lpstr>PowerPoint Presentation</vt:lpstr>
      <vt:lpstr>DESIGN            </vt:lpstr>
      <vt:lpstr>Requirement Specification</vt:lpstr>
      <vt:lpstr>PowerPoint Presentation</vt:lpstr>
      <vt:lpstr>References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FARMING ASSISTANCE WEB                              SERVICE</dc:title>
  <dc:creator>CHAYAPATHI-CPN</dc:creator>
  <cp:lastModifiedBy>PRAVESH KASAUNDHAN</cp:lastModifiedBy>
  <cp:revision>117</cp:revision>
  <dcterms:modified xsi:type="dcterms:W3CDTF">2020-06-28T16:41:22Z</dcterms:modified>
</cp:coreProperties>
</file>