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Lst>
  <p:notesMasterIdLst>
    <p:notesMasterId r:id="rId30"/>
  </p:notesMasterIdLst>
  <p:sldIdLst>
    <p:sldId id="256" r:id="rId2"/>
    <p:sldId id="257" r:id="rId3"/>
    <p:sldId id="258" r:id="rId4"/>
    <p:sldId id="260" r:id="rId5"/>
    <p:sldId id="261" r:id="rId6"/>
    <p:sldId id="276" r:id="rId7"/>
    <p:sldId id="285" r:id="rId8"/>
    <p:sldId id="277" r:id="rId9"/>
    <p:sldId id="297" r:id="rId10"/>
    <p:sldId id="282" r:id="rId11"/>
    <p:sldId id="288" r:id="rId12"/>
    <p:sldId id="275" r:id="rId13"/>
    <p:sldId id="301" r:id="rId14"/>
    <p:sldId id="284" r:id="rId15"/>
    <p:sldId id="286" r:id="rId16"/>
    <p:sldId id="292" r:id="rId17"/>
    <p:sldId id="293" r:id="rId18"/>
    <p:sldId id="298" r:id="rId19"/>
    <p:sldId id="294" r:id="rId20"/>
    <p:sldId id="304" r:id="rId21"/>
    <p:sldId id="281" r:id="rId22"/>
    <p:sldId id="291" r:id="rId23"/>
    <p:sldId id="303" r:id="rId24"/>
    <p:sldId id="273" r:id="rId25"/>
    <p:sldId id="269" r:id="rId26"/>
    <p:sldId id="300" r:id="rId27"/>
    <p:sldId id="274" r:id="rId28"/>
    <p:sldId id="272" r:id="rId29"/>
  </p:sldIdLst>
  <p:sldSz cx="9144000" cy="5143500" type="screen16x9"/>
  <p:notesSz cx="6858000" cy="9144000"/>
  <p:embeddedFontLst>
    <p:embeddedFont>
      <p:font typeface="Calibri" panose="020F0502020204030204" pitchFamily="34" charset="0"/>
      <p:regular r:id="rId31"/>
      <p:bold r:id="rId32"/>
      <p:italic r:id="rId33"/>
      <p:boldItalic r:id="rId34"/>
    </p:embeddedFont>
    <p:embeddedFont>
      <p:font typeface="Noto Sans Symbols" panose="020B0604020202020204" charset="0"/>
      <p:regular r:id="rId35"/>
      <p:bold r:id="rId36"/>
    </p:embeddedFont>
    <p:embeddedFont>
      <p:font typeface="Century Gothic" panose="020B0502020202020204" pitchFamily="3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112" d="100"/>
          <a:sy n="112" d="100"/>
        </p:scale>
        <p:origin x="186" y="78"/>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45251185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Shape 369"/>
          <p:cNvSpPr txBox="1">
            <a:spLocks noGrp="1"/>
          </p:cNvSpPr>
          <p:nvPr>
            <p:ph type="body" idx="1"/>
          </p:nvPr>
        </p:nvSpPr>
        <p:spPr>
          <a:xfrm>
            <a:off x="685800" y="4400550"/>
            <a:ext cx="5486399" cy="360045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370" name="Shape 37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Shape 378"/>
          <p:cNvSpPr txBox="1">
            <a:spLocks noGrp="1"/>
          </p:cNvSpPr>
          <p:nvPr>
            <p:ph type="body" idx="1"/>
          </p:nvPr>
        </p:nvSpPr>
        <p:spPr>
          <a:xfrm>
            <a:off x="685800" y="4400550"/>
            <a:ext cx="5486399" cy="360045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379" name="Shape 37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Shape 386"/>
          <p:cNvSpPr txBox="1">
            <a:spLocks noGrp="1"/>
          </p:cNvSpPr>
          <p:nvPr>
            <p:ph type="body" idx="1"/>
          </p:nvPr>
        </p:nvSpPr>
        <p:spPr>
          <a:xfrm>
            <a:off x="685800" y="4400550"/>
            <a:ext cx="5486399" cy="360045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387" name="Shape 38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Shape 399"/>
          <p:cNvSpPr txBox="1">
            <a:spLocks noGrp="1"/>
          </p:cNvSpPr>
          <p:nvPr>
            <p:ph type="body" idx="1"/>
          </p:nvPr>
        </p:nvSpPr>
        <p:spPr>
          <a:xfrm>
            <a:off x="685800" y="4400550"/>
            <a:ext cx="5486399" cy="360045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400" name="Shape 40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Shape 406"/>
          <p:cNvSpPr txBox="1">
            <a:spLocks noGrp="1"/>
          </p:cNvSpPr>
          <p:nvPr>
            <p:ph type="body" idx="1"/>
          </p:nvPr>
        </p:nvSpPr>
        <p:spPr>
          <a:xfrm>
            <a:off x="685800" y="4400550"/>
            <a:ext cx="5486399" cy="360045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407" name="Shape 40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8788964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Shape 447"/>
          <p:cNvSpPr txBox="1">
            <a:spLocks noGrp="1"/>
          </p:cNvSpPr>
          <p:nvPr>
            <p:ph type="body" idx="1"/>
          </p:nvPr>
        </p:nvSpPr>
        <p:spPr>
          <a:xfrm>
            <a:off x="685800" y="4400550"/>
            <a:ext cx="5486399" cy="360045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448" name="Shape 44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Shape 475"/>
          <p:cNvSpPr txBox="1">
            <a:spLocks noGrp="1"/>
          </p:cNvSpPr>
          <p:nvPr>
            <p:ph type="body" idx="1"/>
          </p:nvPr>
        </p:nvSpPr>
        <p:spPr>
          <a:xfrm>
            <a:off x="685800" y="4400550"/>
            <a:ext cx="5486399" cy="360045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476" name="Shape 47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94"/>
        <p:cNvGrpSpPr/>
        <p:nvPr/>
      </p:nvGrpSpPr>
      <p:grpSpPr>
        <a:xfrm>
          <a:off x="0" y="0"/>
          <a:ext cx="0" cy="0"/>
          <a:chOff x="0" y="0"/>
          <a:chExt cx="0" cy="0"/>
        </a:xfrm>
      </p:grpSpPr>
      <p:sp>
        <p:nvSpPr>
          <p:cNvPr id="195" name="Shape 195"/>
          <p:cNvSpPr txBox="1">
            <a:spLocks noGrp="1"/>
          </p:cNvSpPr>
          <p:nvPr>
            <p:ph type="dt" idx="10"/>
          </p:nvPr>
        </p:nvSpPr>
        <p:spPr>
          <a:xfrm>
            <a:off x="7772400" y="4601765"/>
            <a:ext cx="766763" cy="27741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900">
                <a:solidFill>
                  <a:srgbClr val="898989"/>
                </a:solidFill>
                <a:latin typeface="Century Gothic"/>
                <a:ea typeface="Century Gothic"/>
                <a:cs typeface="Century Gothic"/>
                <a:sym typeface="Century Gothic"/>
              </a:defRPr>
            </a:lvl1pPr>
            <a:lvl2pPr marL="457200" marR="0" lvl="1" indent="0" algn="l" rtl="0">
              <a:spcBef>
                <a:spcPts val="0"/>
              </a:spcBef>
              <a:spcAft>
                <a:spcPts val="0"/>
              </a:spcAft>
              <a:buNone/>
              <a:defRPr sz="1800" b="0" i="0" u="none" strike="noStrike" cap="none">
                <a:solidFill>
                  <a:srgbClr val="000000"/>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rgbClr val="000000"/>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rgbClr val="000000"/>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rgbClr val="000000"/>
                </a:solidFill>
                <a:latin typeface="Arial"/>
                <a:ea typeface="Arial"/>
                <a:cs typeface="Arial"/>
                <a:sym typeface="Arial"/>
              </a:defRPr>
            </a:lvl5pPr>
            <a:lvl6pPr marL="2286000" marR="0" lvl="5" indent="0" algn="l" rtl="0">
              <a:spcBef>
                <a:spcPts val="0"/>
              </a:spcBef>
              <a:buNone/>
              <a:defRPr sz="1800" b="0" i="0" u="none" strike="noStrike" cap="none">
                <a:solidFill>
                  <a:srgbClr val="000000"/>
                </a:solidFill>
                <a:latin typeface="Arial"/>
                <a:ea typeface="Arial"/>
                <a:cs typeface="Arial"/>
                <a:sym typeface="Arial"/>
              </a:defRPr>
            </a:lvl6pPr>
            <a:lvl7pPr marL="2743200" marR="0" lvl="6" indent="0" algn="l" rtl="0">
              <a:spcBef>
                <a:spcPts val="0"/>
              </a:spcBef>
              <a:buNone/>
              <a:defRPr sz="1800" b="0" i="0" u="none" strike="noStrike" cap="none">
                <a:solidFill>
                  <a:srgbClr val="000000"/>
                </a:solidFill>
                <a:latin typeface="Arial"/>
                <a:ea typeface="Arial"/>
                <a:cs typeface="Arial"/>
                <a:sym typeface="Arial"/>
              </a:defRPr>
            </a:lvl7pPr>
            <a:lvl8pPr marL="3200400" marR="0" lvl="7" indent="0" algn="l" rtl="0">
              <a:spcBef>
                <a:spcPts val="0"/>
              </a:spcBef>
              <a:buNone/>
              <a:defRPr sz="1800" b="0" i="0" u="none" strike="noStrike" cap="none">
                <a:solidFill>
                  <a:srgbClr val="000000"/>
                </a:solidFill>
                <a:latin typeface="Arial"/>
                <a:ea typeface="Arial"/>
                <a:cs typeface="Arial"/>
                <a:sym typeface="Arial"/>
              </a:defRPr>
            </a:lvl8pPr>
            <a:lvl9pPr marL="3657600" marR="0" lvl="8" indent="0" algn="l" rtl="0">
              <a:spcBef>
                <a:spcPts val="0"/>
              </a:spcBef>
              <a:buNone/>
              <a:defRPr sz="1800" b="0" i="0" u="none" strike="noStrike" cap="none">
                <a:solidFill>
                  <a:srgbClr val="000000"/>
                </a:solidFill>
                <a:latin typeface="Arial"/>
                <a:ea typeface="Arial"/>
                <a:cs typeface="Arial"/>
                <a:sym typeface="Arial"/>
              </a:defRPr>
            </a:lvl9pPr>
          </a:lstStyle>
          <a:p>
            <a:r>
              <a:rPr lang="en-US" dirty="0"/>
              <a:t>5-Feb-18</a:t>
            </a:r>
            <a:endParaRPr dirty="0"/>
          </a:p>
        </p:txBody>
      </p:sp>
      <p:sp>
        <p:nvSpPr>
          <p:cNvPr id="196" name="Shape 196"/>
          <p:cNvSpPr txBox="1">
            <a:spLocks noGrp="1"/>
          </p:cNvSpPr>
          <p:nvPr>
            <p:ph type="ftr" idx="11"/>
          </p:nvPr>
        </p:nvSpPr>
        <p:spPr>
          <a:xfrm>
            <a:off x="1943100" y="4601765"/>
            <a:ext cx="5716588" cy="273843"/>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900" b="1" i="1">
                <a:solidFill>
                  <a:srgbClr val="898989"/>
                </a:solidFill>
                <a:latin typeface="Century Gothic"/>
                <a:ea typeface="Century Gothic"/>
                <a:cs typeface="Century Gothic"/>
                <a:sym typeface="Century Gothic"/>
              </a:defRPr>
            </a:lvl1pPr>
            <a:lvl2pPr marL="457200" marR="0" lvl="1" indent="0" algn="l" rtl="0">
              <a:spcBef>
                <a:spcPts val="0"/>
              </a:spcBef>
              <a:spcAft>
                <a:spcPts val="0"/>
              </a:spcAft>
              <a:buNone/>
              <a:defRPr sz="1800" b="0" i="0" u="none" strike="noStrike" cap="none">
                <a:solidFill>
                  <a:srgbClr val="000000"/>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rgbClr val="000000"/>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rgbClr val="000000"/>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rgbClr val="000000"/>
                </a:solidFill>
                <a:latin typeface="Arial"/>
                <a:ea typeface="Arial"/>
                <a:cs typeface="Arial"/>
                <a:sym typeface="Arial"/>
              </a:defRPr>
            </a:lvl5pPr>
            <a:lvl6pPr marL="2286000" marR="0" lvl="5" indent="0" algn="l" rtl="0">
              <a:spcBef>
                <a:spcPts val="0"/>
              </a:spcBef>
              <a:buNone/>
              <a:defRPr sz="1800" b="0" i="0" u="none" strike="noStrike" cap="none">
                <a:solidFill>
                  <a:srgbClr val="000000"/>
                </a:solidFill>
                <a:latin typeface="Arial"/>
                <a:ea typeface="Arial"/>
                <a:cs typeface="Arial"/>
                <a:sym typeface="Arial"/>
              </a:defRPr>
            </a:lvl6pPr>
            <a:lvl7pPr marL="2743200" marR="0" lvl="6" indent="0" algn="l" rtl="0">
              <a:spcBef>
                <a:spcPts val="0"/>
              </a:spcBef>
              <a:buNone/>
              <a:defRPr sz="1800" b="0" i="0" u="none" strike="noStrike" cap="none">
                <a:solidFill>
                  <a:srgbClr val="000000"/>
                </a:solidFill>
                <a:latin typeface="Arial"/>
                <a:ea typeface="Arial"/>
                <a:cs typeface="Arial"/>
                <a:sym typeface="Arial"/>
              </a:defRPr>
            </a:lvl7pPr>
            <a:lvl8pPr marL="3200400" marR="0" lvl="7" indent="0" algn="l" rtl="0">
              <a:spcBef>
                <a:spcPts val="0"/>
              </a:spcBef>
              <a:buNone/>
              <a:defRPr sz="1800" b="0" i="0" u="none" strike="noStrike" cap="none">
                <a:solidFill>
                  <a:srgbClr val="000000"/>
                </a:solidFill>
                <a:latin typeface="Arial"/>
                <a:ea typeface="Arial"/>
                <a:cs typeface="Arial"/>
                <a:sym typeface="Arial"/>
              </a:defRPr>
            </a:lvl8pPr>
            <a:lvl9pPr marL="3657600" marR="0" lvl="8" indent="0" algn="l" rtl="0">
              <a:spcBef>
                <a:spcPts val="0"/>
              </a:spcBef>
              <a:buNone/>
              <a:defRPr sz="1800" b="0" i="0" u="none" strike="noStrike" cap="none">
                <a:solidFill>
                  <a:srgbClr val="000000"/>
                </a:solidFill>
                <a:latin typeface="Arial"/>
                <a:ea typeface="Arial"/>
                <a:cs typeface="Arial"/>
                <a:sym typeface="Arial"/>
              </a:defRPr>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98"/>
        <p:cNvGrpSpPr/>
        <p:nvPr/>
      </p:nvGrpSpPr>
      <p:grpSpPr>
        <a:xfrm>
          <a:off x="0" y="0"/>
          <a:ext cx="0" cy="0"/>
          <a:chOff x="0" y="0"/>
          <a:chExt cx="0" cy="0"/>
        </a:xfrm>
      </p:grpSpPr>
      <p:sp>
        <p:nvSpPr>
          <p:cNvPr id="199" name="Shape 199"/>
          <p:cNvSpPr txBox="1">
            <a:spLocks noGrp="1"/>
          </p:cNvSpPr>
          <p:nvPr>
            <p:ph type="ctrTitle"/>
          </p:nvPr>
        </p:nvSpPr>
        <p:spPr>
          <a:xfrm>
            <a:off x="685800" y="1597818"/>
            <a:ext cx="7772400" cy="1102518"/>
          </a:xfrm>
          <a:prstGeom prst="rect">
            <a:avLst/>
          </a:prstGeom>
          <a:noFill/>
          <a:ln>
            <a:noFill/>
          </a:ln>
        </p:spPr>
        <p:txBody>
          <a:bodyPr lIns="91425" tIns="91425" rIns="91425" bIns="91425" anchor="t" anchorCtr="0"/>
          <a:lstStyle>
            <a:lvl1pPr marL="0" marR="0" lvl="0" indent="0" algn="l" rtl="0">
              <a:spcBef>
                <a:spcPts val="0"/>
              </a:spcBef>
              <a:spcAft>
                <a:spcPts val="0"/>
              </a:spcAft>
              <a:buNone/>
              <a:defRPr sz="3600" b="0" i="0" u="none" strike="noStrike" cap="none">
                <a:solidFill>
                  <a:srgbClr val="1581AA"/>
                </a:solidFill>
                <a:latin typeface="Calibri"/>
                <a:ea typeface="Calibri"/>
                <a:cs typeface="Calibri"/>
                <a:sym typeface="Calibri"/>
              </a:defRPr>
            </a:lvl1pPr>
            <a:lvl2pPr marL="0" marR="0" lvl="1"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2pPr>
            <a:lvl3pPr marL="0" marR="0" lvl="2"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3pPr>
            <a:lvl4pPr marL="0" marR="0" lvl="3"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4pPr>
            <a:lvl5pPr marL="0" marR="0" lvl="4"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5pPr>
            <a:lvl6pPr marL="457200" marR="0" lvl="5"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6pPr>
            <a:lvl7pPr marL="914400" marR="0" lvl="6"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7pPr>
            <a:lvl8pPr marL="1371600" marR="0" lvl="7"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8pPr>
            <a:lvl9pPr marL="1828800" marR="0" lvl="8"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9pPr>
          </a:lstStyle>
          <a:p>
            <a:endParaRPr/>
          </a:p>
        </p:txBody>
      </p:sp>
      <p:sp>
        <p:nvSpPr>
          <p:cNvPr id="200" name="Shape 200"/>
          <p:cNvSpPr txBox="1">
            <a:spLocks noGrp="1"/>
          </p:cNvSpPr>
          <p:nvPr>
            <p:ph type="subTitle" idx="1"/>
          </p:nvPr>
        </p:nvSpPr>
        <p:spPr>
          <a:xfrm>
            <a:off x="1371600" y="2914650"/>
            <a:ext cx="6400799" cy="1314450"/>
          </a:xfrm>
          <a:prstGeom prst="rect">
            <a:avLst/>
          </a:prstGeom>
          <a:noFill/>
          <a:ln>
            <a:noFill/>
          </a:ln>
        </p:spPr>
        <p:txBody>
          <a:bodyPr lIns="91425" tIns="91425" rIns="91425" bIns="91425" anchor="t" anchorCtr="0"/>
          <a:lstStyle>
            <a:lvl1pPr marL="0" marR="0" lvl="0" indent="0" algn="ctr" rtl="0">
              <a:spcBef>
                <a:spcPts val="1000"/>
              </a:spcBef>
              <a:spcAft>
                <a:spcPts val="0"/>
              </a:spcAft>
              <a:buClr>
                <a:srgbClr val="353535"/>
              </a:buClr>
              <a:buFont typeface="Noto Sans Symbols"/>
              <a:buNone/>
              <a:defRPr sz="3200" b="0" i="0" u="none" strike="noStrike" cap="none">
                <a:solidFill>
                  <a:srgbClr val="404040"/>
                </a:solidFill>
                <a:latin typeface="Calibri"/>
                <a:ea typeface="Calibri"/>
                <a:cs typeface="Calibri"/>
                <a:sym typeface="Calibri"/>
              </a:defRPr>
            </a:lvl1pPr>
            <a:lvl2pPr marL="457200" marR="0" lvl="1" indent="0" algn="ctr" rtl="0">
              <a:spcBef>
                <a:spcPts val="1000"/>
              </a:spcBef>
              <a:spcAft>
                <a:spcPts val="0"/>
              </a:spcAft>
              <a:buClr>
                <a:srgbClr val="353535"/>
              </a:buClr>
              <a:buFont typeface="Noto Sans Symbols"/>
              <a:buNone/>
              <a:defRPr sz="1600" b="0" i="0" u="none" strike="noStrike" cap="none">
                <a:solidFill>
                  <a:srgbClr val="404040"/>
                </a:solidFill>
                <a:latin typeface="Calibri"/>
                <a:ea typeface="Calibri"/>
                <a:cs typeface="Calibri"/>
                <a:sym typeface="Calibri"/>
              </a:defRPr>
            </a:lvl2pPr>
            <a:lvl3pPr marL="914400" marR="0" lvl="2" indent="0" algn="ctr" rtl="0">
              <a:spcBef>
                <a:spcPts val="1000"/>
              </a:spcBef>
              <a:spcAft>
                <a:spcPts val="0"/>
              </a:spcAft>
              <a:buClr>
                <a:srgbClr val="353535"/>
              </a:buClr>
              <a:buFont typeface="Noto Sans Symbols"/>
              <a:buNone/>
              <a:defRPr sz="1400" b="0" i="0" u="none" strike="noStrike" cap="none">
                <a:solidFill>
                  <a:srgbClr val="404040"/>
                </a:solidFill>
                <a:latin typeface="Calibri"/>
                <a:ea typeface="Calibri"/>
                <a:cs typeface="Calibri"/>
                <a:sym typeface="Calibri"/>
              </a:defRPr>
            </a:lvl3pPr>
            <a:lvl4pPr marL="1371600" marR="0" lvl="3" indent="0" algn="ctr" rtl="0">
              <a:spcBef>
                <a:spcPts val="1000"/>
              </a:spcBef>
              <a:spcAft>
                <a:spcPts val="0"/>
              </a:spcAft>
              <a:buClr>
                <a:srgbClr val="353535"/>
              </a:buClr>
              <a:buFont typeface="Noto Sans Symbols"/>
              <a:buNone/>
              <a:defRPr sz="1200" b="0" i="0" u="none" strike="noStrike" cap="none">
                <a:solidFill>
                  <a:srgbClr val="404040"/>
                </a:solidFill>
                <a:latin typeface="Calibri"/>
                <a:ea typeface="Calibri"/>
                <a:cs typeface="Calibri"/>
                <a:sym typeface="Calibri"/>
              </a:defRPr>
            </a:lvl4pPr>
            <a:lvl5pPr marL="1828800" marR="0" lvl="4" indent="0" algn="ctr" rtl="0">
              <a:spcBef>
                <a:spcPts val="1000"/>
              </a:spcBef>
              <a:spcAft>
                <a:spcPts val="0"/>
              </a:spcAft>
              <a:buClr>
                <a:srgbClr val="353535"/>
              </a:buClr>
              <a:buFont typeface="Noto Sans Symbols"/>
              <a:buNone/>
              <a:defRPr sz="1200" b="0" i="0" u="none" strike="noStrike" cap="none">
                <a:solidFill>
                  <a:srgbClr val="404040"/>
                </a:solidFill>
                <a:latin typeface="Calibri"/>
                <a:ea typeface="Calibri"/>
                <a:cs typeface="Calibri"/>
                <a:sym typeface="Calibri"/>
              </a:defRPr>
            </a:lvl5pPr>
            <a:lvl6pPr marL="2286000" marR="0" lvl="5" indent="0" algn="ctr" rtl="0">
              <a:spcBef>
                <a:spcPts val="1000"/>
              </a:spcBef>
              <a:spcAft>
                <a:spcPts val="0"/>
              </a:spcAft>
              <a:buClr>
                <a:srgbClr val="353535"/>
              </a:buClr>
              <a:buFont typeface="Noto Sans Symbols"/>
              <a:buNone/>
              <a:defRPr sz="1200" b="0" i="0" u="none" strike="noStrike" cap="none">
                <a:solidFill>
                  <a:srgbClr val="404040"/>
                </a:solidFill>
                <a:latin typeface="Calibri"/>
                <a:ea typeface="Calibri"/>
                <a:cs typeface="Calibri"/>
                <a:sym typeface="Calibri"/>
              </a:defRPr>
            </a:lvl6pPr>
            <a:lvl7pPr marL="2743200" marR="0" lvl="6" indent="0" algn="ctr" rtl="0">
              <a:spcBef>
                <a:spcPts val="1000"/>
              </a:spcBef>
              <a:spcAft>
                <a:spcPts val="0"/>
              </a:spcAft>
              <a:buClr>
                <a:srgbClr val="353535"/>
              </a:buClr>
              <a:buFont typeface="Noto Sans Symbols"/>
              <a:buNone/>
              <a:defRPr sz="1200" b="0" i="0" u="none" strike="noStrike" cap="none">
                <a:solidFill>
                  <a:srgbClr val="404040"/>
                </a:solidFill>
                <a:latin typeface="Calibri"/>
                <a:ea typeface="Calibri"/>
                <a:cs typeface="Calibri"/>
                <a:sym typeface="Calibri"/>
              </a:defRPr>
            </a:lvl7pPr>
            <a:lvl8pPr marL="3200400" marR="0" lvl="7" indent="0" algn="ctr" rtl="0">
              <a:spcBef>
                <a:spcPts val="1000"/>
              </a:spcBef>
              <a:spcAft>
                <a:spcPts val="0"/>
              </a:spcAft>
              <a:buClr>
                <a:srgbClr val="353535"/>
              </a:buClr>
              <a:buFont typeface="Noto Sans Symbols"/>
              <a:buNone/>
              <a:defRPr sz="1200" b="0" i="0" u="none" strike="noStrike" cap="none">
                <a:solidFill>
                  <a:srgbClr val="404040"/>
                </a:solidFill>
                <a:latin typeface="Calibri"/>
                <a:ea typeface="Calibri"/>
                <a:cs typeface="Calibri"/>
                <a:sym typeface="Calibri"/>
              </a:defRPr>
            </a:lvl8pPr>
            <a:lvl9pPr marL="3657600" marR="0" lvl="8" indent="0" algn="ctr" rtl="0">
              <a:spcBef>
                <a:spcPts val="1000"/>
              </a:spcBef>
              <a:spcAft>
                <a:spcPts val="0"/>
              </a:spcAft>
              <a:buClr>
                <a:srgbClr val="353535"/>
              </a:buClr>
              <a:buFont typeface="Noto Sans Symbols"/>
              <a:buNone/>
              <a:defRPr sz="1200" b="0" i="0" u="none" strike="noStrike" cap="none">
                <a:solidFill>
                  <a:srgbClr val="404040"/>
                </a:solidFill>
                <a:latin typeface="Calibri"/>
                <a:ea typeface="Calibri"/>
                <a:cs typeface="Calibri"/>
                <a:sym typeface="Calibri"/>
              </a:defRPr>
            </a:lvl9pPr>
          </a:lstStyle>
          <a:p>
            <a:endParaRPr/>
          </a:p>
        </p:txBody>
      </p:sp>
      <p:sp>
        <p:nvSpPr>
          <p:cNvPr id="201" name="Shape 201"/>
          <p:cNvSpPr txBox="1">
            <a:spLocks noGrp="1"/>
          </p:cNvSpPr>
          <p:nvPr>
            <p:ph type="dt" idx="10"/>
          </p:nvPr>
        </p:nvSpPr>
        <p:spPr>
          <a:xfrm>
            <a:off x="7772400" y="4601765"/>
            <a:ext cx="766763" cy="27741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900">
                <a:solidFill>
                  <a:srgbClr val="898989"/>
                </a:solidFill>
                <a:latin typeface="Century Gothic"/>
                <a:ea typeface="Century Gothic"/>
                <a:cs typeface="Century Gothic"/>
                <a:sym typeface="Century Gothic"/>
              </a:defRPr>
            </a:lvl1pPr>
            <a:lvl2pPr marL="457200" marR="0" lvl="1" indent="0" algn="l" rtl="0">
              <a:spcBef>
                <a:spcPts val="0"/>
              </a:spcBef>
              <a:spcAft>
                <a:spcPts val="0"/>
              </a:spcAft>
              <a:buNone/>
              <a:defRPr sz="1800" b="0" i="0" u="none" strike="noStrike" cap="none">
                <a:solidFill>
                  <a:srgbClr val="000000"/>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rgbClr val="000000"/>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rgbClr val="000000"/>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rgbClr val="000000"/>
                </a:solidFill>
                <a:latin typeface="Arial"/>
                <a:ea typeface="Arial"/>
                <a:cs typeface="Arial"/>
                <a:sym typeface="Arial"/>
              </a:defRPr>
            </a:lvl5pPr>
            <a:lvl6pPr marL="2286000" marR="0" lvl="5" indent="0" algn="l" rtl="0">
              <a:spcBef>
                <a:spcPts val="0"/>
              </a:spcBef>
              <a:buNone/>
              <a:defRPr sz="1800" b="0" i="0" u="none" strike="noStrike" cap="none">
                <a:solidFill>
                  <a:srgbClr val="000000"/>
                </a:solidFill>
                <a:latin typeface="Arial"/>
                <a:ea typeface="Arial"/>
                <a:cs typeface="Arial"/>
                <a:sym typeface="Arial"/>
              </a:defRPr>
            </a:lvl6pPr>
            <a:lvl7pPr marL="2743200" marR="0" lvl="6" indent="0" algn="l" rtl="0">
              <a:spcBef>
                <a:spcPts val="0"/>
              </a:spcBef>
              <a:buNone/>
              <a:defRPr sz="1800" b="0" i="0" u="none" strike="noStrike" cap="none">
                <a:solidFill>
                  <a:srgbClr val="000000"/>
                </a:solidFill>
                <a:latin typeface="Arial"/>
                <a:ea typeface="Arial"/>
                <a:cs typeface="Arial"/>
                <a:sym typeface="Arial"/>
              </a:defRPr>
            </a:lvl7pPr>
            <a:lvl8pPr marL="3200400" marR="0" lvl="7" indent="0" algn="l" rtl="0">
              <a:spcBef>
                <a:spcPts val="0"/>
              </a:spcBef>
              <a:buNone/>
              <a:defRPr sz="1800" b="0" i="0" u="none" strike="noStrike" cap="none">
                <a:solidFill>
                  <a:srgbClr val="000000"/>
                </a:solidFill>
                <a:latin typeface="Arial"/>
                <a:ea typeface="Arial"/>
                <a:cs typeface="Arial"/>
                <a:sym typeface="Arial"/>
              </a:defRPr>
            </a:lvl8pPr>
            <a:lvl9pPr marL="3657600" marR="0" lvl="8" indent="0" algn="l" rtl="0">
              <a:spcBef>
                <a:spcPts val="0"/>
              </a:spcBef>
              <a:buNone/>
              <a:defRPr sz="1800" b="0" i="0" u="none" strike="noStrike" cap="none">
                <a:solidFill>
                  <a:srgbClr val="000000"/>
                </a:solidFill>
                <a:latin typeface="Arial"/>
                <a:ea typeface="Arial"/>
                <a:cs typeface="Arial"/>
                <a:sym typeface="Arial"/>
              </a:defRPr>
            </a:lvl9pPr>
          </a:lstStyle>
          <a:p>
            <a:fld id="{D53FCFE7-2AA1-409A-8D57-D7C8ABF5A3D7}" type="datetime5">
              <a:rPr lang="en-US" smtClean="0"/>
              <a:t>28-Jun-20</a:t>
            </a:fld>
            <a:endParaRPr dirty="0"/>
          </a:p>
        </p:txBody>
      </p:sp>
      <p:sp>
        <p:nvSpPr>
          <p:cNvPr id="202" name="Shape 202"/>
          <p:cNvSpPr txBox="1">
            <a:spLocks noGrp="1"/>
          </p:cNvSpPr>
          <p:nvPr>
            <p:ph type="ftr" idx="11"/>
          </p:nvPr>
        </p:nvSpPr>
        <p:spPr>
          <a:xfrm>
            <a:off x="1943100" y="4601765"/>
            <a:ext cx="5716588" cy="273843"/>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900" b="1" i="1">
                <a:solidFill>
                  <a:srgbClr val="898989"/>
                </a:solidFill>
                <a:latin typeface="Century Gothic"/>
                <a:ea typeface="Century Gothic"/>
                <a:cs typeface="Century Gothic"/>
                <a:sym typeface="Century Gothic"/>
              </a:defRPr>
            </a:lvl1pPr>
            <a:lvl2pPr marL="457200" marR="0" lvl="1" indent="0" algn="l" rtl="0">
              <a:spcBef>
                <a:spcPts val="0"/>
              </a:spcBef>
              <a:spcAft>
                <a:spcPts val="0"/>
              </a:spcAft>
              <a:buNone/>
              <a:defRPr sz="1800" b="0" i="0" u="none" strike="noStrike" cap="none">
                <a:solidFill>
                  <a:srgbClr val="000000"/>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rgbClr val="000000"/>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rgbClr val="000000"/>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rgbClr val="000000"/>
                </a:solidFill>
                <a:latin typeface="Arial"/>
                <a:ea typeface="Arial"/>
                <a:cs typeface="Arial"/>
                <a:sym typeface="Arial"/>
              </a:defRPr>
            </a:lvl5pPr>
            <a:lvl6pPr marL="2286000" marR="0" lvl="5" indent="0" algn="l" rtl="0">
              <a:spcBef>
                <a:spcPts val="0"/>
              </a:spcBef>
              <a:buNone/>
              <a:defRPr sz="1800" b="0" i="0" u="none" strike="noStrike" cap="none">
                <a:solidFill>
                  <a:srgbClr val="000000"/>
                </a:solidFill>
                <a:latin typeface="Arial"/>
                <a:ea typeface="Arial"/>
                <a:cs typeface="Arial"/>
                <a:sym typeface="Arial"/>
              </a:defRPr>
            </a:lvl6pPr>
            <a:lvl7pPr marL="2743200" marR="0" lvl="6" indent="0" algn="l" rtl="0">
              <a:spcBef>
                <a:spcPts val="0"/>
              </a:spcBef>
              <a:buNone/>
              <a:defRPr sz="1800" b="0" i="0" u="none" strike="noStrike" cap="none">
                <a:solidFill>
                  <a:srgbClr val="000000"/>
                </a:solidFill>
                <a:latin typeface="Arial"/>
                <a:ea typeface="Arial"/>
                <a:cs typeface="Arial"/>
                <a:sym typeface="Arial"/>
              </a:defRPr>
            </a:lvl7pPr>
            <a:lvl8pPr marL="3200400" marR="0" lvl="7" indent="0" algn="l" rtl="0">
              <a:spcBef>
                <a:spcPts val="0"/>
              </a:spcBef>
              <a:buNone/>
              <a:defRPr sz="1800" b="0" i="0" u="none" strike="noStrike" cap="none">
                <a:solidFill>
                  <a:srgbClr val="000000"/>
                </a:solidFill>
                <a:latin typeface="Arial"/>
                <a:ea typeface="Arial"/>
                <a:cs typeface="Arial"/>
                <a:sym typeface="Arial"/>
              </a:defRPr>
            </a:lvl8pPr>
            <a:lvl9pPr marL="3657600" marR="0" lvl="8" indent="0" algn="l" rtl="0">
              <a:spcBef>
                <a:spcPts val="0"/>
              </a:spcBef>
              <a:buNone/>
              <a:defRPr sz="1800" b="0" i="0" u="none" strike="noStrike" cap="none">
                <a:solidFill>
                  <a:srgbClr val="000000"/>
                </a:solidFill>
                <a:latin typeface="Arial"/>
                <a:ea typeface="Arial"/>
                <a:cs typeface="Arial"/>
                <a:sym typeface="Arial"/>
              </a:defRPr>
            </a:lvl9pPr>
          </a:lstStyle>
          <a:p>
            <a:endParaRPr dirty="0"/>
          </a:p>
        </p:txBody>
      </p:sp>
      <p:sp>
        <p:nvSpPr>
          <p:cNvPr id="203" name="Shape 203"/>
          <p:cNvSpPr txBox="1">
            <a:spLocks noGrp="1"/>
          </p:cNvSpPr>
          <p:nvPr>
            <p:ph type="sldNum" idx="12"/>
          </p:nvPr>
        </p:nvSpPr>
        <p:spPr>
          <a:xfrm>
            <a:off x="511175" y="4812507"/>
            <a:ext cx="585788" cy="273843"/>
          </a:xfrm>
          <a:prstGeom prst="rect">
            <a:avLst/>
          </a:prstGeom>
          <a:noFill/>
          <a:ln>
            <a:noFill/>
          </a:ln>
        </p:spPr>
        <p:txBody>
          <a:bodyPr lIns="91425" tIns="45700" rIns="91425" bIns="45700" anchor="ctr" anchorCtr="0">
            <a:noAutofit/>
          </a:bodyPr>
          <a:lstStyle>
            <a:lvl1pPr>
              <a:defRPr/>
            </a:lvl1pPr>
          </a:lstStyle>
          <a:p>
            <a:pPr algn="r">
              <a:buSzPct val="25000"/>
            </a:pPr>
            <a:r>
              <a:rPr lang="en" sz="2000" b="1" i="1" dirty="0">
                <a:solidFill>
                  <a:srgbClr val="FEFFFF"/>
                </a:solidFill>
                <a:latin typeface="Century Gothic"/>
                <a:ea typeface="Century Gothic"/>
                <a:cs typeface="Century Gothic"/>
                <a:sym typeface="Century Gothic"/>
              </a:rPr>
              <a:t>1</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5DEE5"/>
            </a:gs>
          </a:gsLst>
          <a:lin ang="5400000" scaled="0"/>
        </a:gradFill>
        <a:effectLst/>
      </p:bgPr>
    </p:bg>
    <p:spTree>
      <p:nvGrpSpPr>
        <p:cNvPr id="1" name="Shape 157"/>
        <p:cNvGrpSpPr/>
        <p:nvPr/>
      </p:nvGrpSpPr>
      <p:grpSpPr>
        <a:xfrm>
          <a:off x="0" y="0"/>
          <a:ext cx="0" cy="0"/>
          <a:chOff x="0" y="0"/>
          <a:chExt cx="0" cy="0"/>
        </a:xfrm>
      </p:grpSpPr>
      <p:grpSp>
        <p:nvGrpSpPr>
          <p:cNvPr id="158" name="Shape 158"/>
          <p:cNvGrpSpPr/>
          <p:nvPr/>
        </p:nvGrpSpPr>
        <p:grpSpPr>
          <a:xfrm>
            <a:off x="0" y="171449"/>
            <a:ext cx="1981200" cy="4979193"/>
            <a:chOff x="2487613" y="285750"/>
            <a:chExt cx="2428874" cy="5654676"/>
          </a:xfrm>
        </p:grpSpPr>
        <p:sp>
          <p:nvSpPr>
            <p:cNvPr id="159" name="Shape 159"/>
            <p:cNvSpPr/>
            <p:nvPr/>
          </p:nvSpPr>
          <p:spPr>
            <a:xfrm>
              <a:off x="2487613" y="2284222"/>
              <a:ext cx="85632" cy="534097"/>
            </a:xfrm>
            <a:custGeom>
              <a:avLst/>
              <a:gdLst/>
              <a:ahLst/>
              <a:cxnLst/>
              <a:rect l="0" t="0" r="0" b="0"/>
              <a:pathLst>
                <a:path w="120000" h="120000" extrusionOk="0">
                  <a:moveTo>
                    <a:pt x="120000" y="120000"/>
                  </a:moveTo>
                  <a:cubicBezTo>
                    <a:pt x="109090" y="103235"/>
                    <a:pt x="103636" y="87352"/>
                    <a:pt x="92727" y="70588"/>
                  </a:cubicBezTo>
                  <a:cubicBezTo>
                    <a:pt x="60000" y="47647"/>
                    <a:pt x="32727" y="23823"/>
                    <a:pt x="0" y="0"/>
                  </a:cubicBezTo>
                  <a:cubicBezTo>
                    <a:pt x="0" y="30882"/>
                    <a:pt x="0" y="30882"/>
                    <a:pt x="0" y="30882"/>
                  </a:cubicBezTo>
                  <a:cubicBezTo>
                    <a:pt x="32727" y="56470"/>
                    <a:pt x="70909" y="82941"/>
                    <a:pt x="109090" y="109411"/>
                  </a:cubicBezTo>
                  <a:cubicBezTo>
                    <a:pt x="109090" y="112941"/>
                    <a:pt x="114545" y="116470"/>
                    <a:pt x="120000" y="120000"/>
                  </a:cubicBezTo>
                </a:path>
              </a:pathLst>
            </a:custGeom>
            <a:solidFill>
              <a:srgbClr val="2E5369">
                <a:alpha val="20000"/>
              </a:srgbClr>
            </a:solidFill>
            <a:ln>
              <a:noFill/>
            </a:ln>
          </p:spPr>
          <p:txBody>
            <a:bodyPr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sp>
          <p:nvSpPr>
            <p:cNvPr id="160" name="Shape 160"/>
            <p:cNvSpPr/>
            <p:nvPr/>
          </p:nvSpPr>
          <p:spPr>
            <a:xfrm>
              <a:off x="2596600" y="2779108"/>
              <a:ext cx="550779" cy="1978191"/>
            </a:xfrm>
            <a:custGeom>
              <a:avLst/>
              <a:gdLst/>
              <a:ahLst/>
              <a:cxnLst/>
              <a:rect l="0" t="0" r="0" b="0"/>
              <a:pathLst>
                <a:path w="120000" h="120000" extrusionOk="0">
                  <a:moveTo>
                    <a:pt x="73714" y="83333"/>
                  </a:moveTo>
                  <a:cubicBezTo>
                    <a:pt x="88285" y="95714"/>
                    <a:pt x="102857" y="107857"/>
                    <a:pt x="119142" y="120000"/>
                  </a:cubicBezTo>
                  <a:cubicBezTo>
                    <a:pt x="119142" y="117857"/>
                    <a:pt x="119142" y="115952"/>
                    <a:pt x="120000" y="113809"/>
                  </a:cubicBezTo>
                  <a:cubicBezTo>
                    <a:pt x="106285" y="103571"/>
                    <a:pt x="93428" y="93095"/>
                    <a:pt x="81428" y="82619"/>
                  </a:cubicBezTo>
                  <a:cubicBezTo>
                    <a:pt x="49714" y="55476"/>
                    <a:pt x="23142" y="27857"/>
                    <a:pt x="0" y="0"/>
                  </a:cubicBezTo>
                  <a:cubicBezTo>
                    <a:pt x="1714" y="4761"/>
                    <a:pt x="3428" y="9761"/>
                    <a:pt x="5142" y="14523"/>
                  </a:cubicBezTo>
                  <a:cubicBezTo>
                    <a:pt x="25714" y="37619"/>
                    <a:pt x="48000" y="60714"/>
                    <a:pt x="73714" y="83333"/>
                  </a:cubicBezTo>
                </a:path>
              </a:pathLst>
            </a:custGeom>
            <a:solidFill>
              <a:srgbClr val="2E5369">
                <a:alpha val="20000"/>
              </a:srgbClr>
            </a:solidFill>
            <a:ln>
              <a:noFill/>
            </a:ln>
          </p:spPr>
          <p:txBody>
            <a:bodyPr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sp>
          <p:nvSpPr>
            <p:cNvPr id="161" name="Shape 161"/>
            <p:cNvSpPr/>
            <p:nvPr/>
          </p:nvSpPr>
          <p:spPr>
            <a:xfrm>
              <a:off x="3174626" y="4730255"/>
              <a:ext cx="519639" cy="1210171"/>
            </a:xfrm>
            <a:custGeom>
              <a:avLst/>
              <a:gdLst/>
              <a:ahLst/>
              <a:cxnLst/>
              <a:rect l="0" t="0" r="0" b="0"/>
              <a:pathLst>
                <a:path w="120000" h="120000" extrusionOk="0">
                  <a:moveTo>
                    <a:pt x="7272" y="8571"/>
                  </a:moveTo>
                  <a:cubicBezTo>
                    <a:pt x="4545" y="5844"/>
                    <a:pt x="1818" y="3116"/>
                    <a:pt x="0" y="0"/>
                  </a:cubicBezTo>
                  <a:cubicBezTo>
                    <a:pt x="0" y="3896"/>
                    <a:pt x="0" y="7402"/>
                    <a:pt x="0" y="11298"/>
                  </a:cubicBezTo>
                  <a:cubicBezTo>
                    <a:pt x="19090" y="33116"/>
                    <a:pt x="40000" y="54545"/>
                    <a:pt x="61818" y="75584"/>
                  </a:cubicBezTo>
                  <a:cubicBezTo>
                    <a:pt x="77272" y="90389"/>
                    <a:pt x="94545" y="105194"/>
                    <a:pt x="111818" y="120000"/>
                  </a:cubicBezTo>
                  <a:cubicBezTo>
                    <a:pt x="120000" y="120000"/>
                    <a:pt x="120000" y="120000"/>
                    <a:pt x="120000" y="120000"/>
                  </a:cubicBezTo>
                  <a:cubicBezTo>
                    <a:pt x="102727" y="104805"/>
                    <a:pt x="85454" y="89610"/>
                    <a:pt x="70000" y="74025"/>
                  </a:cubicBezTo>
                  <a:cubicBezTo>
                    <a:pt x="47272" y="52597"/>
                    <a:pt x="26363" y="30779"/>
                    <a:pt x="7272" y="8571"/>
                  </a:cubicBezTo>
                </a:path>
              </a:pathLst>
            </a:custGeom>
            <a:solidFill>
              <a:srgbClr val="2E5369">
                <a:alpha val="20000"/>
              </a:srgbClr>
            </a:solidFill>
            <a:ln>
              <a:noFill/>
            </a:ln>
          </p:spPr>
          <p:txBody>
            <a:bodyPr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sp>
          <p:nvSpPr>
            <p:cNvPr id="162" name="Shape 162"/>
            <p:cNvSpPr/>
            <p:nvPr/>
          </p:nvSpPr>
          <p:spPr>
            <a:xfrm>
              <a:off x="3305023" y="5630785"/>
              <a:ext cx="145966" cy="309641"/>
            </a:xfrm>
            <a:custGeom>
              <a:avLst/>
              <a:gdLst/>
              <a:ahLst/>
              <a:cxnLst/>
              <a:rect l="0" t="0" r="0" b="0"/>
              <a:pathLst>
                <a:path w="120000" h="120000" extrusionOk="0">
                  <a:moveTo>
                    <a:pt x="90810" y="120000"/>
                  </a:moveTo>
                  <a:cubicBezTo>
                    <a:pt x="120000" y="120000"/>
                    <a:pt x="120000" y="120000"/>
                    <a:pt x="120000" y="120000"/>
                  </a:cubicBezTo>
                  <a:cubicBezTo>
                    <a:pt x="77837" y="80506"/>
                    <a:pt x="38918" y="41012"/>
                    <a:pt x="0" y="0"/>
                  </a:cubicBezTo>
                  <a:cubicBezTo>
                    <a:pt x="25945" y="41012"/>
                    <a:pt x="55135" y="80506"/>
                    <a:pt x="90810" y="120000"/>
                  </a:cubicBezTo>
                </a:path>
              </a:pathLst>
            </a:custGeom>
            <a:solidFill>
              <a:srgbClr val="2E5369">
                <a:alpha val="20000"/>
              </a:srgbClr>
            </a:solidFill>
            <a:ln>
              <a:noFill/>
            </a:ln>
          </p:spPr>
          <p:txBody>
            <a:bodyPr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sp>
          <p:nvSpPr>
            <p:cNvPr id="163" name="Shape 163"/>
            <p:cNvSpPr/>
            <p:nvPr/>
          </p:nvSpPr>
          <p:spPr>
            <a:xfrm>
              <a:off x="2573246" y="2818321"/>
              <a:ext cx="700636" cy="2834098"/>
            </a:xfrm>
            <a:custGeom>
              <a:avLst/>
              <a:gdLst/>
              <a:ahLst/>
              <a:cxnLst/>
              <a:rect l="0" t="0" r="0" b="0"/>
              <a:pathLst>
                <a:path w="120000" h="120000" extrusionOk="0">
                  <a:moveTo>
                    <a:pt x="109213" y="109695"/>
                  </a:moveTo>
                  <a:cubicBezTo>
                    <a:pt x="97752" y="102714"/>
                    <a:pt x="87640" y="95734"/>
                    <a:pt x="78202" y="88753"/>
                  </a:cubicBezTo>
                  <a:cubicBezTo>
                    <a:pt x="56629" y="72631"/>
                    <a:pt x="39775" y="56011"/>
                    <a:pt x="26966" y="39224"/>
                  </a:cubicBezTo>
                  <a:cubicBezTo>
                    <a:pt x="19550" y="29085"/>
                    <a:pt x="13483" y="18781"/>
                    <a:pt x="8089" y="8476"/>
                  </a:cubicBezTo>
                  <a:cubicBezTo>
                    <a:pt x="5393" y="5650"/>
                    <a:pt x="2696" y="2825"/>
                    <a:pt x="0" y="0"/>
                  </a:cubicBezTo>
                  <a:cubicBezTo>
                    <a:pt x="5393" y="13130"/>
                    <a:pt x="12808" y="26426"/>
                    <a:pt x="22247" y="39390"/>
                  </a:cubicBezTo>
                  <a:cubicBezTo>
                    <a:pt x="34382" y="56343"/>
                    <a:pt x="51235" y="72963"/>
                    <a:pt x="72134" y="89252"/>
                  </a:cubicBezTo>
                  <a:cubicBezTo>
                    <a:pt x="82921" y="97396"/>
                    <a:pt x="95056" y="105373"/>
                    <a:pt x="107865" y="113185"/>
                  </a:cubicBezTo>
                  <a:cubicBezTo>
                    <a:pt x="111910" y="115512"/>
                    <a:pt x="115955" y="117673"/>
                    <a:pt x="120000" y="120000"/>
                  </a:cubicBezTo>
                  <a:cubicBezTo>
                    <a:pt x="118651" y="119168"/>
                    <a:pt x="117977" y="118504"/>
                    <a:pt x="117303" y="117673"/>
                  </a:cubicBezTo>
                  <a:cubicBezTo>
                    <a:pt x="113932" y="115013"/>
                    <a:pt x="111235" y="112354"/>
                    <a:pt x="109213" y="109695"/>
                  </a:cubicBezTo>
                </a:path>
              </a:pathLst>
            </a:custGeom>
            <a:solidFill>
              <a:srgbClr val="2E5369">
                <a:alpha val="20000"/>
              </a:srgbClr>
            </a:solidFill>
            <a:ln>
              <a:noFill/>
            </a:ln>
          </p:spPr>
          <p:txBody>
            <a:bodyPr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sp>
          <p:nvSpPr>
            <p:cNvPr id="164" name="Shape 164"/>
            <p:cNvSpPr/>
            <p:nvPr/>
          </p:nvSpPr>
          <p:spPr>
            <a:xfrm>
              <a:off x="2507075" y="285750"/>
              <a:ext cx="89526" cy="2493358"/>
            </a:xfrm>
            <a:custGeom>
              <a:avLst/>
              <a:gdLst/>
              <a:ahLst/>
              <a:cxnLst/>
              <a:rect l="0" t="0" r="0" b="0"/>
              <a:pathLst>
                <a:path w="120000" h="120000" extrusionOk="0">
                  <a:moveTo>
                    <a:pt x="57391" y="109039"/>
                  </a:moveTo>
                  <a:cubicBezTo>
                    <a:pt x="62608" y="109795"/>
                    <a:pt x="62608" y="110551"/>
                    <a:pt x="62608" y="111307"/>
                  </a:cubicBezTo>
                  <a:cubicBezTo>
                    <a:pt x="78260" y="113952"/>
                    <a:pt x="99130" y="116598"/>
                    <a:pt x="114782" y="119433"/>
                  </a:cubicBezTo>
                  <a:cubicBezTo>
                    <a:pt x="114782" y="119622"/>
                    <a:pt x="114782" y="119811"/>
                    <a:pt x="120000" y="120000"/>
                  </a:cubicBezTo>
                  <a:cubicBezTo>
                    <a:pt x="109565" y="116220"/>
                    <a:pt x="99130" y="112629"/>
                    <a:pt x="88695" y="108850"/>
                  </a:cubicBezTo>
                  <a:cubicBezTo>
                    <a:pt x="46956" y="89574"/>
                    <a:pt x="26086" y="70299"/>
                    <a:pt x="26086" y="50834"/>
                  </a:cubicBezTo>
                  <a:cubicBezTo>
                    <a:pt x="31304" y="33826"/>
                    <a:pt x="46956" y="17007"/>
                    <a:pt x="78260" y="0"/>
                  </a:cubicBezTo>
                  <a:cubicBezTo>
                    <a:pt x="62608" y="0"/>
                    <a:pt x="62608" y="0"/>
                    <a:pt x="62608" y="0"/>
                  </a:cubicBezTo>
                  <a:cubicBezTo>
                    <a:pt x="26086" y="16818"/>
                    <a:pt x="10434" y="33826"/>
                    <a:pt x="5217" y="50834"/>
                  </a:cubicBezTo>
                  <a:cubicBezTo>
                    <a:pt x="0" y="70299"/>
                    <a:pt x="15652" y="89574"/>
                    <a:pt x="57391" y="109039"/>
                  </a:cubicBezTo>
                </a:path>
              </a:pathLst>
            </a:custGeom>
            <a:solidFill>
              <a:srgbClr val="2E5369">
                <a:alpha val="20000"/>
              </a:srgbClr>
            </a:solidFill>
            <a:ln>
              <a:noFill/>
            </a:ln>
          </p:spPr>
          <p:txBody>
            <a:bodyPr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sp>
          <p:nvSpPr>
            <p:cNvPr id="165" name="Shape 165"/>
            <p:cNvSpPr/>
            <p:nvPr/>
          </p:nvSpPr>
          <p:spPr>
            <a:xfrm>
              <a:off x="2553783" y="2599273"/>
              <a:ext cx="68118" cy="420516"/>
            </a:xfrm>
            <a:custGeom>
              <a:avLst/>
              <a:gdLst/>
              <a:ahLst/>
              <a:cxnLst/>
              <a:rect l="0" t="0" r="0" b="0"/>
              <a:pathLst>
                <a:path w="120000" h="120000" extrusionOk="0">
                  <a:moveTo>
                    <a:pt x="0" y="0"/>
                  </a:moveTo>
                  <a:cubicBezTo>
                    <a:pt x="14117" y="21308"/>
                    <a:pt x="21176" y="41495"/>
                    <a:pt x="35294" y="62803"/>
                  </a:cubicBezTo>
                  <a:cubicBezTo>
                    <a:pt x="63529" y="81869"/>
                    <a:pt x="91764" y="100934"/>
                    <a:pt x="120000" y="120000"/>
                  </a:cubicBezTo>
                  <a:cubicBezTo>
                    <a:pt x="105882" y="97570"/>
                    <a:pt x="91764" y="74018"/>
                    <a:pt x="77647" y="51588"/>
                  </a:cubicBezTo>
                  <a:cubicBezTo>
                    <a:pt x="70588" y="50467"/>
                    <a:pt x="70588" y="49345"/>
                    <a:pt x="70588" y="48224"/>
                  </a:cubicBezTo>
                  <a:cubicBezTo>
                    <a:pt x="49411" y="31401"/>
                    <a:pt x="21176" y="15700"/>
                    <a:pt x="0" y="0"/>
                  </a:cubicBezTo>
                </a:path>
              </a:pathLst>
            </a:custGeom>
            <a:solidFill>
              <a:srgbClr val="2E5369">
                <a:alpha val="20000"/>
              </a:srgbClr>
            </a:solidFill>
            <a:ln>
              <a:noFill/>
            </a:ln>
          </p:spPr>
          <p:txBody>
            <a:bodyPr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sp>
          <p:nvSpPr>
            <p:cNvPr id="166" name="Shape 166"/>
            <p:cNvSpPr/>
            <p:nvPr/>
          </p:nvSpPr>
          <p:spPr>
            <a:xfrm>
              <a:off x="3143488" y="4757298"/>
              <a:ext cx="161534" cy="873487"/>
            </a:xfrm>
            <a:custGeom>
              <a:avLst/>
              <a:gdLst/>
              <a:ahLst/>
              <a:cxnLst/>
              <a:rect l="0" t="0" r="0" b="0"/>
              <a:pathLst>
                <a:path w="120000" h="120000" extrusionOk="0">
                  <a:moveTo>
                    <a:pt x="0" y="0"/>
                  </a:moveTo>
                  <a:cubicBezTo>
                    <a:pt x="0" y="16756"/>
                    <a:pt x="5853" y="33513"/>
                    <a:pt x="14634" y="50270"/>
                  </a:cubicBezTo>
                  <a:cubicBezTo>
                    <a:pt x="23414" y="63243"/>
                    <a:pt x="35121" y="76756"/>
                    <a:pt x="49756" y="89729"/>
                  </a:cubicBezTo>
                  <a:cubicBezTo>
                    <a:pt x="55609" y="92972"/>
                    <a:pt x="64390" y="96216"/>
                    <a:pt x="70243" y="99459"/>
                  </a:cubicBezTo>
                  <a:cubicBezTo>
                    <a:pt x="87804" y="106486"/>
                    <a:pt x="102439" y="112972"/>
                    <a:pt x="120000" y="120000"/>
                  </a:cubicBezTo>
                  <a:cubicBezTo>
                    <a:pt x="117073" y="118378"/>
                    <a:pt x="114146" y="116216"/>
                    <a:pt x="111219" y="114594"/>
                  </a:cubicBezTo>
                  <a:cubicBezTo>
                    <a:pt x="76097" y="92972"/>
                    <a:pt x="52682" y="71351"/>
                    <a:pt x="38048" y="49729"/>
                  </a:cubicBezTo>
                  <a:cubicBezTo>
                    <a:pt x="32195" y="36756"/>
                    <a:pt x="26341" y="24324"/>
                    <a:pt x="23414" y="11891"/>
                  </a:cubicBezTo>
                  <a:cubicBezTo>
                    <a:pt x="23414" y="11351"/>
                    <a:pt x="20487" y="10810"/>
                    <a:pt x="20487" y="9729"/>
                  </a:cubicBezTo>
                  <a:cubicBezTo>
                    <a:pt x="14634" y="6486"/>
                    <a:pt x="5853" y="3243"/>
                    <a:pt x="0" y="0"/>
                  </a:cubicBezTo>
                </a:path>
              </a:pathLst>
            </a:custGeom>
            <a:solidFill>
              <a:srgbClr val="2E5369">
                <a:alpha val="20000"/>
              </a:srgbClr>
            </a:solidFill>
            <a:ln>
              <a:noFill/>
            </a:ln>
          </p:spPr>
          <p:txBody>
            <a:bodyPr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sp>
          <p:nvSpPr>
            <p:cNvPr id="167" name="Shape 167"/>
            <p:cNvSpPr/>
            <p:nvPr/>
          </p:nvSpPr>
          <p:spPr>
            <a:xfrm>
              <a:off x="3147380" y="1282282"/>
              <a:ext cx="1769107" cy="3447972"/>
            </a:xfrm>
            <a:custGeom>
              <a:avLst/>
              <a:gdLst/>
              <a:ahLst/>
              <a:cxnLst/>
              <a:rect l="0" t="0" r="0" b="0"/>
              <a:pathLst>
                <a:path w="120000" h="120000" extrusionOk="0">
                  <a:moveTo>
                    <a:pt x="1866" y="116719"/>
                  </a:moveTo>
                  <a:cubicBezTo>
                    <a:pt x="2666" y="105512"/>
                    <a:pt x="6933" y="94441"/>
                    <a:pt x="13333" y="83781"/>
                  </a:cubicBezTo>
                  <a:cubicBezTo>
                    <a:pt x="20000" y="73120"/>
                    <a:pt x="29066" y="62870"/>
                    <a:pt x="39733" y="53029"/>
                  </a:cubicBezTo>
                  <a:cubicBezTo>
                    <a:pt x="50400" y="43189"/>
                    <a:pt x="62666" y="33895"/>
                    <a:pt x="76000" y="25011"/>
                  </a:cubicBezTo>
                  <a:cubicBezTo>
                    <a:pt x="82666" y="20637"/>
                    <a:pt x="89866" y="16264"/>
                    <a:pt x="97066" y="12164"/>
                  </a:cubicBezTo>
                  <a:cubicBezTo>
                    <a:pt x="100800" y="10113"/>
                    <a:pt x="104533" y="7927"/>
                    <a:pt x="108266" y="6013"/>
                  </a:cubicBezTo>
                  <a:cubicBezTo>
                    <a:pt x="112266" y="3963"/>
                    <a:pt x="116000" y="2050"/>
                    <a:pt x="120000" y="136"/>
                  </a:cubicBezTo>
                  <a:cubicBezTo>
                    <a:pt x="120000" y="0"/>
                    <a:pt x="120000" y="0"/>
                    <a:pt x="120000" y="0"/>
                  </a:cubicBezTo>
                  <a:cubicBezTo>
                    <a:pt x="115733" y="1913"/>
                    <a:pt x="112000" y="3826"/>
                    <a:pt x="108000" y="5876"/>
                  </a:cubicBezTo>
                  <a:cubicBezTo>
                    <a:pt x="104266" y="7790"/>
                    <a:pt x="100533" y="9840"/>
                    <a:pt x="96800" y="12027"/>
                  </a:cubicBezTo>
                  <a:cubicBezTo>
                    <a:pt x="89333" y="16127"/>
                    <a:pt x="82133" y="20364"/>
                    <a:pt x="75466" y="24738"/>
                  </a:cubicBezTo>
                  <a:cubicBezTo>
                    <a:pt x="61866" y="33621"/>
                    <a:pt x="49333" y="42915"/>
                    <a:pt x="38666" y="52756"/>
                  </a:cubicBezTo>
                  <a:cubicBezTo>
                    <a:pt x="27733" y="62460"/>
                    <a:pt x="18666" y="72847"/>
                    <a:pt x="12000" y="83507"/>
                  </a:cubicBezTo>
                  <a:cubicBezTo>
                    <a:pt x="5066" y="94305"/>
                    <a:pt x="800" y="105375"/>
                    <a:pt x="0" y="116719"/>
                  </a:cubicBezTo>
                  <a:cubicBezTo>
                    <a:pt x="0" y="116993"/>
                    <a:pt x="0" y="117129"/>
                    <a:pt x="0" y="117403"/>
                  </a:cubicBezTo>
                  <a:cubicBezTo>
                    <a:pt x="533" y="118223"/>
                    <a:pt x="1066" y="119179"/>
                    <a:pt x="1866" y="120000"/>
                  </a:cubicBezTo>
                  <a:cubicBezTo>
                    <a:pt x="1866" y="118906"/>
                    <a:pt x="1866" y="117813"/>
                    <a:pt x="1866" y="116719"/>
                  </a:cubicBezTo>
                </a:path>
              </a:pathLst>
            </a:custGeom>
            <a:solidFill>
              <a:srgbClr val="2E5369">
                <a:alpha val="20000"/>
              </a:srgbClr>
            </a:solidFill>
            <a:ln>
              <a:noFill/>
            </a:ln>
          </p:spPr>
          <p:txBody>
            <a:bodyPr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sp>
          <p:nvSpPr>
            <p:cNvPr id="168" name="Shape 168"/>
            <p:cNvSpPr/>
            <p:nvPr/>
          </p:nvSpPr>
          <p:spPr>
            <a:xfrm>
              <a:off x="3273883" y="5652419"/>
              <a:ext cx="138181" cy="288006"/>
            </a:xfrm>
            <a:custGeom>
              <a:avLst/>
              <a:gdLst/>
              <a:ahLst/>
              <a:cxnLst/>
              <a:rect l="0" t="0" r="0" b="0"/>
              <a:pathLst>
                <a:path w="120000" h="120000" extrusionOk="0">
                  <a:moveTo>
                    <a:pt x="0" y="0"/>
                  </a:moveTo>
                  <a:cubicBezTo>
                    <a:pt x="24000" y="39452"/>
                    <a:pt x="54857" y="80547"/>
                    <a:pt x="89142" y="119999"/>
                  </a:cubicBezTo>
                  <a:cubicBezTo>
                    <a:pt x="120000" y="119999"/>
                    <a:pt x="120000" y="119999"/>
                    <a:pt x="120000" y="119999"/>
                  </a:cubicBezTo>
                  <a:cubicBezTo>
                    <a:pt x="78857" y="80547"/>
                    <a:pt x="37714" y="39452"/>
                    <a:pt x="0" y="0"/>
                  </a:cubicBezTo>
                </a:path>
              </a:pathLst>
            </a:custGeom>
            <a:solidFill>
              <a:srgbClr val="2E5369">
                <a:alpha val="20000"/>
              </a:srgbClr>
            </a:solidFill>
            <a:ln>
              <a:noFill/>
            </a:ln>
          </p:spPr>
          <p:txBody>
            <a:bodyPr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sp>
          <p:nvSpPr>
            <p:cNvPr id="169" name="Shape 169"/>
            <p:cNvSpPr/>
            <p:nvPr/>
          </p:nvSpPr>
          <p:spPr>
            <a:xfrm>
              <a:off x="3143488" y="4655887"/>
              <a:ext cx="31138" cy="189300"/>
            </a:xfrm>
            <a:custGeom>
              <a:avLst/>
              <a:gdLst/>
              <a:ahLst/>
              <a:cxnLst/>
              <a:rect l="0" t="0" r="0" b="0"/>
              <a:pathLst>
                <a:path w="120000" h="120000" extrusionOk="0">
                  <a:moveTo>
                    <a:pt x="105000" y="110000"/>
                  </a:moveTo>
                  <a:cubicBezTo>
                    <a:pt x="105000" y="115000"/>
                    <a:pt x="120000" y="117500"/>
                    <a:pt x="120000" y="120000"/>
                  </a:cubicBezTo>
                  <a:cubicBezTo>
                    <a:pt x="120000" y="95000"/>
                    <a:pt x="120000" y="72500"/>
                    <a:pt x="120000" y="47500"/>
                  </a:cubicBezTo>
                  <a:cubicBezTo>
                    <a:pt x="75000" y="32500"/>
                    <a:pt x="45000" y="15000"/>
                    <a:pt x="15000" y="0"/>
                  </a:cubicBezTo>
                  <a:cubicBezTo>
                    <a:pt x="0" y="22500"/>
                    <a:pt x="0" y="42500"/>
                    <a:pt x="0" y="65000"/>
                  </a:cubicBezTo>
                  <a:cubicBezTo>
                    <a:pt x="30000" y="80000"/>
                    <a:pt x="75000" y="95000"/>
                    <a:pt x="105000" y="110000"/>
                  </a:cubicBezTo>
                </a:path>
              </a:pathLst>
            </a:custGeom>
            <a:solidFill>
              <a:srgbClr val="2E5369">
                <a:alpha val="20000"/>
              </a:srgbClr>
            </a:solidFill>
            <a:ln>
              <a:noFill/>
            </a:ln>
          </p:spPr>
          <p:txBody>
            <a:bodyPr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sp>
          <p:nvSpPr>
            <p:cNvPr id="170" name="Shape 170"/>
            <p:cNvSpPr/>
            <p:nvPr/>
          </p:nvSpPr>
          <p:spPr>
            <a:xfrm>
              <a:off x="3211605" y="5410385"/>
              <a:ext cx="202405" cy="530040"/>
            </a:xfrm>
            <a:custGeom>
              <a:avLst/>
              <a:gdLst/>
              <a:ahLst/>
              <a:cxnLst/>
              <a:rect l="0" t="0" r="0" b="0"/>
              <a:pathLst>
                <a:path w="120000" h="120000" extrusionOk="0">
                  <a:moveTo>
                    <a:pt x="16153" y="16000"/>
                  </a:moveTo>
                  <a:cubicBezTo>
                    <a:pt x="11538" y="10666"/>
                    <a:pt x="4615" y="5333"/>
                    <a:pt x="0" y="0"/>
                  </a:cubicBezTo>
                  <a:cubicBezTo>
                    <a:pt x="6923" y="14222"/>
                    <a:pt x="16153" y="28444"/>
                    <a:pt x="27692" y="42666"/>
                  </a:cubicBezTo>
                  <a:cubicBezTo>
                    <a:pt x="30000" y="47111"/>
                    <a:pt x="32307" y="50666"/>
                    <a:pt x="36923" y="55111"/>
                  </a:cubicBezTo>
                  <a:cubicBezTo>
                    <a:pt x="62307" y="76444"/>
                    <a:pt x="90000" y="98666"/>
                    <a:pt x="117692" y="120000"/>
                  </a:cubicBezTo>
                  <a:cubicBezTo>
                    <a:pt x="120000" y="120000"/>
                    <a:pt x="120000" y="120000"/>
                    <a:pt x="120000" y="120000"/>
                  </a:cubicBezTo>
                  <a:cubicBezTo>
                    <a:pt x="94615" y="96888"/>
                    <a:pt x="73846" y="73777"/>
                    <a:pt x="55384" y="49777"/>
                  </a:cubicBezTo>
                  <a:cubicBezTo>
                    <a:pt x="41538" y="38222"/>
                    <a:pt x="30000" y="27555"/>
                    <a:pt x="16153" y="16000"/>
                  </a:cubicBezTo>
                </a:path>
              </a:pathLst>
            </a:custGeom>
            <a:solidFill>
              <a:srgbClr val="2E5369">
                <a:alpha val="20000"/>
              </a:srgbClr>
            </a:solidFill>
            <a:ln>
              <a:noFill/>
            </a:ln>
          </p:spPr>
          <p:txBody>
            <a:bodyPr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grpSp>
      <p:grpSp>
        <p:nvGrpSpPr>
          <p:cNvPr id="171" name="Shape 171"/>
          <p:cNvGrpSpPr/>
          <p:nvPr/>
        </p:nvGrpSpPr>
        <p:grpSpPr>
          <a:xfrm>
            <a:off x="20638" y="0"/>
            <a:ext cx="1952625" cy="5139928"/>
            <a:chOff x="6627813" y="196102"/>
            <a:chExt cx="1952625" cy="5677649"/>
          </a:xfrm>
        </p:grpSpPr>
        <p:sp>
          <p:nvSpPr>
            <p:cNvPr id="172" name="Shape 172"/>
            <p:cNvSpPr/>
            <p:nvPr/>
          </p:nvSpPr>
          <p:spPr>
            <a:xfrm>
              <a:off x="6627813" y="196102"/>
              <a:ext cx="409575" cy="3647004"/>
            </a:xfrm>
            <a:custGeom>
              <a:avLst/>
              <a:gdLst/>
              <a:ahLst/>
              <a:cxnLst/>
              <a:rect l="0" t="0" r="0" b="0"/>
              <a:pathLst>
                <a:path w="120000" h="120000" extrusionOk="0">
                  <a:moveTo>
                    <a:pt x="8155" y="27391"/>
                  </a:moveTo>
                  <a:cubicBezTo>
                    <a:pt x="12815" y="37565"/>
                    <a:pt x="19805" y="47869"/>
                    <a:pt x="30291" y="58043"/>
                  </a:cubicBezTo>
                  <a:cubicBezTo>
                    <a:pt x="39611" y="68217"/>
                    <a:pt x="51262" y="78391"/>
                    <a:pt x="66407" y="88565"/>
                  </a:cubicBezTo>
                  <a:cubicBezTo>
                    <a:pt x="80388" y="98739"/>
                    <a:pt x="97864" y="108782"/>
                    <a:pt x="117669" y="118826"/>
                  </a:cubicBezTo>
                  <a:cubicBezTo>
                    <a:pt x="118834" y="119217"/>
                    <a:pt x="120000" y="119608"/>
                    <a:pt x="120000" y="120000"/>
                  </a:cubicBezTo>
                  <a:cubicBezTo>
                    <a:pt x="118834" y="118043"/>
                    <a:pt x="116504" y="115956"/>
                    <a:pt x="115339" y="114000"/>
                  </a:cubicBezTo>
                  <a:cubicBezTo>
                    <a:pt x="115339" y="113608"/>
                    <a:pt x="115339" y="113217"/>
                    <a:pt x="115339" y="112956"/>
                  </a:cubicBezTo>
                  <a:cubicBezTo>
                    <a:pt x="99029" y="104739"/>
                    <a:pt x="85048" y="96652"/>
                    <a:pt x="73398" y="88434"/>
                  </a:cubicBezTo>
                  <a:cubicBezTo>
                    <a:pt x="58252" y="78260"/>
                    <a:pt x="45436" y="68217"/>
                    <a:pt x="34951" y="57913"/>
                  </a:cubicBezTo>
                  <a:cubicBezTo>
                    <a:pt x="24466" y="47739"/>
                    <a:pt x="16310" y="37565"/>
                    <a:pt x="10485" y="27260"/>
                  </a:cubicBezTo>
                  <a:cubicBezTo>
                    <a:pt x="8155" y="22173"/>
                    <a:pt x="5825" y="17086"/>
                    <a:pt x="3495" y="12000"/>
                  </a:cubicBezTo>
                  <a:cubicBezTo>
                    <a:pt x="2330" y="7956"/>
                    <a:pt x="1165" y="4043"/>
                    <a:pt x="1165" y="0"/>
                  </a:cubicBezTo>
                  <a:cubicBezTo>
                    <a:pt x="0" y="0"/>
                    <a:pt x="0" y="0"/>
                    <a:pt x="0" y="0"/>
                  </a:cubicBezTo>
                  <a:cubicBezTo>
                    <a:pt x="0" y="4043"/>
                    <a:pt x="1165" y="7956"/>
                    <a:pt x="1165" y="12000"/>
                  </a:cubicBezTo>
                  <a:cubicBezTo>
                    <a:pt x="3495" y="17086"/>
                    <a:pt x="4660" y="22173"/>
                    <a:pt x="8155" y="27391"/>
                  </a:cubicBezTo>
                </a:path>
              </a:pathLst>
            </a:custGeom>
            <a:solidFill>
              <a:srgbClr val="2E5369"/>
            </a:solidFill>
            <a:ln>
              <a:noFill/>
            </a:ln>
          </p:spPr>
          <p:txBody>
            <a:bodyPr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sp>
          <p:nvSpPr>
            <p:cNvPr id="173" name="Shape 173"/>
            <p:cNvSpPr/>
            <p:nvPr/>
          </p:nvSpPr>
          <p:spPr>
            <a:xfrm>
              <a:off x="7061200" y="3772087"/>
              <a:ext cx="350837" cy="1309923"/>
            </a:xfrm>
            <a:custGeom>
              <a:avLst/>
              <a:gdLst/>
              <a:ahLst/>
              <a:cxnLst/>
              <a:rect l="0" t="0" r="0" b="0"/>
              <a:pathLst>
                <a:path w="120000" h="120000" extrusionOk="0">
                  <a:moveTo>
                    <a:pt x="72272" y="83272"/>
                  </a:moveTo>
                  <a:cubicBezTo>
                    <a:pt x="87272" y="95636"/>
                    <a:pt x="102272" y="108000"/>
                    <a:pt x="120000" y="120000"/>
                  </a:cubicBezTo>
                  <a:cubicBezTo>
                    <a:pt x="120000" y="117454"/>
                    <a:pt x="120000" y="114545"/>
                    <a:pt x="120000" y="112000"/>
                  </a:cubicBezTo>
                  <a:cubicBezTo>
                    <a:pt x="120000" y="111636"/>
                    <a:pt x="120000" y="110909"/>
                    <a:pt x="120000" y="110545"/>
                  </a:cubicBezTo>
                  <a:cubicBezTo>
                    <a:pt x="107727" y="101090"/>
                    <a:pt x="95454" y="91636"/>
                    <a:pt x="84545" y="82181"/>
                  </a:cubicBezTo>
                  <a:cubicBezTo>
                    <a:pt x="51818" y="55272"/>
                    <a:pt x="23181" y="27636"/>
                    <a:pt x="0" y="0"/>
                  </a:cubicBezTo>
                  <a:cubicBezTo>
                    <a:pt x="2727" y="7636"/>
                    <a:pt x="5454" y="15272"/>
                    <a:pt x="9545" y="22909"/>
                  </a:cubicBezTo>
                  <a:cubicBezTo>
                    <a:pt x="28636" y="43272"/>
                    <a:pt x="49090" y="63272"/>
                    <a:pt x="72272" y="83272"/>
                  </a:cubicBezTo>
                </a:path>
              </a:pathLst>
            </a:custGeom>
            <a:solidFill>
              <a:srgbClr val="2E5369"/>
            </a:solidFill>
            <a:ln>
              <a:noFill/>
            </a:ln>
          </p:spPr>
          <p:txBody>
            <a:bodyPr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sp>
          <p:nvSpPr>
            <p:cNvPr id="174" name="Shape 174"/>
            <p:cNvSpPr/>
            <p:nvPr/>
          </p:nvSpPr>
          <p:spPr>
            <a:xfrm>
              <a:off x="7439025" y="5053076"/>
              <a:ext cx="357188" cy="820674"/>
            </a:xfrm>
            <a:custGeom>
              <a:avLst/>
              <a:gdLst/>
              <a:ahLst/>
              <a:cxnLst/>
              <a:rect l="0" t="0" r="0" b="0"/>
              <a:pathLst>
                <a:path w="120000" h="120000" extrusionOk="0">
                  <a:moveTo>
                    <a:pt x="8000" y="8695"/>
                  </a:moveTo>
                  <a:cubicBezTo>
                    <a:pt x="5333" y="5797"/>
                    <a:pt x="2666" y="2898"/>
                    <a:pt x="0" y="0"/>
                  </a:cubicBezTo>
                  <a:cubicBezTo>
                    <a:pt x="0" y="5217"/>
                    <a:pt x="0" y="11014"/>
                    <a:pt x="1333" y="16811"/>
                  </a:cubicBezTo>
                  <a:cubicBezTo>
                    <a:pt x="18666" y="35942"/>
                    <a:pt x="36000" y="55072"/>
                    <a:pt x="56000" y="73623"/>
                  </a:cubicBezTo>
                  <a:cubicBezTo>
                    <a:pt x="72000" y="89275"/>
                    <a:pt x="89333" y="104927"/>
                    <a:pt x="106666" y="120000"/>
                  </a:cubicBezTo>
                  <a:cubicBezTo>
                    <a:pt x="120000" y="120000"/>
                    <a:pt x="120000" y="120000"/>
                    <a:pt x="120000" y="120000"/>
                  </a:cubicBezTo>
                  <a:cubicBezTo>
                    <a:pt x="101333" y="104347"/>
                    <a:pt x="84000" y="88115"/>
                    <a:pt x="66666" y="71304"/>
                  </a:cubicBezTo>
                  <a:cubicBezTo>
                    <a:pt x="45333" y="51014"/>
                    <a:pt x="26666" y="29565"/>
                    <a:pt x="8000" y="8695"/>
                  </a:cubicBezTo>
                </a:path>
              </a:pathLst>
            </a:custGeom>
            <a:solidFill>
              <a:srgbClr val="2E5369"/>
            </a:solidFill>
            <a:ln>
              <a:noFill/>
            </a:ln>
          </p:spPr>
          <p:txBody>
            <a:bodyPr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sp>
          <p:nvSpPr>
            <p:cNvPr id="175" name="Shape 175"/>
            <p:cNvSpPr/>
            <p:nvPr/>
          </p:nvSpPr>
          <p:spPr>
            <a:xfrm>
              <a:off x="7037388" y="3811542"/>
              <a:ext cx="457200" cy="1853094"/>
            </a:xfrm>
            <a:custGeom>
              <a:avLst/>
              <a:gdLst/>
              <a:ahLst/>
              <a:cxnLst/>
              <a:rect l="0" t="0" r="0" b="0"/>
              <a:pathLst>
                <a:path w="120000" h="120000" extrusionOk="0">
                  <a:moveTo>
                    <a:pt x="105391" y="105096"/>
                  </a:moveTo>
                  <a:cubicBezTo>
                    <a:pt x="97043" y="99700"/>
                    <a:pt x="88695" y="94047"/>
                    <a:pt x="81391" y="88394"/>
                  </a:cubicBezTo>
                  <a:cubicBezTo>
                    <a:pt x="59478" y="72205"/>
                    <a:pt x="42782" y="55503"/>
                    <a:pt x="30260" y="38800"/>
                  </a:cubicBezTo>
                  <a:cubicBezTo>
                    <a:pt x="22956" y="30578"/>
                    <a:pt x="17739" y="22098"/>
                    <a:pt x="13565" y="13618"/>
                  </a:cubicBezTo>
                  <a:cubicBezTo>
                    <a:pt x="9391" y="8993"/>
                    <a:pt x="4173" y="4625"/>
                    <a:pt x="0" y="0"/>
                  </a:cubicBezTo>
                  <a:cubicBezTo>
                    <a:pt x="5217" y="13104"/>
                    <a:pt x="12521" y="26209"/>
                    <a:pt x="21913" y="39057"/>
                  </a:cubicBezTo>
                  <a:cubicBezTo>
                    <a:pt x="34434" y="56017"/>
                    <a:pt x="51130" y="72719"/>
                    <a:pt x="72000" y="89164"/>
                  </a:cubicBezTo>
                  <a:cubicBezTo>
                    <a:pt x="82434" y="97130"/>
                    <a:pt x="93913" y="105353"/>
                    <a:pt x="107478" y="113319"/>
                  </a:cubicBezTo>
                  <a:cubicBezTo>
                    <a:pt x="111652" y="115374"/>
                    <a:pt x="115826" y="117687"/>
                    <a:pt x="120000" y="119999"/>
                  </a:cubicBezTo>
                  <a:cubicBezTo>
                    <a:pt x="118956" y="119229"/>
                    <a:pt x="117913" y="118458"/>
                    <a:pt x="116869" y="117687"/>
                  </a:cubicBezTo>
                  <a:cubicBezTo>
                    <a:pt x="112695" y="113576"/>
                    <a:pt x="108521" y="109207"/>
                    <a:pt x="105391" y="105096"/>
                  </a:cubicBezTo>
                </a:path>
              </a:pathLst>
            </a:custGeom>
            <a:solidFill>
              <a:srgbClr val="2E5369"/>
            </a:solidFill>
            <a:ln>
              <a:noFill/>
            </a:ln>
          </p:spPr>
          <p:txBody>
            <a:bodyPr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sp>
          <p:nvSpPr>
            <p:cNvPr id="176" name="Shape 176"/>
            <p:cNvSpPr/>
            <p:nvPr/>
          </p:nvSpPr>
          <p:spPr>
            <a:xfrm>
              <a:off x="6992938" y="1264030"/>
              <a:ext cx="144462" cy="2508056"/>
            </a:xfrm>
            <a:custGeom>
              <a:avLst/>
              <a:gdLst/>
              <a:ahLst/>
              <a:cxnLst/>
              <a:rect l="0" t="0" r="0" b="0"/>
              <a:pathLst>
                <a:path w="120000" h="120000" extrusionOk="0">
                  <a:moveTo>
                    <a:pt x="56666" y="120000"/>
                  </a:moveTo>
                  <a:cubicBezTo>
                    <a:pt x="50000" y="117725"/>
                    <a:pt x="46666" y="115450"/>
                    <a:pt x="43333" y="113175"/>
                  </a:cubicBezTo>
                  <a:cubicBezTo>
                    <a:pt x="26666" y="100473"/>
                    <a:pt x="16666" y="87962"/>
                    <a:pt x="16666" y="75450"/>
                  </a:cubicBezTo>
                  <a:cubicBezTo>
                    <a:pt x="16666" y="62748"/>
                    <a:pt x="26666" y="50236"/>
                    <a:pt x="43333" y="37535"/>
                  </a:cubicBezTo>
                  <a:cubicBezTo>
                    <a:pt x="50000" y="31279"/>
                    <a:pt x="60000" y="25023"/>
                    <a:pt x="73333" y="18767"/>
                  </a:cubicBezTo>
                  <a:cubicBezTo>
                    <a:pt x="86666" y="12511"/>
                    <a:pt x="100000" y="6255"/>
                    <a:pt x="120000" y="0"/>
                  </a:cubicBezTo>
                  <a:cubicBezTo>
                    <a:pt x="116666" y="0"/>
                    <a:pt x="116666" y="0"/>
                    <a:pt x="116666" y="0"/>
                  </a:cubicBezTo>
                  <a:cubicBezTo>
                    <a:pt x="96666" y="6255"/>
                    <a:pt x="80000" y="12511"/>
                    <a:pt x="66666" y="18767"/>
                  </a:cubicBezTo>
                  <a:cubicBezTo>
                    <a:pt x="53333" y="25023"/>
                    <a:pt x="43333" y="31279"/>
                    <a:pt x="33333" y="37535"/>
                  </a:cubicBezTo>
                  <a:cubicBezTo>
                    <a:pt x="13333" y="50047"/>
                    <a:pt x="3333" y="62748"/>
                    <a:pt x="3333" y="75450"/>
                  </a:cubicBezTo>
                  <a:cubicBezTo>
                    <a:pt x="0" y="87393"/>
                    <a:pt x="6666" y="99526"/>
                    <a:pt x="23333" y="111658"/>
                  </a:cubicBezTo>
                  <a:cubicBezTo>
                    <a:pt x="33333" y="114312"/>
                    <a:pt x="43333" y="117156"/>
                    <a:pt x="53333" y="119810"/>
                  </a:cubicBezTo>
                  <a:cubicBezTo>
                    <a:pt x="53333" y="119810"/>
                    <a:pt x="56666" y="120000"/>
                    <a:pt x="56666" y="120000"/>
                  </a:cubicBezTo>
                </a:path>
              </a:pathLst>
            </a:custGeom>
            <a:solidFill>
              <a:srgbClr val="2E5369"/>
            </a:solidFill>
            <a:ln>
              <a:noFill/>
            </a:ln>
          </p:spPr>
          <p:txBody>
            <a:bodyPr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sp>
          <p:nvSpPr>
            <p:cNvPr id="177" name="Shape 177"/>
            <p:cNvSpPr/>
            <p:nvPr/>
          </p:nvSpPr>
          <p:spPr>
            <a:xfrm>
              <a:off x="7526338" y="5640962"/>
              <a:ext cx="111125" cy="232788"/>
            </a:xfrm>
            <a:custGeom>
              <a:avLst/>
              <a:gdLst/>
              <a:ahLst/>
              <a:cxnLst/>
              <a:rect l="0" t="0" r="0" b="0"/>
              <a:pathLst>
                <a:path w="120000" h="120000" extrusionOk="0">
                  <a:moveTo>
                    <a:pt x="94285" y="120000"/>
                  </a:moveTo>
                  <a:cubicBezTo>
                    <a:pt x="119999" y="120000"/>
                    <a:pt x="119999" y="120000"/>
                    <a:pt x="119999" y="120000"/>
                  </a:cubicBezTo>
                  <a:cubicBezTo>
                    <a:pt x="77142" y="81355"/>
                    <a:pt x="38571" y="40677"/>
                    <a:pt x="0" y="0"/>
                  </a:cubicBezTo>
                  <a:cubicBezTo>
                    <a:pt x="25714" y="40677"/>
                    <a:pt x="55714" y="81355"/>
                    <a:pt x="94285" y="120000"/>
                  </a:cubicBezTo>
                </a:path>
              </a:pathLst>
            </a:custGeom>
            <a:solidFill>
              <a:srgbClr val="2E5369"/>
            </a:solidFill>
            <a:ln>
              <a:noFill/>
            </a:ln>
          </p:spPr>
          <p:txBody>
            <a:bodyPr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sp>
          <p:nvSpPr>
            <p:cNvPr id="178" name="Shape 178"/>
            <p:cNvSpPr/>
            <p:nvPr/>
          </p:nvSpPr>
          <p:spPr>
            <a:xfrm>
              <a:off x="7021513" y="3598482"/>
              <a:ext cx="68262" cy="424804"/>
            </a:xfrm>
            <a:custGeom>
              <a:avLst/>
              <a:gdLst/>
              <a:ahLst/>
              <a:cxnLst/>
              <a:rect l="0" t="0" r="0" b="0"/>
              <a:pathLst>
                <a:path w="120000" h="120000" extrusionOk="0">
                  <a:moveTo>
                    <a:pt x="28235" y="60560"/>
                  </a:moveTo>
                  <a:cubicBezTo>
                    <a:pt x="56470" y="80747"/>
                    <a:pt x="91764" y="99813"/>
                    <a:pt x="120000" y="120000"/>
                  </a:cubicBezTo>
                  <a:cubicBezTo>
                    <a:pt x="98823" y="96448"/>
                    <a:pt x="84705" y="72897"/>
                    <a:pt x="70588" y="49345"/>
                  </a:cubicBezTo>
                  <a:cubicBezTo>
                    <a:pt x="70588" y="49345"/>
                    <a:pt x="63529" y="48224"/>
                    <a:pt x="63529" y="48224"/>
                  </a:cubicBezTo>
                  <a:cubicBezTo>
                    <a:pt x="42352" y="32523"/>
                    <a:pt x="21176" y="15700"/>
                    <a:pt x="0" y="0"/>
                  </a:cubicBezTo>
                  <a:cubicBezTo>
                    <a:pt x="0" y="2242"/>
                    <a:pt x="0" y="5607"/>
                    <a:pt x="0" y="8971"/>
                  </a:cubicBezTo>
                  <a:cubicBezTo>
                    <a:pt x="7058" y="25794"/>
                    <a:pt x="21176" y="43738"/>
                    <a:pt x="28235" y="60560"/>
                  </a:cubicBezTo>
                </a:path>
              </a:pathLst>
            </a:custGeom>
            <a:solidFill>
              <a:srgbClr val="2E5369"/>
            </a:solidFill>
            <a:ln>
              <a:noFill/>
            </a:ln>
          </p:spPr>
          <p:txBody>
            <a:bodyPr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sp>
          <p:nvSpPr>
            <p:cNvPr id="179" name="Shape 179"/>
            <p:cNvSpPr/>
            <p:nvPr/>
          </p:nvSpPr>
          <p:spPr>
            <a:xfrm>
              <a:off x="7412038" y="2801482"/>
              <a:ext cx="1168400" cy="2251595"/>
            </a:xfrm>
            <a:custGeom>
              <a:avLst/>
              <a:gdLst/>
              <a:ahLst/>
              <a:cxnLst/>
              <a:rect l="0" t="0" r="0" b="0"/>
              <a:pathLst>
                <a:path w="120000" h="120000" extrusionOk="0">
                  <a:moveTo>
                    <a:pt x="3265" y="116830"/>
                  </a:moveTo>
                  <a:cubicBezTo>
                    <a:pt x="3673" y="105845"/>
                    <a:pt x="7755" y="94647"/>
                    <a:pt x="14285" y="83873"/>
                  </a:cubicBezTo>
                  <a:cubicBezTo>
                    <a:pt x="20816" y="73309"/>
                    <a:pt x="29795" y="62957"/>
                    <a:pt x="40408" y="53239"/>
                  </a:cubicBezTo>
                  <a:cubicBezTo>
                    <a:pt x="50612" y="43309"/>
                    <a:pt x="62857" y="34014"/>
                    <a:pt x="76326" y="25140"/>
                  </a:cubicBezTo>
                  <a:cubicBezTo>
                    <a:pt x="82857" y="20704"/>
                    <a:pt x="89795" y="16267"/>
                    <a:pt x="97142" y="12253"/>
                  </a:cubicBezTo>
                  <a:cubicBezTo>
                    <a:pt x="100816" y="10140"/>
                    <a:pt x="104489" y="8028"/>
                    <a:pt x="108163" y="5915"/>
                  </a:cubicBezTo>
                  <a:cubicBezTo>
                    <a:pt x="111836" y="4014"/>
                    <a:pt x="115918" y="1901"/>
                    <a:pt x="120000" y="0"/>
                  </a:cubicBezTo>
                  <a:cubicBezTo>
                    <a:pt x="119591" y="0"/>
                    <a:pt x="119591" y="0"/>
                    <a:pt x="119591" y="0"/>
                  </a:cubicBezTo>
                  <a:cubicBezTo>
                    <a:pt x="115510" y="1901"/>
                    <a:pt x="111428" y="3802"/>
                    <a:pt x="107755" y="5704"/>
                  </a:cubicBezTo>
                  <a:cubicBezTo>
                    <a:pt x="104081" y="7816"/>
                    <a:pt x="100408" y="9929"/>
                    <a:pt x="96734" y="11830"/>
                  </a:cubicBezTo>
                  <a:cubicBezTo>
                    <a:pt x="88979" y="16056"/>
                    <a:pt x="82040" y="20281"/>
                    <a:pt x="75510" y="24718"/>
                  </a:cubicBezTo>
                  <a:cubicBezTo>
                    <a:pt x="61632" y="33591"/>
                    <a:pt x="49387" y="42887"/>
                    <a:pt x="38775" y="52605"/>
                  </a:cubicBezTo>
                  <a:cubicBezTo>
                    <a:pt x="27755" y="62535"/>
                    <a:pt x="18775" y="72887"/>
                    <a:pt x="12244" y="83661"/>
                  </a:cubicBezTo>
                  <a:cubicBezTo>
                    <a:pt x="5306" y="94014"/>
                    <a:pt x="1224" y="105000"/>
                    <a:pt x="0" y="115985"/>
                  </a:cubicBezTo>
                  <a:cubicBezTo>
                    <a:pt x="1224" y="117253"/>
                    <a:pt x="2040" y="118521"/>
                    <a:pt x="2857" y="120000"/>
                  </a:cubicBezTo>
                  <a:cubicBezTo>
                    <a:pt x="2857" y="118943"/>
                    <a:pt x="2857" y="117887"/>
                    <a:pt x="3265" y="116830"/>
                  </a:cubicBezTo>
                </a:path>
              </a:pathLst>
            </a:custGeom>
            <a:solidFill>
              <a:srgbClr val="2E5369"/>
            </a:solidFill>
            <a:ln>
              <a:noFill/>
            </a:ln>
          </p:spPr>
          <p:txBody>
            <a:bodyPr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sp>
          <p:nvSpPr>
            <p:cNvPr id="180" name="Shape 180"/>
            <p:cNvSpPr/>
            <p:nvPr/>
          </p:nvSpPr>
          <p:spPr>
            <a:xfrm>
              <a:off x="7494588" y="5664635"/>
              <a:ext cx="100011" cy="209115"/>
            </a:xfrm>
            <a:custGeom>
              <a:avLst/>
              <a:gdLst/>
              <a:ahLst/>
              <a:cxnLst/>
              <a:rect l="0" t="0" r="0" b="0"/>
              <a:pathLst>
                <a:path w="120000" h="120000" extrusionOk="0">
                  <a:moveTo>
                    <a:pt x="0" y="0"/>
                  </a:moveTo>
                  <a:cubicBezTo>
                    <a:pt x="24000" y="40754"/>
                    <a:pt x="57600" y="81509"/>
                    <a:pt x="91200" y="120000"/>
                  </a:cubicBezTo>
                  <a:cubicBezTo>
                    <a:pt x="120000" y="120000"/>
                    <a:pt x="120000" y="120000"/>
                    <a:pt x="120000" y="120000"/>
                  </a:cubicBezTo>
                  <a:cubicBezTo>
                    <a:pt x="76800" y="81509"/>
                    <a:pt x="38400" y="40754"/>
                    <a:pt x="0" y="0"/>
                  </a:cubicBezTo>
                </a:path>
              </a:pathLst>
            </a:custGeom>
            <a:solidFill>
              <a:srgbClr val="2E5369"/>
            </a:solidFill>
            <a:ln>
              <a:noFill/>
            </a:ln>
          </p:spPr>
          <p:txBody>
            <a:bodyPr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sp>
          <p:nvSpPr>
            <p:cNvPr id="181" name="Shape 181"/>
            <p:cNvSpPr/>
            <p:nvPr/>
          </p:nvSpPr>
          <p:spPr>
            <a:xfrm>
              <a:off x="7412038" y="5082010"/>
              <a:ext cx="114300" cy="558953"/>
            </a:xfrm>
            <a:custGeom>
              <a:avLst/>
              <a:gdLst/>
              <a:ahLst/>
              <a:cxnLst/>
              <a:rect l="0" t="0" r="0" b="0"/>
              <a:pathLst>
                <a:path w="120000" h="120000" extrusionOk="0">
                  <a:moveTo>
                    <a:pt x="0" y="0"/>
                  </a:moveTo>
                  <a:cubicBezTo>
                    <a:pt x="0" y="25531"/>
                    <a:pt x="8275" y="51063"/>
                    <a:pt x="28965" y="75744"/>
                  </a:cubicBezTo>
                  <a:cubicBezTo>
                    <a:pt x="45517" y="83404"/>
                    <a:pt x="57931" y="91914"/>
                    <a:pt x="74482" y="99574"/>
                  </a:cubicBezTo>
                  <a:cubicBezTo>
                    <a:pt x="91034" y="106382"/>
                    <a:pt x="103448" y="113191"/>
                    <a:pt x="120000" y="120000"/>
                  </a:cubicBezTo>
                  <a:cubicBezTo>
                    <a:pt x="115862" y="118297"/>
                    <a:pt x="115862" y="116595"/>
                    <a:pt x="111724" y="114893"/>
                  </a:cubicBezTo>
                  <a:cubicBezTo>
                    <a:pt x="66206" y="83404"/>
                    <a:pt x="41379" y="51063"/>
                    <a:pt x="33103" y="18723"/>
                  </a:cubicBezTo>
                  <a:cubicBezTo>
                    <a:pt x="28965" y="15319"/>
                    <a:pt x="20689" y="12765"/>
                    <a:pt x="16551" y="9361"/>
                  </a:cubicBezTo>
                  <a:cubicBezTo>
                    <a:pt x="8275" y="5957"/>
                    <a:pt x="4137" y="2553"/>
                    <a:pt x="0" y="0"/>
                  </a:cubicBezTo>
                </a:path>
              </a:pathLst>
            </a:custGeom>
            <a:solidFill>
              <a:srgbClr val="2E5369"/>
            </a:solidFill>
            <a:ln>
              <a:noFill/>
            </a:ln>
          </p:spPr>
          <p:txBody>
            <a:bodyPr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sp>
          <p:nvSpPr>
            <p:cNvPr id="182" name="Shape 182"/>
            <p:cNvSpPr/>
            <p:nvPr/>
          </p:nvSpPr>
          <p:spPr>
            <a:xfrm>
              <a:off x="7412038" y="4978110"/>
              <a:ext cx="31750" cy="189385"/>
            </a:xfrm>
            <a:custGeom>
              <a:avLst/>
              <a:gdLst/>
              <a:ahLst/>
              <a:cxnLst/>
              <a:rect l="0" t="0" r="0" b="0"/>
              <a:pathLst>
                <a:path w="120000" h="120000" extrusionOk="0">
                  <a:moveTo>
                    <a:pt x="0" y="65000"/>
                  </a:moveTo>
                  <a:cubicBezTo>
                    <a:pt x="15000" y="72500"/>
                    <a:pt x="30000" y="82500"/>
                    <a:pt x="60000" y="92500"/>
                  </a:cubicBezTo>
                  <a:cubicBezTo>
                    <a:pt x="75000" y="102500"/>
                    <a:pt x="105000" y="110000"/>
                    <a:pt x="120000" y="120000"/>
                  </a:cubicBezTo>
                  <a:cubicBezTo>
                    <a:pt x="105000" y="95000"/>
                    <a:pt x="105000" y="70000"/>
                    <a:pt x="105000" y="47500"/>
                  </a:cubicBezTo>
                  <a:cubicBezTo>
                    <a:pt x="75000" y="30000"/>
                    <a:pt x="45000" y="15000"/>
                    <a:pt x="0" y="0"/>
                  </a:cubicBezTo>
                  <a:cubicBezTo>
                    <a:pt x="0" y="2500"/>
                    <a:pt x="0" y="7500"/>
                    <a:pt x="0" y="10000"/>
                  </a:cubicBezTo>
                  <a:cubicBezTo>
                    <a:pt x="0" y="27500"/>
                    <a:pt x="0" y="47500"/>
                    <a:pt x="0" y="65000"/>
                  </a:cubicBezTo>
                </a:path>
              </a:pathLst>
            </a:custGeom>
            <a:solidFill>
              <a:srgbClr val="2E5369"/>
            </a:solidFill>
            <a:ln>
              <a:noFill/>
            </a:ln>
          </p:spPr>
          <p:txBody>
            <a:bodyPr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sp>
          <p:nvSpPr>
            <p:cNvPr id="183" name="Shape 183"/>
            <p:cNvSpPr/>
            <p:nvPr/>
          </p:nvSpPr>
          <p:spPr>
            <a:xfrm>
              <a:off x="7439025" y="5434480"/>
              <a:ext cx="174625" cy="439271"/>
            </a:xfrm>
            <a:custGeom>
              <a:avLst/>
              <a:gdLst/>
              <a:ahLst/>
              <a:cxnLst/>
              <a:rect l="0" t="0" r="0" b="0"/>
              <a:pathLst>
                <a:path w="120000" h="120000" extrusionOk="0">
                  <a:moveTo>
                    <a:pt x="30000" y="30270"/>
                  </a:moveTo>
                  <a:cubicBezTo>
                    <a:pt x="19090" y="20540"/>
                    <a:pt x="10909" y="9729"/>
                    <a:pt x="0" y="0"/>
                  </a:cubicBezTo>
                  <a:cubicBezTo>
                    <a:pt x="8181" y="17297"/>
                    <a:pt x="19090" y="35675"/>
                    <a:pt x="30000" y="52972"/>
                  </a:cubicBezTo>
                  <a:cubicBezTo>
                    <a:pt x="32727" y="56216"/>
                    <a:pt x="35454" y="59459"/>
                    <a:pt x="38181" y="62702"/>
                  </a:cubicBezTo>
                  <a:cubicBezTo>
                    <a:pt x="60000" y="82162"/>
                    <a:pt x="81818" y="101621"/>
                    <a:pt x="106363" y="120000"/>
                  </a:cubicBezTo>
                  <a:cubicBezTo>
                    <a:pt x="120000" y="120000"/>
                    <a:pt x="120000" y="120000"/>
                    <a:pt x="120000" y="120000"/>
                  </a:cubicBezTo>
                  <a:cubicBezTo>
                    <a:pt x="95454" y="99459"/>
                    <a:pt x="76363" y="77837"/>
                    <a:pt x="60000" y="56216"/>
                  </a:cubicBezTo>
                  <a:cubicBezTo>
                    <a:pt x="49090" y="47567"/>
                    <a:pt x="40909" y="38918"/>
                    <a:pt x="30000" y="30270"/>
                  </a:cubicBezTo>
                </a:path>
              </a:pathLst>
            </a:custGeom>
            <a:solidFill>
              <a:srgbClr val="2E5369"/>
            </a:solidFill>
            <a:ln>
              <a:noFill/>
            </a:ln>
          </p:spPr>
          <p:txBody>
            <a:bodyPr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grpSp>
      <p:sp>
        <p:nvSpPr>
          <p:cNvPr id="184" name="Shape 184"/>
          <p:cNvSpPr/>
          <p:nvPr/>
        </p:nvSpPr>
        <p:spPr>
          <a:xfrm>
            <a:off x="0" y="0"/>
            <a:ext cx="182563" cy="5143500"/>
          </a:xfrm>
          <a:prstGeom prst="rect">
            <a:avLst/>
          </a:prstGeom>
          <a:solidFill>
            <a:srgbClr val="2E5369"/>
          </a:solidFill>
          <a:ln>
            <a:noFill/>
          </a:ln>
        </p:spPr>
        <p:txBody>
          <a:bodyPr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sp>
        <p:nvSpPr>
          <p:cNvPr id="185" name="Shape 185"/>
          <p:cNvSpPr/>
          <p:nvPr/>
        </p:nvSpPr>
        <p:spPr>
          <a:xfrm>
            <a:off x="3886200" y="4600575"/>
            <a:ext cx="2286000" cy="273843"/>
          </a:xfrm>
          <a:prstGeom prst="rect">
            <a:avLst/>
          </a:prstGeom>
          <a:solidFill>
            <a:srgbClr val="FFC000"/>
          </a:solid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 sz="900">
                <a:solidFill>
                  <a:srgbClr val="000000"/>
                </a:solidFill>
                <a:latin typeface="Century Gothic"/>
                <a:ea typeface="Century Gothic"/>
                <a:cs typeface="Century Gothic"/>
                <a:sym typeface="Century Gothic"/>
              </a:rPr>
              <a:t>Acharya Institute of Technology</a:t>
            </a:r>
          </a:p>
        </p:txBody>
      </p:sp>
      <p:sp>
        <p:nvSpPr>
          <p:cNvPr id="186" name="Shape 186"/>
          <p:cNvSpPr/>
          <p:nvPr/>
        </p:nvSpPr>
        <p:spPr>
          <a:xfrm>
            <a:off x="2590800" y="4600575"/>
            <a:ext cx="1219199" cy="273843"/>
          </a:xfrm>
          <a:prstGeom prst="rect">
            <a:avLst/>
          </a:prstGeom>
          <a:solidFill>
            <a:srgbClr val="223A84"/>
          </a:solid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 sz="900">
                <a:solidFill>
                  <a:srgbClr val="FFFFFF"/>
                </a:solidFill>
                <a:latin typeface="Century Gothic"/>
                <a:ea typeface="Century Gothic"/>
                <a:cs typeface="Century Gothic"/>
                <a:sym typeface="Century Gothic"/>
              </a:rPr>
              <a:t>Department of ISE</a:t>
            </a:r>
          </a:p>
        </p:txBody>
      </p:sp>
      <p:sp>
        <p:nvSpPr>
          <p:cNvPr id="187" name="Shape 187"/>
          <p:cNvSpPr/>
          <p:nvPr userDrawn="1"/>
        </p:nvSpPr>
        <p:spPr>
          <a:xfrm rot="10800000" flipH="1">
            <a:off x="26566" y="4760284"/>
            <a:ext cx="1383763" cy="381000"/>
          </a:xfrm>
          <a:custGeom>
            <a:avLst/>
            <a:gdLst/>
            <a:ahLst/>
            <a:cxnLst/>
            <a:rect l="0" t="0" r="0" b="0"/>
            <a:pathLst>
              <a:path w="120000" h="120000" extrusionOk="0">
                <a:moveTo>
                  <a:pt x="120000" y="56328"/>
                </a:moveTo>
                <a:lnTo>
                  <a:pt x="99772" y="2256"/>
                </a:lnTo>
                <a:cubicBezTo>
                  <a:pt x="99635" y="1884"/>
                  <a:pt x="99468" y="1500"/>
                  <a:pt x="99332" y="1128"/>
                </a:cubicBezTo>
                <a:cubicBezTo>
                  <a:pt x="98922" y="0"/>
                  <a:pt x="98497" y="0"/>
                  <a:pt x="98072" y="0"/>
                </a:cubicBezTo>
                <a:lnTo>
                  <a:pt x="90060" y="0"/>
                </a:lnTo>
                <a:lnTo>
                  <a:pt x="0" y="744"/>
                </a:lnTo>
                <a:lnTo>
                  <a:pt x="0" y="120000"/>
                </a:lnTo>
                <a:lnTo>
                  <a:pt x="90060" y="119424"/>
                </a:lnTo>
                <a:lnTo>
                  <a:pt x="98072" y="119424"/>
                </a:lnTo>
                <a:cubicBezTo>
                  <a:pt x="98497" y="119424"/>
                  <a:pt x="98922" y="118308"/>
                  <a:pt x="99332" y="118308"/>
                </a:cubicBezTo>
                <a:cubicBezTo>
                  <a:pt x="99332" y="117168"/>
                  <a:pt x="99772" y="117168"/>
                  <a:pt x="99772" y="117168"/>
                </a:cubicBezTo>
                <a:lnTo>
                  <a:pt x="120000" y="63096"/>
                </a:lnTo>
                <a:cubicBezTo>
                  <a:pt x="120834" y="60840"/>
                  <a:pt x="120834" y="58596"/>
                  <a:pt x="120000" y="56328"/>
                </a:cubicBezTo>
              </a:path>
            </a:pathLst>
          </a:custGeom>
          <a:solidFill>
            <a:srgbClr val="353535"/>
          </a:solidFill>
          <a:ln>
            <a:noFill/>
          </a:ln>
        </p:spPr>
        <p:txBody>
          <a:bodyPr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sp>
        <p:nvSpPr>
          <p:cNvPr id="189" name="Shape 189"/>
          <p:cNvSpPr txBox="1">
            <a:spLocks noGrp="1"/>
          </p:cNvSpPr>
          <p:nvPr>
            <p:ph type="title"/>
          </p:nvPr>
        </p:nvSpPr>
        <p:spPr>
          <a:xfrm>
            <a:off x="1944688" y="467915"/>
            <a:ext cx="6589711" cy="960833"/>
          </a:xfrm>
          <a:prstGeom prst="rect">
            <a:avLst/>
          </a:prstGeom>
          <a:noFill/>
          <a:ln>
            <a:noFill/>
          </a:ln>
        </p:spPr>
        <p:txBody>
          <a:bodyPr lIns="91425" tIns="91425" rIns="91425" bIns="91425" anchor="t" anchorCtr="0"/>
          <a:lstStyle>
            <a:lvl1pPr marL="0" marR="0" lvl="0" indent="0" algn="l" rtl="0">
              <a:spcBef>
                <a:spcPts val="0"/>
              </a:spcBef>
              <a:spcAft>
                <a:spcPts val="0"/>
              </a:spcAft>
              <a:buNone/>
              <a:defRPr sz="3600" b="0" i="0" u="none" strike="noStrike" cap="none">
                <a:solidFill>
                  <a:srgbClr val="1581AA"/>
                </a:solidFill>
                <a:latin typeface="Calibri"/>
                <a:ea typeface="Calibri"/>
                <a:cs typeface="Calibri"/>
                <a:sym typeface="Calibri"/>
              </a:defRPr>
            </a:lvl1pPr>
            <a:lvl2pPr marL="0" marR="0" lvl="1"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2pPr>
            <a:lvl3pPr marL="0" marR="0" lvl="2"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3pPr>
            <a:lvl4pPr marL="0" marR="0" lvl="3"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4pPr>
            <a:lvl5pPr marL="0" marR="0" lvl="4"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5pPr>
            <a:lvl6pPr marL="457200" marR="0" lvl="5"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6pPr>
            <a:lvl7pPr marL="914400" marR="0" lvl="6"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7pPr>
            <a:lvl8pPr marL="1371600" marR="0" lvl="7"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8pPr>
            <a:lvl9pPr marL="1828800" marR="0" lvl="8"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9pPr>
          </a:lstStyle>
          <a:p>
            <a:endParaRPr dirty="0"/>
          </a:p>
        </p:txBody>
      </p:sp>
      <p:sp>
        <p:nvSpPr>
          <p:cNvPr id="190" name="Shape 190"/>
          <p:cNvSpPr txBox="1">
            <a:spLocks noGrp="1"/>
          </p:cNvSpPr>
          <p:nvPr>
            <p:ph type="body" idx="1"/>
          </p:nvPr>
        </p:nvSpPr>
        <p:spPr>
          <a:xfrm>
            <a:off x="1943100" y="1600200"/>
            <a:ext cx="6591299" cy="2914650"/>
          </a:xfrm>
          <a:prstGeom prst="rect">
            <a:avLst/>
          </a:prstGeom>
          <a:noFill/>
          <a:ln>
            <a:noFill/>
          </a:ln>
        </p:spPr>
        <p:txBody>
          <a:bodyPr lIns="91425" tIns="91425" rIns="91425" bIns="91425" anchor="t" anchorCtr="0"/>
          <a:lstStyle>
            <a:lvl1pPr marL="342900" marR="0" lvl="0" indent="-139700" algn="l" rtl="0">
              <a:spcBef>
                <a:spcPts val="1000"/>
              </a:spcBef>
              <a:spcAft>
                <a:spcPts val="0"/>
              </a:spcAft>
              <a:buClr>
                <a:srgbClr val="353535"/>
              </a:buClr>
              <a:buSzPct val="100000"/>
              <a:buFont typeface="Noto Sans Symbols"/>
              <a:buChar char="•"/>
              <a:defRPr sz="3200" b="0" i="0" u="none" strike="noStrike" cap="none">
                <a:solidFill>
                  <a:srgbClr val="404040"/>
                </a:solidFill>
                <a:latin typeface="Calibri"/>
                <a:ea typeface="Calibri"/>
                <a:cs typeface="Calibri"/>
                <a:sym typeface="Calibri"/>
              </a:defRPr>
            </a:lvl1pPr>
            <a:lvl2pPr marL="742950" marR="0" lvl="1" indent="-184150" algn="l" rtl="0">
              <a:spcBef>
                <a:spcPts val="1000"/>
              </a:spcBef>
              <a:spcAft>
                <a:spcPts val="0"/>
              </a:spcAft>
              <a:buClr>
                <a:srgbClr val="353535"/>
              </a:buClr>
              <a:buSzPct val="100000"/>
              <a:buFont typeface="Noto Sans Symbols"/>
              <a:buChar char="•"/>
              <a:defRPr sz="1600" b="0" i="0" u="none" strike="noStrike" cap="none">
                <a:solidFill>
                  <a:srgbClr val="404040"/>
                </a:solidFill>
                <a:latin typeface="Calibri"/>
                <a:ea typeface="Calibri"/>
                <a:cs typeface="Calibri"/>
                <a:sym typeface="Calibri"/>
              </a:defRPr>
            </a:lvl2pPr>
            <a:lvl3pPr marL="1143000" marR="0" lvl="2" indent="-139700" algn="l" rtl="0">
              <a:spcBef>
                <a:spcPts val="1000"/>
              </a:spcBef>
              <a:spcAft>
                <a:spcPts val="0"/>
              </a:spcAft>
              <a:buClr>
                <a:srgbClr val="353535"/>
              </a:buClr>
              <a:buSzPct val="100000"/>
              <a:buFont typeface="Noto Sans Symbols"/>
              <a:buChar char="•"/>
              <a:defRPr sz="1400" b="0" i="0" u="none" strike="noStrike" cap="none">
                <a:solidFill>
                  <a:srgbClr val="404040"/>
                </a:solidFill>
                <a:latin typeface="Calibri"/>
                <a:ea typeface="Calibri"/>
                <a:cs typeface="Calibri"/>
                <a:sym typeface="Calibri"/>
              </a:defRPr>
            </a:lvl3pPr>
            <a:lvl4pPr marL="1600200" marR="0" lvl="3" indent="-152400" algn="l" rtl="0">
              <a:spcBef>
                <a:spcPts val="1000"/>
              </a:spcBef>
              <a:spcAft>
                <a:spcPts val="0"/>
              </a:spcAft>
              <a:buClr>
                <a:srgbClr val="353535"/>
              </a:buClr>
              <a:buSzPct val="100000"/>
              <a:buFont typeface="Noto Sans Symbols"/>
              <a:buChar char="•"/>
              <a:defRPr sz="1200" b="0" i="0" u="none" strike="noStrike" cap="none">
                <a:solidFill>
                  <a:srgbClr val="404040"/>
                </a:solidFill>
                <a:latin typeface="Calibri"/>
                <a:ea typeface="Calibri"/>
                <a:cs typeface="Calibri"/>
                <a:sym typeface="Calibri"/>
              </a:defRPr>
            </a:lvl4pPr>
            <a:lvl5pPr marL="2057400" marR="0" lvl="4" indent="-152400" algn="l" rtl="0">
              <a:spcBef>
                <a:spcPts val="1000"/>
              </a:spcBef>
              <a:spcAft>
                <a:spcPts val="0"/>
              </a:spcAft>
              <a:buClr>
                <a:srgbClr val="353535"/>
              </a:buClr>
              <a:buSzPct val="100000"/>
              <a:buFont typeface="Noto Sans Symbols"/>
              <a:buChar char="•"/>
              <a:defRPr sz="1200" b="0" i="0" u="none" strike="noStrike" cap="none">
                <a:solidFill>
                  <a:srgbClr val="404040"/>
                </a:solidFill>
                <a:latin typeface="Calibri"/>
                <a:ea typeface="Calibri"/>
                <a:cs typeface="Calibri"/>
                <a:sym typeface="Calibri"/>
              </a:defRPr>
            </a:lvl5pPr>
            <a:lvl6pPr marL="2514600" marR="0" lvl="5" indent="-152400" algn="l" rtl="0">
              <a:spcBef>
                <a:spcPts val="1000"/>
              </a:spcBef>
              <a:spcAft>
                <a:spcPts val="0"/>
              </a:spcAft>
              <a:buClr>
                <a:srgbClr val="353535"/>
              </a:buClr>
              <a:buSzPct val="100000"/>
              <a:buFont typeface="Noto Sans Symbols"/>
              <a:buChar char="•"/>
              <a:defRPr sz="1200" b="0" i="0" u="none" strike="noStrike" cap="none">
                <a:solidFill>
                  <a:srgbClr val="404040"/>
                </a:solidFill>
                <a:latin typeface="Calibri"/>
                <a:ea typeface="Calibri"/>
                <a:cs typeface="Calibri"/>
                <a:sym typeface="Calibri"/>
              </a:defRPr>
            </a:lvl6pPr>
            <a:lvl7pPr marL="2971800" marR="0" lvl="6" indent="-152400" algn="l" rtl="0">
              <a:spcBef>
                <a:spcPts val="1000"/>
              </a:spcBef>
              <a:spcAft>
                <a:spcPts val="0"/>
              </a:spcAft>
              <a:buClr>
                <a:srgbClr val="353535"/>
              </a:buClr>
              <a:buSzPct val="100000"/>
              <a:buFont typeface="Noto Sans Symbols"/>
              <a:buChar char="•"/>
              <a:defRPr sz="1200" b="0" i="0" u="none" strike="noStrike" cap="none">
                <a:solidFill>
                  <a:srgbClr val="404040"/>
                </a:solidFill>
                <a:latin typeface="Calibri"/>
                <a:ea typeface="Calibri"/>
                <a:cs typeface="Calibri"/>
                <a:sym typeface="Calibri"/>
              </a:defRPr>
            </a:lvl7pPr>
            <a:lvl8pPr marL="3429000" marR="0" lvl="7" indent="-152400" algn="l" rtl="0">
              <a:spcBef>
                <a:spcPts val="1000"/>
              </a:spcBef>
              <a:spcAft>
                <a:spcPts val="0"/>
              </a:spcAft>
              <a:buClr>
                <a:srgbClr val="353535"/>
              </a:buClr>
              <a:buSzPct val="100000"/>
              <a:buFont typeface="Noto Sans Symbols"/>
              <a:buChar char="•"/>
              <a:defRPr sz="1200" b="0" i="0" u="none" strike="noStrike" cap="none">
                <a:solidFill>
                  <a:srgbClr val="404040"/>
                </a:solidFill>
                <a:latin typeface="Calibri"/>
                <a:ea typeface="Calibri"/>
                <a:cs typeface="Calibri"/>
                <a:sym typeface="Calibri"/>
              </a:defRPr>
            </a:lvl8pPr>
            <a:lvl9pPr marL="3886200" marR="0" lvl="8" indent="-152400" algn="l" rtl="0">
              <a:spcBef>
                <a:spcPts val="1000"/>
              </a:spcBef>
              <a:spcAft>
                <a:spcPts val="0"/>
              </a:spcAft>
              <a:buClr>
                <a:srgbClr val="353535"/>
              </a:buClr>
              <a:buSzPct val="100000"/>
              <a:buFont typeface="Noto Sans Symbols"/>
              <a:buChar char="•"/>
              <a:defRPr sz="1200" b="0" i="0" u="none" strike="noStrike" cap="none">
                <a:solidFill>
                  <a:srgbClr val="404040"/>
                </a:solidFill>
                <a:latin typeface="Calibri"/>
                <a:ea typeface="Calibri"/>
                <a:cs typeface="Calibri"/>
                <a:sym typeface="Calibri"/>
              </a:defRPr>
            </a:lvl9pPr>
          </a:lstStyle>
          <a:p>
            <a:endParaRPr/>
          </a:p>
        </p:txBody>
      </p:sp>
      <p:sp>
        <p:nvSpPr>
          <p:cNvPr id="191" name="Shape 191"/>
          <p:cNvSpPr txBox="1">
            <a:spLocks noGrp="1"/>
          </p:cNvSpPr>
          <p:nvPr>
            <p:ph type="dt" idx="10"/>
          </p:nvPr>
        </p:nvSpPr>
        <p:spPr>
          <a:xfrm>
            <a:off x="7772400" y="4601765"/>
            <a:ext cx="766763" cy="277415"/>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900">
                <a:solidFill>
                  <a:srgbClr val="898989"/>
                </a:solidFill>
                <a:latin typeface="Century Gothic"/>
                <a:ea typeface="Century Gothic"/>
                <a:cs typeface="Century Gothic"/>
                <a:sym typeface="Century Gothic"/>
              </a:defRPr>
            </a:lvl1pPr>
            <a:lvl2pPr marL="457200" marR="0" lvl="1" indent="0" algn="l" rtl="0">
              <a:spcBef>
                <a:spcPts val="0"/>
              </a:spcBef>
              <a:spcAft>
                <a:spcPts val="0"/>
              </a:spcAft>
              <a:buNone/>
              <a:defRPr sz="1800" b="0" i="0" u="none" strike="noStrike" cap="none">
                <a:solidFill>
                  <a:srgbClr val="000000"/>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rgbClr val="000000"/>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rgbClr val="000000"/>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rgbClr val="000000"/>
                </a:solidFill>
                <a:latin typeface="Arial"/>
                <a:ea typeface="Arial"/>
                <a:cs typeface="Arial"/>
                <a:sym typeface="Arial"/>
              </a:defRPr>
            </a:lvl5pPr>
            <a:lvl6pPr marL="2286000" marR="0" lvl="5" indent="0" algn="l" rtl="0">
              <a:spcBef>
                <a:spcPts val="0"/>
              </a:spcBef>
              <a:buNone/>
              <a:defRPr sz="1800" b="0" i="0" u="none" strike="noStrike" cap="none">
                <a:solidFill>
                  <a:srgbClr val="000000"/>
                </a:solidFill>
                <a:latin typeface="Arial"/>
                <a:ea typeface="Arial"/>
                <a:cs typeface="Arial"/>
                <a:sym typeface="Arial"/>
              </a:defRPr>
            </a:lvl6pPr>
            <a:lvl7pPr marL="2743200" marR="0" lvl="6" indent="0" algn="l" rtl="0">
              <a:spcBef>
                <a:spcPts val="0"/>
              </a:spcBef>
              <a:buNone/>
              <a:defRPr sz="1800" b="0" i="0" u="none" strike="noStrike" cap="none">
                <a:solidFill>
                  <a:srgbClr val="000000"/>
                </a:solidFill>
                <a:latin typeface="Arial"/>
                <a:ea typeface="Arial"/>
                <a:cs typeface="Arial"/>
                <a:sym typeface="Arial"/>
              </a:defRPr>
            </a:lvl7pPr>
            <a:lvl8pPr marL="3200400" marR="0" lvl="7" indent="0" algn="l" rtl="0">
              <a:spcBef>
                <a:spcPts val="0"/>
              </a:spcBef>
              <a:buNone/>
              <a:defRPr sz="1800" b="0" i="0" u="none" strike="noStrike" cap="none">
                <a:solidFill>
                  <a:srgbClr val="000000"/>
                </a:solidFill>
                <a:latin typeface="Arial"/>
                <a:ea typeface="Arial"/>
                <a:cs typeface="Arial"/>
                <a:sym typeface="Arial"/>
              </a:defRPr>
            </a:lvl8pPr>
            <a:lvl9pPr marL="3657600" marR="0" lvl="8" indent="0" algn="l" rtl="0">
              <a:spcBef>
                <a:spcPts val="0"/>
              </a:spcBef>
              <a:buNone/>
              <a:defRPr sz="1800" b="0" i="0" u="none" strike="noStrike" cap="none">
                <a:solidFill>
                  <a:srgbClr val="000000"/>
                </a:solidFill>
                <a:latin typeface="Arial"/>
                <a:ea typeface="Arial"/>
                <a:cs typeface="Arial"/>
                <a:sym typeface="Arial"/>
              </a:defRPr>
            </a:lvl9pPr>
          </a:lstStyle>
          <a:p>
            <a:endParaRPr dirty="0"/>
          </a:p>
        </p:txBody>
      </p:sp>
      <p:sp>
        <p:nvSpPr>
          <p:cNvPr id="192" name="Shape 192"/>
          <p:cNvSpPr txBox="1">
            <a:spLocks noGrp="1"/>
          </p:cNvSpPr>
          <p:nvPr>
            <p:ph type="ftr" idx="11"/>
          </p:nvPr>
        </p:nvSpPr>
        <p:spPr>
          <a:xfrm>
            <a:off x="1943100" y="4601765"/>
            <a:ext cx="5716588" cy="273843"/>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900" b="1" i="1">
                <a:solidFill>
                  <a:srgbClr val="898989"/>
                </a:solidFill>
                <a:latin typeface="Century Gothic"/>
                <a:ea typeface="Century Gothic"/>
                <a:cs typeface="Century Gothic"/>
                <a:sym typeface="Century Gothic"/>
              </a:defRPr>
            </a:lvl1pPr>
            <a:lvl2pPr marL="457200" marR="0" lvl="1" indent="0" algn="l" rtl="0">
              <a:spcBef>
                <a:spcPts val="0"/>
              </a:spcBef>
              <a:spcAft>
                <a:spcPts val="0"/>
              </a:spcAft>
              <a:buNone/>
              <a:defRPr sz="1800" b="0" i="0" u="none" strike="noStrike" cap="none">
                <a:solidFill>
                  <a:srgbClr val="000000"/>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rgbClr val="000000"/>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rgbClr val="000000"/>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rgbClr val="000000"/>
                </a:solidFill>
                <a:latin typeface="Arial"/>
                <a:ea typeface="Arial"/>
                <a:cs typeface="Arial"/>
                <a:sym typeface="Arial"/>
              </a:defRPr>
            </a:lvl5pPr>
            <a:lvl6pPr marL="2286000" marR="0" lvl="5" indent="0" algn="l" rtl="0">
              <a:spcBef>
                <a:spcPts val="0"/>
              </a:spcBef>
              <a:buNone/>
              <a:defRPr sz="1800" b="0" i="0" u="none" strike="noStrike" cap="none">
                <a:solidFill>
                  <a:srgbClr val="000000"/>
                </a:solidFill>
                <a:latin typeface="Arial"/>
                <a:ea typeface="Arial"/>
                <a:cs typeface="Arial"/>
                <a:sym typeface="Arial"/>
              </a:defRPr>
            </a:lvl6pPr>
            <a:lvl7pPr marL="2743200" marR="0" lvl="6" indent="0" algn="l" rtl="0">
              <a:spcBef>
                <a:spcPts val="0"/>
              </a:spcBef>
              <a:buNone/>
              <a:defRPr sz="1800" b="0" i="0" u="none" strike="noStrike" cap="none">
                <a:solidFill>
                  <a:srgbClr val="000000"/>
                </a:solidFill>
                <a:latin typeface="Arial"/>
                <a:ea typeface="Arial"/>
                <a:cs typeface="Arial"/>
                <a:sym typeface="Arial"/>
              </a:defRPr>
            </a:lvl7pPr>
            <a:lvl8pPr marL="3200400" marR="0" lvl="7" indent="0" algn="l" rtl="0">
              <a:spcBef>
                <a:spcPts val="0"/>
              </a:spcBef>
              <a:buNone/>
              <a:defRPr sz="1800" b="0" i="0" u="none" strike="noStrike" cap="none">
                <a:solidFill>
                  <a:srgbClr val="000000"/>
                </a:solidFill>
                <a:latin typeface="Arial"/>
                <a:ea typeface="Arial"/>
                <a:cs typeface="Arial"/>
                <a:sym typeface="Arial"/>
              </a:defRPr>
            </a:lvl8pPr>
            <a:lvl9pPr marL="3657600" marR="0" lvl="8" indent="0" algn="l" rtl="0">
              <a:spcBef>
                <a:spcPts val="0"/>
              </a:spcBef>
              <a:buNone/>
              <a:defRPr sz="1800" b="0" i="0" u="none" strike="noStrike" cap="none">
                <a:solidFill>
                  <a:srgbClr val="000000"/>
                </a:solidFill>
                <a:latin typeface="Arial"/>
                <a:ea typeface="Arial"/>
                <a:cs typeface="Arial"/>
                <a:sym typeface="Arial"/>
              </a:defRPr>
            </a:lvl9pPr>
          </a:lstStyle>
          <a:p>
            <a:endParaRPr dirty="0"/>
          </a:p>
        </p:txBody>
      </p:sp>
      <p:pic>
        <p:nvPicPr>
          <p:cNvPr id="1026" name="Picture 2" descr="C:\Users\CHAYAPATHI-CPN\Desktop\download.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97700" y="34115"/>
            <a:ext cx="914401" cy="1177637"/>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dk2" tx2="lt2" accent1="accent1" accent2="accent2" accent3="accent3" accent4="accent4" accent5="accent5" accent6="accent6" hlink="hlink" folHlink="folHlink"/>
  <p:sldLayoutIdLst>
    <p:sldLayoutId id="2147483670" r:id="rId1"/>
    <p:sldLayoutId id="2147483671"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4" name="Shape 374"/>
          <p:cNvSpPr txBox="1">
            <a:spLocks noGrp="1"/>
          </p:cNvSpPr>
          <p:nvPr>
            <p:ph type="ctrTitle"/>
          </p:nvPr>
        </p:nvSpPr>
        <p:spPr>
          <a:xfrm>
            <a:off x="582250" y="421674"/>
            <a:ext cx="7571150" cy="702276"/>
          </a:xfrm>
          <a:prstGeom prst="rect">
            <a:avLst/>
          </a:prstGeom>
          <a:noFill/>
          <a:ln>
            <a:noFill/>
          </a:ln>
        </p:spPr>
        <p:txBody>
          <a:bodyPr lIns="91425" tIns="45700" rIns="91425" bIns="45700" anchor="t" anchorCtr="0">
            <a:noAutofit/>
          </a:bodyPr>
          <a:lstStyle/>
          <a:p>
            <a:pPr lvl="0" algn="ctr">
              <a:buSzPct val="25000"/>
            </a:pPr>
            <a:r>
              <a:rPr lang="en" sz="3600" b="0" i="0" u="none" strike="noStrike" cap="none" dirty="0">
                <a:solidFill>
                  <a:srgbClr val="1581AA"/>
                </a:solidFill>
                <a:latin typeface="Calibri"/>
                <a:ea typeface="Calibri"/>
                <a:cs typeface="Calibri"/>
                <a:sym typeface="Calibri"/>
              </a:rPr>
              <a:t>TITLE : </a:t>
            </a:r>
            <a:r>
              <a:rPr lang="en-US" dirty="0"/>
              <a:t>IoT Based Wireless Smart Board</a:t>
            </a:r>
            <a:endParaRPr lang="en" sz="3600" b="0" i="0" u="none" strike="noStrike" cap="none" dirty="0">
              <a:solidFill>
                <a:srgbClr val="1581AA"/>
              </a:solidFill>
              <a:latin typeface="Calibri"/>
              <a:ea typeface="Calibri"/>
              <a:cs typeface="Calibri"/>
              <a:sym typeface="Calibri"/>
            </a:endParaRPr>
          </a:p>
        </p:txBody>
      </p:sp>
      <p:sp>
        <p:nvSpPr>
          <p:cNvPr id="375" name="Shape 375"/>
          <p:cNvSpPr txBox="1">
            <a:spLocks noGrp="1"/>
          </p:cNvSpPr>
          <p:nvPr>
            <p:ph type="subTitle" idx="1"/>
          </p:nvPr>
        </p:nvSpPr>
        <p:spPr>
          <a:xfrm>
            <a:off x="381000" y="1962150"/>
            <a:ext cx="3581400" cy="1676400"/>
          </a:xfrm>
          <a:prstGeom prst="rect">
            <a:avLst/>
          </a:prstGeom>
          <a:noFill/>
          <a:ln>
            <a:noFill/>
          </a:ln>
        </p:spPr>
        <p:txBody>
          <a:bodyPr lIns="91425" tIns="45700" rIns="91425" bIns="45700" anchor="t" anchorCtr="0">
            <a:noAutofit/>
          </a:bodyPr>
          <a:lstStyle/>
          <a:p>
            <a:pPr marL="0" marR="0" lvl="0" indent="0" rtl="0">
              <a:lnSpc>
                <a:spcPct val="90000"/>
              </a:lnSpc>
              <a:spcBef>
                <a:spcPts val="0"/>
              </a:spcBef>
              <a:spcAft>
                <a:spcPts val="0"/>
              </a:spcAft>
              <a:buClr>
                <a:srgbClr val="353535"/>
              </a:buClr>
              <a:buSzPct val="25000"/>
              <a:buFont typeface="Noto Sans Symbols"/>
              <a:buNone/>
            </a:pPr>
            <a:r>
              <a:rPr lang="en" sz="2200" b="1" i="0" u="none" strike="noStrike" cap="none" dirty="0">
                <a:solidFill>
                  <a:schemeClr val="tx1"/>
                </a:solidFill>
                <a:latin typeface="Times New Roman"/>
                <a:ea typeface="Times New Roman"/>
                <a:cs typeface="Times New Roman"/>
                <a:sym typeface="Times New Roman"/>
              </a:rPr>
              <a:t>Under the Guidance</a:t>
            </a:r>
            <a:r>
              <a:rPr lang="en" sz="2200" b="0" i="0" u="none" strike="noStrike" cap="none" dirty="0">
                <a:solidFill>
                  <a:schemeClr val="tx1"/>
                </a:solidFill>
                <a:latin typeface="Times New Roman"/>
                <a:ea typeface="Times New Roman"/>
                <a:cs typeface="Times New Roman"/>
                <a:sym typeface="Times New Roman"/>
              </a:rPr>
              <a:t>  </a:t>
            </a:r>
            <a:r>
              <a:rPr lang="en" sz="2200" b="1" i="0" u="none" strike="noStrike" cap="none" dirty="0">
                <a:solidFill>
                  <a:schemeClr val="tx1"/>
                </a:solidFill>
                <a:latin typeface="Times New Roman"/>
                <a:ea typeface="Times New Roman"/>
                <a:cs typeface="Times New Roman"/>
                <a:sym typeface="Times New Roman"/>
              </a:rPr>
              <a:t>of:</a:t>
            </a:r>
          </a:p>
          <a:p>
            <a:pPr marL="0" marR="0" lvl="0" indent="0" rtl="0">
              <a:lnSpc>
                <a:spcPct val="90000"/>
              </a:lnSpc>
              <a:spcBef>
                <a:spcPts val="0"/>
              </a:spcBef>
              <a:spcAft>
                <a:spcPts val="0"/>
              </a:spcAft>
              <a:buClr>
                <a:srgbClr val="353535"/>
              </a:buClr>
              <a:buSzPct val="25000"/>
              <a:buFont typeface="Noto Sans Symbols"/>
              <a:buNone/>
            </a:pPr>
            <a:r>
              <a:rPr lang="en" sz="1800" b="1" dirty="0" smtClean="0">
                <a:solidFill>
                  <a:schemeClr val="tx1"/>
                </a:solidFill>
              </a:rPr>
              <a:t>Department </a:t>
            </a:r>
            <a:r>
              <a:rPr lang="en" sz="1800" b="1" dirty="0">
                <a:solidFill>
                  <a:schemeClr val="tx1"/>
                </a:solidFill>
              </a:rPr>
              <a:t>of ISE</a:t>
            </a:r>
          </a:p>
          <a:p>
            <a:pPr marL="0" marR="0" lvl="0" indent="0" rtl="0">
              <a:lnSpc>
                <a:spcPct val="90000"/>
              </a:lnSpc>
              <a:spcBef>
                <a:spcPts val="0"/>
              </a:spcBef>
              <a:spcAft>
                <a:spcPts val="0"/>
              </a:spcAft>
              <a:buClr>
                <a:srgbClr val="353535"/>
              </a:buClr>
              <a:buSzPct val="25000"/>
              <a:buFont typeface="Noto Sans Symbols"/>
              <a:buNone/>
            </a:pPr>
            <a:r>
              <a:rPr lang="en" sz="1800" b="1" i="0" u="none" strike="noStrike" cap="none" dirty="0">
                <a:solidFill>
                  <a:schemeClr val="tx1"/>
                </a:solidFill>
                <a:latin typeface="Calibri"/>
                <a:ea typeface="Calibri"/>
                <a:cs typeface="Calibri"/>
                <a:sym typeface="Calibri"/>
              </a:rPr>
              <a:t>Acharya </a:t>
            </a:r>
            <a:r>
              <a:rPr lang="en" sz="1800" b="1" i="0" u="none" strike="noStrike" cap="none" dirty="0">
                <a:solidFill>
                  <a:schemeClr val="tx1"/>
                </a:solidFill>
                <a:sym typeface="Calibri"/>
              </a:rPr>
              <a:t>Institute Of Technology </a:t>
            </a:r>
            <a:endParaRPr sz="3000" b="0" i="0" u="none" strike="noStrike" cap="none" dirty="0">
              <a:solidFill>
                <a:schemeClr val="tx1"/>
              </a:solidFill>
              <a:latin typeface="Times New Roman"/>
              <a:ea typeface="Times New Roman"/>
              <a:cs typeface="Times New Roman"/>
              <a:sym typeface="Times New Roman"/>
            </a:endParaRPr>
          </a:p>
        </p:txBody>
      </p:sp>
      <p:sp>
        <p:nvSpPr>
          <p:cNvPr id="376" name="Shape 376"/>
          <p:cNvSpPr/>
          <p:nvPr/>
        </p:nvSpPr>
        <p:spPr>
          <a:xfrm>
            <a:off x="4375199" y="1933268"/>
            <a:ext cx="4161900" cy="22989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 sz="1800" b="1" dirty="0">
                <a:solidFill>
                  <a:schemeClr val="tx1"/>
                </a:solidFill>
                <a:sym typeface="Arial"/>
              </a:rPr>
              <a:t>Project Team  Members: </a:t>
            </a:r>
          </a:p>
          <a:p>
            <a:pPr marL="0" marR="0" lvl="0" indent="0" algn="l" rtl="0">
              <a:spcBef>
                <a:spcPts val="0"/>
              </a:spcBef>
              <a:spcAft>
                <a:spcPts val="0"/>
              </a:spcAft>
              <a:buSzPct val="25000"/>
              <a:buNone/>
            </a:pPr>
            <a:r>
              <a:rPr lang="en" sz="1800" b="1" dirty="0">
                <a:solidFill>
                  <a:schemeClr val="tx1"/>
                </a:solidFill>
              </a:rPr>
              <a:t>Batch No:-5</a:t>
            </a:r>
            <a:endParaRPr lang="en" sz="1800" dirty="0">
              <a:solidFill>
                <a:schemeClr val="tx1"/>
              </a:solidFill>
              <a:sym typeface="Arial"/>
            </a:endParaRPr>
          </a:p>
          <a:p>
            <a:pPr marL="0" marR="0" lvl="0" indent="0" algn="l" rtl="0">
              <a:spcBef>
                <a:spcPts val="0"/>
              </a:spcBef>
              <a:spcAft>
                <a:spcPts val="0"/>
              </a:spcAft>
              <a:buNone/>
            </a:pPr>
            <a:endParaRPr sz="1800" dirty="0">
              <a:solidFill>
                <a:schemeClr val="tx1"/>
              </a:solidFill>
            </a:endParaRPr>
          </a:p>
          <a:p>
            <a:pPr marL="0" marR="0" lvl="0" indent="0" algn="l" rtl="0">
              <a:spcBef>
                <a:spcPts val="0"/>
              </a:spcBef>
              <a:spcAft>
                <a:spcPts val="0"/>
              </a:spcAft>
              <a:buSzPct val="25000"/>
              <a:buNone/>
            </a:pPr>
            <a:r>
              <a:rPr lang="en" sz="1800" b="1" dirty="0">
                <a:solidFill>
                  <a:schemeClr val="tx1"/>
                </a:solidFill>
                <a:latin typeface="Calibri" pitchFamily="34" charset="0"/>
                <a:sym typeface="Arial"/>
              </a:rPr>
              <a:t>Pravesh Kasaundha</a:t>
            </a:r>
            <a:r>
              <a:rPr lang="en-IN" sz="1800" b="1" dirty="0">
                <a:solidFill>
                  <a:schemeClr val="tx1"/>
                </a:solidFill>
                <a:latin typeface="Calibri" pitchFamily="34" charset="0"/>
                <a:sym typeface="Arial"/>
              </a:rPr>
              <a:t>n             </a:t>
            </a:r>
            <a:r>
              <a:rPr lang="en" sz="1800" b="1" dirty="0">
                <a:solidFill>
                  <a:schemeClr val="tx1"/>
                </a:solidFill>
                <a:latin typeface="Calibri" pitchFamily="34" charset="0"/>
                <a:sym typeface="Arial"/>
              </a:rPr>
              <a:t>(</a:t>
            </a:r>
            <a:r>
              <a:rPr lang="en" sz="1800" b="1" dirty="0">
                <a:solidFill>
                  <a:schemeClr val="tx1"/>
                </a:solidFill>
                <a:latin typeface="Calibri" pitchFamily="34" charset="0"/>
              </a:rPr>
              <a:t>1AY15IS072)</a:t>
            </a:r>
          </a:p>
          <a:p>
            <a:pPr marL="0" marR="0" lvl="0" indent="0" algn="l" rtl="0">
              <a:spcBef>
                <a:spcPts val="0"/>
              </a:spcBef>
              <a:spcAft>
                <a:spcPts val="0"/>
              </a:spcAft>
              <a:buNone/>
            </a:pPr>
            <a:endParaRPr sz="3200" dirty="0">
              <a:solidFill>
                <a:schemeClr val="tx1"/>
              </a:solidFill>
              <a:latin typeface="Century Gothic"/>
              <a:ea typeface="Century Gothic"/>
              <a:cs typeface="Century Gothic"/>
              <a:sym typeface="Century Gothic"/>
            </a:endParaRPr>
          </a:p>
        </p:txBody>
      </p:sp>
      <p:sp>
        <p:nvSpPr>
          <p:cNvPr id="2" name="TextBox 1">
            <a:extLst>
              <a:ext uri="{FF2B5EF4-FFF2-40B4-BE49-F238E27FC236}">
                <a16:creationId xmlns:a16="http://schemas.microsoft.com/office/drawing/2014/main" id="{C87B7F6A-0B24-42DC-89EC-3080F56C97A9}"/>
              </a:ext>
            </a:extLst>
          </p:cNvPr>
          <p:cNvSpPr txBox="1"/>
          <p:nvPr/>
        </p:nvSpPr>
        <p:spPr>
          <a:xfrm>
            <a:off x="914400" y="4761308"/>
            <a:ext cx="312906" cy="400110"/>
          </a:xfrm>
          <a:prstGeom prst="rect">
            <a:avLst/>
          </a:prstGeom>
          <a:noFill/>
        </p:spPr>
        <p:txBody>
          <a:bodyPr wrap="none" rtlCol="0">
            <a:spAutoFit/>
          </a:bodyPr>
          <a:lstStyle/>
          <a:p>
            <a:r>
              <a:rPr lang="en-IN" sz="2000" b="1" dirty="0">
                <a:solidFill>
                  <a:schemeClr val="bg1"/>
                </a:solidFill>
                <a:latin typeface="Times New Roman" panose="02020603050405020304" pitchFamily="18" charset="0"/>
                <a:cs typeface="Times New Roman" panose="02020603050405020304" pitchFamily="18" charset="0"/>
              </a:rPr>
              <a:t>1</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algn="r">
              <a:buSzPct val="25000"/>
            </a:pPr>
            <a:r>
              <a:rPr lang="en" sz="2000" b="1" i="1" dirty="0">
                <a:solidFill>
                  <a:srgbClr val="FEFFFF"/>
                </a:solidFill>
                <a:latin typeface="Century Gothic"/>
                <a:ea typeface="Century Gothic"/>
                <a:cs typeface="Century Gothic"/>
                <a:sym typeface="Century Gothic"/>
              </a:rPr>
              <a:t>10</a:t>
            </a:r>
          </a:p>
        </p:txBody>
      </p:sp>
      <p:sp>
        <p:nvSpPr>
          <p:cNvPr id="6" name="Subtitle 2"/>
          <p:cNvSpPr>
            <a:spLocks noGrp="1"/>
          </p:cNvSpPr>
          <p:nvPr>
            <p:ph type="subTitle" idx="1"/>
          </p:nvPr>
        </p:nvSpPr>
        <p:spPr>
          <a:xfrm>
            <a:off x="1447800" y="1733550"/>
            <a:ext cx="6629399" cy="2292336"/>
          </a:xfrm>
        </p:spPr>
        <p:txBody>
          <a:bodyPr/>
          <a:lstStyle/>
          <a:p>
            <a:pPr algn="l"/>
            <a:r>
              <a:rPr lang="en-US" sz="2400" b="1" dirty="0">
                <a:solidFill>
                  <a:schemeClr val="tx1"/>
                </a:solidFill>
                <a:latin typeface="+mj-lt"/>
              </a:rPr>
              <a:t>Title</a:t>
            </a:r>
            <a:r>
              <a:rPr lang="en-US" sz="2400" dirty="0">
                <a:solidFill>
                  <a:schemeClr val="tx1"/>
                </a:solidFill>
                <a:latin typeface="+mj-lt"/>
              </a:rPr>
              <a:t>: </a:t>
            </a:r>
            <a:r>
              <a:rPr lang="en-IN" sz="2400" dirty="0">
                <a:solidFill>
                  <a:schemeClr val="tx1"/>
                </a:solidFill>
                <a:latin typeface="+mj-lt"/>
              </a:rPr>
              <a:t>Wireless Electronic Notice Board Using Raspberry Pi 3</a:t>
            </a:r>
            <a:r>
              <a:rPr lang="en-US" sz="2400" dirty="0">
                <a:solidFill>
                  <a:schemeClr val="tx1"/>
                </a:solidFill>
                <a:latin typeface="+mj-lt"/>
              </a:rPr>
              <a:t>.</a:t>
            </a:r>
          </a:p>
          <a:p>
            <a:pPr algn="l"/>
            <a:r>
              <a:rPr lang="en-US" sz="2400" b="1" dirty="0">
                <a:solidFill>
                  <a:schemeClr val="tx1"/>
                </a:solidFill>
                <a:latin typeface="+mj-lt"/>
              </a:rPr>
              <a:t>Published</a:t>
            </a:r>
            <a:r>
              <a:rPr lang="en-US" sz="2400" dirty="0">
                <a:solidFill>
                  <a:schemeClr val="tx1"/>
                </a:solidFill>
                <a:latin typeface="+mj-lt"/>
              </a:rPr>
              <a:t>: June 2017.</a:t>
            </a:r>
            <a:endParaRPr lang="en-IN" sz="2400" dirty="0">
              <a:solidFill>
                <a:schemeClr val="tx1"/>
              </a:solidFill>
              <a:latin typeface="+mj-lt"/>
            </a:endParaRPr>
          </a:p>
          <a:p>
            <a:pPr algn="l"/>
            <a:r>
              <a:rPr lang="en-IN" sz="2400" b="1" dirty="0">
                <a:solidFill>
                  <a:schemeClr val="tx1"/>
                </a:solidFill>
                <a:latin typeface="+mj-lt"/>
              </a:rPr>
              <a:t>Author</a:t>
            </a:r>
            <a:r>
              <a:rPr lang="en-IN" sz="2400" dirty="0">
                <a:solidFill>
                  <a:schemeClr val="tx1"/>
                </a:solidFill>
                <a:latin typeface="+mj-lt"/>
              </a:rPr>
              <a:t>: </a:t>
            </a:r>
            <a:r>
              <a:rPr lang="en-IN" sz="2400" dirty="0" err="1">
                <a:solidFill>
                  <a:schemeClr val="tx1"/>
                </a:solidFill>
                <a:latin typeface="+mj-lt"/>
              </a:rPr>
              <a:t>Er</a:t>
            </a:r>
            <a:r>
              <a:rPr lang="en-IN" sz="2400" dirty="0">
                <a:solidFill>
                  <a:schemeClr val="tx1"/>
                </a:solidFill>
                <a:latin typeface="+mj-lt"/>
              </a:rPr>
              <a:t>. G. </a:t>
            </a:r>
            <a:r>
              <a:rPr lang="en-IN" sz="2400" dirty="0" err="1">
                <a:solidFill>
                  <a:schemeClr val="tx1"/>
                </a:solidFill>
                <a:latin typeface="+mj-lt"/>
              </a:rPr>
              <a:t>Jalalu</a:t>
            </a:r>
            <a:r>
              <a:rPr lang="en-IN" sz="2400" dirty="0">
                <a:solidFill>
                  <a:schemeClr val="tx1"/>
                </a:solidFill>
                <a:latin typeface="+mj-lt"/>
              </a:rPr>
              <a:t>, </a:t>
            </a:r>
            <a:r>
              <a:rPr lang="en-IN" sz="2400" dirty="0" err="1">
                <a:solidFill>
                  <a:schemeClr val="tx1"/>
                </a:solidFill>
                <a:latin typeface="+mj-lt"/>
              </a:rPr>
              <a:t>Er</a:t>
            </a:r>
            <a:r>
              <a:rPr lang="en-IN" sz="2400" dirty="0">
                <a:solidFill>
                  <a:schemeClr val="tx1"/>
                </a:solidFill>
                <a:latin typeface="+mj-lt"/>
              </a:rPr>
              <a:t>. </a:t>
            </a:r>
            <a:r>
              <a:rPr lang="en-IN" sz="2400" dirty="0" err="1">
                <a:solidFill>
                  <a:schemeClr val="tx1"/>
                </a:solidFill>
                <a:latin typeface="+mj-lt"/>
              </a:rPr>
              <a:t>Polepogu</a:t>
            </a:r>
            <a:r>
              <a:rPr lang="en-IN" sz="2400" dirty="0">
                <a:solidFill>
                  <a:schemeClr val="tx1"/>
                </a:solidFill>
                <a:latin typeface="+mj-lt"/>
              </a:rPr>
              <a:t> Rajesh.</a:t>
            </a:r>
          </a:p>
        </p:txBody>
      </p:sp>
      <p:sp>
        <p:nvSpPr>
          <p:cNvPr id="8" name="Shape 402"/>
          <p:cNvSpPr txBox="1">
            <a:spLocks/>
          </p:cNvSpPr>
          <p:nvPr/>
        </p:nvSpPr>
        <p:spPr>
          <a:xfrm>
            <a:off x="1084673" y="361950"/>
            <a:ext cx="6588124" cy="685800"/>
          </a:xfrm>
          <a:prstGeom prst="rect">
            <a:avLst/>
          </a:prstGeom>
          <a:noFill/>
          <a:ln>
            <a:noFill/>
          </a:ln>
        </p:spPr>
        <p:txBody>
          <a:bodyPr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None/>
              <a:defRPr sz="3600" b="0" i="0" u="none" strike="noStrike" cap="none">
                <a:solidFill>
                  <a:srgbClr val="1581AA"/>
                </a:solidFill>
                <a:latin typeface="Calibri"/>
                <a:ea typeface="Calibri"/>
                <a:cs typeface="Calibri"/>
                <a:sym typeface="Calibri"/>
              </a:defRPr>
            </a:lvl1pPr>
            <a:lvl2pPr marL="0" marR="0" lvl="1"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2pPr>
            <a:lvl3pPr marL="0" marR="0" lvl="2"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3pPr>
            <a:lvl4pPr marL="0" marR="0" lvl="3"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4pPr>
            <a:lvl5pPr marL="0" marR="0" lvl="4"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5pPr>
            <a:lvl6pPr marL="457200" marR="0" lvl="5"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6pPr>
            <a:lvl7pPr marL="914400" marR="0" lvl="6"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7pPr>
            <a:lvl8pPr marL="1371600" marR="0" lvl="7"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8pPr>
            <a:lvl9pPr marL="1828800" marR="0" lvl="8"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9pPr>
          </a:lstStyle>
          <a:p>
            <a:pPr algn="ctr">
              <a:buSzPct val="25000"/>
            </a:pPr>
            <a:r>
              <a:rPr lang="en" sz="2800" dirty="0">
                <a:latin typeface="Times New Roman" pitchFamily="18" charset="0"/>
                <a:ea typeface="Century Gothic"/>
                <a:cs typeface="Times New Roman" pitchFamily="18" charset="0"/>
                <a:sym typeface="Century Gothic"/>
              </a:rPr>
              <a:t>Literature Survey 3</a:t>
            </a:r>
          </a:p>
        </p:txBody>
      </p:sp>
    </p:spTree>
    <p:extLst>
      <p:ext uri="{BB962C8B-B14F-4D97-AF65-F5344CB8AC3E}">
        <p14:creationId xmlns:p14="http://schemas.microsoft.com/office/powerpoint/2010/main" val="3097004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algn="r">
              <a:buSzPct val="25000"/>
            </a:pPr>
            <a:r>
              <a:rPr lang="en" sz="2000" b="1" i="1" dirty="0">
                <a:solidFill>
                  <a:srgbClr val="FEFFFF"/>
                </a:solidFill>
                <a:latin typeface="Century Gothic"/>
                <a:ea typeface="Century Gothic"/>
                <a:cs typeface="Century Gothic"/>
                <a:sym typeface="Century Gothic"/>
              </a:rPr>
              <a:t>11</a:t>
            </a:r>
          </a:p>
        </p:txBody>
      </p:sp>
      <p:sp>
        <p:nvSpPr>
          <p:cNvPr id="5" name="Title 1"/>
          <p:cNvSpPr>
            <a:spLocks noGrp="1"/>
          </p:cNvSpPr>
          <p:nvPr>
            <p:ph type="ctrTitle"/>
          </p:nvPr>
        </p:nvSpPr>
        <p:spPr>
          <a:xfrm>
            <a:off x="685800" y="209550"/>
            <a:ext cx="7772400" cy="742950"/>
          </a:xfrm>
        </p:spPr>
        <p:txBody>
          <a:bodyPr/>
          <a:lstStyle/>
          <a:p>
            <a:pPr algn="ctr"/>
            <a:r>
              <a:rPr lang="en-US" sz="2000" b="1" dirty="0">
                <a:latin typeface="+mj-lt"/>
              </a:rPr>
              <a:t>Wireless Electronic Notice Board Using </a:t>
            </a:r>
            <a:r>
              <a:rPr lang="en-IN" sz="2000" b="1" dirty="0">
                <a:latin typeface="+mj-lt"/>
              </a:rPr>
              <a:t>Raspberry Pi 3:</a:t>
            </a:r>
            <a:endParaRPr lang="en-US" sz="2000" dirty="0">
              <a:solidFill>
                <a:schemeClr val="accent6"/>
              </a:solidFill>
              <a:latin typeface="+mj-lt"/>
              <a:cs typeface="Times New Roman" pitchFamily="18" charset="0"/>
            </a:endParaRPr>
          </a:p>
        </p:txBody>
      </p:sp>
      <p:sp>
        <p:nvSpPr>
          <p:cNvPr id="6" name="Subtitle 2"/>
          <p:cNvSpPr>
            <a:spLocks noGrp="1"/>
          </p:cNvSpPr>
          <p:nvPr>
            <p:ph type="subTitle" idx="1"/>
          </p:nvPr>
        </p:nvSpPr>
        <p:spPr>
          <a:xfrm>
            <a:off x="804069" y="1123950"/>
            <a:ext cx="7696200" cy="3200400"/>
          </a:xfrm>
        </p:spPr>
        <p:txBody>
          <a:bodyPr/>
          <a:lstStyle/>
          <a:p>
            <a:pPr algn="l">
              <a:spcBef>
                <a:spcPts val="0"/>
              </a:spcBef>
            </a:pPr>
            <a:r>
              <a:rPr lang="en-US" sz="1800" b="1" dirty="0">
                <a:solidFill>
                  <a:schemeClr val="tx1"/>
                </a:solidFill>
                <a:latin typeface="+mn-lt"/>
                <a:cs typeface="Times New Roman" pitchFamily="18" charset="0"/>
              </a:rPr>
              <a:t>Methodology: </a:t>
            </a:r>
          </a:p>
          <a:p>
            <a:pPr marL="285750" lvl="0" indent="-285750" algn="l">
              <a:buFont typeface="Wingdings" panose="05000000000000000000" pitchFamily="2" charset="2"/>
              <a:buChar char="Ø"/>
            </a:pPr>
            <a:r>
              <a:rPr lang="en-IN" sz="1400" dirty="0">
                <a:solidFill>
                  <a:schemeClr val="tx1"/>
                </a:solidFill>
                <a:latin typeface="+mn-lt"/>
              </a:rPr>
              <a:t>Author used the laptop as transmitter to send the notices and Raspberry Pi 3 model is used as receiver.</a:t>
            </a:r>
          </a:p>
          <a:p>
            <a:pPr marL="285750" lvl="0" indent="-285750" algn="l">
              <a:buFont typeface="Wingdings" panose="05000000000000000000" pitchFamily="2" charset="2"/>
              <a:buChar char="Ø"/>
            </a:pPr>
            <a:r>
              <a:rPr lang="en-IN" sz="1400" dirty="0">
                <a:solidFill>
                  <a:schemeClr val="tx1"/>
                </a:solidFill>
                <a:latin typeface="+mn-lt"/>
              </a:rPr>
              <a:t>When both the transmitter and receiver are connected to the same network, then the notices are displayed on the monitor.</a:t>
            </a:r>
          </a:p>
          <a:p>
            <a:pPr marL="285750" lvl="0" indent="-285750" algn="l">
              <a:buFont typeface="Wingdings" panose="05000000000000000000" pitchFamily="2" charset="2"/>
              <a:buChar char="Ø"/>
            </a:pPr>
            <a:r>
              <a:rPr lang="en-IN" sz="1400" dirty="0">
                <a:solidFill>
                  <a:schemeClr val="tx1"/>
                </a:solidFill>
                <a:latin typeface="+mn-lt"/>
              </a:rPr>
              <a:t>They are displayed one after the other after 5 seconds time gap.</a:t>
            </a:r>
          </a:p>
          <a:p>
            <a:pPr algn="l"/>
            <a:r>
              <a:rPr lang="en-US" sz="1800" b="1" dirty="0">
                <a:solidFill>
                  <a:schemeClr val="tx1"/>
                </a:solidFill>
                <a:latin typeface="+mn-lt"/>
                <a:cs typeface="Times New Roman" pitchFamily="18" charset="0"/>
              </a:rPr>
              <a:t>Summary: </a:t>
            </a:r>
          </a:p>
          <a:p>
            <a:pPr marL="285750" lvl="0" indent="-285750" algn="l">
              <a:buFont typeface="Wingdings" panose="05000000000000000000" pitchFamily="2" charset="2"/>
              <a:buChar char="Ø"/>
            </a:pPr>
            <a:r>
              <a:rPr lang="en-IN" sz="1400" dirty="0">
                <a:solidFill>
                  <a:schemeClr val="tx1"/>
                </a:solidFill>
                <a:latin typeface="+mn-lt"/>
              </a:rPr>
              <a:t>The proposed system limits the client and server to be confined to a single network.</a:t>
            </a:r>
          </a:p>
          <a:p>
            <a:pPr marL="285750" lvl="0" indent="-285750" algn="l">
              <a:buFont typeface="Wingdings" panose="05000000000000000000" pitchFamily="2" charset="2"/>
              <a:buChar char="Ø"/>
            </a:pPr>
            <a:r>
              <a:rPr lang="en-IN" sz="1400" dirty="0">
                <a:solidFill>
                  <a:schemeClr val="tx1"/>
                </a:solidFill>
                <a:latin typeface="+mn-lt"/>
              </a:rPr>
              <a:t>The use of Transmitter and Receiver limits the range of connectivity to the remote location.</a:t>
            </a:r>
          </a:p>
        </p:txBody>
      </p:sp>
    </p:spTree>
    <p:extLst>
      <p:ext uri="{BB962C8B-B14F-4D97-AF65-F5344CB8AC3E}">
        <p14:creationId xmlns:p14="http://schemas.microsoft.com/office/powerpoint/2010/main" val="3158420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algn="r">
              <a:buSzPct val="25000"/>
            </a:pPr>
            <a:r>
              <a:rPr lang="en" sz="2000" b="1" i="1" dirty="0">
                <a:solidFill>
                  <a:srgbClr val="FEFFFF"/>
                </a:solidFill>
                <a:latin typeface="Century Gothic"/>
                <a:ea typeface="Century Gothic"/>
                <a:cs typeface="Century Gothic"/>
                <a:sym typeface="Century Gothic"/>
              </a:rPr>
              <a:t>12</a:t>
            </a:r>
          </a:p>
        </p:txBody>
      </p:sp>
      <p:sp>
        <p:nvSpPr>
          <p:cNvPr id="5" name="Subtitle 2"/>
          <p:cNvSpPr>
            <a:spLocks noGrp="1"/>
          </p:cNvSpPr>
          <p:nvPr>
            <p:ph type="subTitle" idx="1"/>
          </p:nvPr>
        </p:nvSpPr>
        <p:spPr>
          <a:xfrm>
            <a:off x="1524000" y="1504950"/>
            <a:ext cx="6629399" cy="2362200"/>
          </a:xfrm>
        </p:spPr>
        <p:txBody>
          <a:bodyPr/>
          <a:lstStyle/>
          <a:p>
            <a:pPr algn="l"/>
            <a:r>
              <a:rPr lang="en-US" sz="2400" b="1" dirty="0">
                <a:solidFill>
                  <a:schemeClr val="tx1"/>
                </a:solidFill>
                <a:latin typeface="+mj-lt"/>
              </a:rPr>
              <a:t>Title</a:t>
            </a:r>
            <a:r>
              <a:rPr lang="en-US" sz="2400" dirty="0">
                <a:solidFill>
                  <a:schemeClr val="tx1"/>
                </a:solidFill>
                <a:latin typeface="+mj-lt"/>
              </a:rPr>
              <a:t>: </a:t>
            </a:r>
            <a:r>
              <a:rPr lang="en-IN" sz="2400" dirty="0">
                <a:solidFill>
                  <a:schemeClr val="tx1"/>
                </a:solidFill>
                <a:latin typeface="+mj-lt"/>
              </a:rPr>
              <a:t>An IoT Based Web Page Controlled Digital Notice Board.</a:t>
            </a:r>
          </a:p>
          <a:p>
            <a:pPr algn="l"/>
            <a:r>
              <a:rPr lang="en-US" sz="2400" b="1" dirty="0">
                <a:solidFill>
                  <a:schemeClr val="tx1"/>
                </a:solidFill>
                <a:latin typeface="+mj-lt"/>
              </a:rPr>
              <a:t>Published</a:t>
            </a:r>
            <a:r>
              <a:rPr lang="en-US" sz="2400" dirty="0">
                <a:solidFill>
                  <a:schemeClr val="tx1"/>
                </a:solidFill>
                <a:latin typeface="+mj-lt"/>
              </a:rPr>
              <a:t>: A</a:t>
            </a:r>
            <a:r>
              <a:rPr lang="en-IN" sz="2400" dirty="0" err="1">
                <a:solidFill>
                  <a:schemeClr val="tx1"/>
                </a:solidFill>
                <a:latin typeface="+mj-lt"/>
              </a:rPr>
              <a:t>ugust</a:t>
            </a:r>
            <a:r>
              <a:rPr lang="en-IN" sz="2400" dirty="0">
                <a:solidFill>
                  <a:schemeClr val="tx1"/>
                </a:solidFill>
                <a:latin typeface="+mj-lt"/>
              </a:rPr>
              <a:t> 2017.</a:t>
            </a:r>
          </a:p>
          <a:p>
            <a:pPr algn="l"/>
            <a:r>
              <a:rPr lang="en-IN" sz="2400" b="1" dirty="0">
                <a:solidFill>
                  <a:schemeClr val="tx1"/>
                </a:solidFill>
                <a:latin typeface="+mj-lt"/>
              </a:rPr>
              <a:t>Author</a:t>
            </a:r>
            <a:r>
              <a:rPr lang="en-IN" sz="2400" dirty="0">
                <a:solidFill>
                  <a:schemeClr val="tx1"/>
                </a:solidFill>
                <a:latin typeface="+mj-lt"/>
              </a:rPr>
              <a:t>: P. </a:t>
            </a:r>
            <a:r>
              <a:rPr lang="en-IN" sz="2400" dirty="0" err="1">
                <a:solidFill>
                  <a:schemeClr val="tx1"/>
                </a:solidFill>
                <a:latin typeface="+mj-lt"/>
              </a:rPr>
              <a:t>Bhaskara</a:t>
            </a:r>
            <a:r>
              <a:rPr lang="en-IN" sz="2400" dirty="0">
                <a:solidFill>
                  <a:schemeClr val="tx1"/>
                </a:solidFill>
                <a:latin typeface="+mj-lt"/>
              </a:rPr>
              <a:t> Chary, Dr. T. </a:t>
            </a:r>
            <a:r>
              <a:rPr lang="en-IN" sz="2400" dirty="0" err="1">
                <a:solidFill>
                  <a:schemeClr val="tx1"/>
                </a:solidFill>
                <a:latin typeface="+mj-lt"/>
              </a:rPr>
              <a:t>Srinivasulu</a:t>
            </a:r>
            <a:r>
              <a:rPr lang="en-IN" sz="2400" dirty="0">
                <a:solidFill>
                  <a:schemeClr val="tx1"/>
                </a:solidFill>
                <a:latin typeface="+mj-lt"/>
              </a:rPr>
              <a:t>.</a:t>
            </a:r>
          </a:p>
        </p:txBody>
      </p:sp>
      <p:sp>
        <p:nvSpPr>
          <p:cNvPr id="6" name="Slide Number Placeholder 3"/>
          <p:cNvSpPr txBox="1">
            <a:spLocks/>
          </p:cNvSpPr>
          <p:nvPr/>
        </p:nvSpPr>
        <p:spPr>
          <a:xfrm>
            <a:off x="663575" y="4964907"/>
            <a:ext cx="585788" cy="273843"/>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buSzPct val="25000"/>
            </a:pPr>
            <a:endParaRPr lang="en" sz="2000" b="1" i="1" dirty="0">
              <a:solidFill>
                <a:srgbClr val="FEFFFF"/>
              </a:solidFill>
              <a:latin typeface="Century Gothic"/>
              <a:ea typeface="Century Gothic"/>
              <a:cs typeface="Century Gothic"/>
              <a:sym typeface="Century Gothic"/>
            </a:endParaRPr>
          </a:p>
        </p:txBody>
      </p:sp>
      <p:sp>
        <p:nvSpPr>
          <p:cNvPr id="7" name="Shape 402"/>
          <p:cNvSpPr txBox="1">
            <a:spLocks/>
          </p:cNvSpPr>
          <p:nvPr/>
        </p:nvSpPr>
        <p:spPr>
          <a:xfrm>
            <a:off x="1096963" y="366252"/>
            <a:ext cx="6588124" cy="685800"/>
          </a:xfrm>
          <a:prstGeom prst="rect">
            <a:avLst/>
          </a:prstGeom>
          <a:noFill/>
          <a:ln>
            <a:noFill/>
          </a:ln>
        </p:spPr>
        <p:txBody>
          <a:bodyPr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None/>
              <a:defRPr sz="3600" b="0" i="0" u="none" strike="noStrike" cap="none">
                <a:solidFill>
                  <a:srgbClr val="1581AA"/>
                </a:solidFill>
                <a:latin typeface="Calibri"/>
                <a:ea typeface="Calibri"/>
                <a:cs typeface="Calibri"/>
                <a:sym typeface="Calibri"/>
              </a:defRPr>
            </a:lvl1pPr>
            <a:lvl2pPr marL="0" marR="0" lvl="1"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2pPr>
            <a:lvl3pPr marL="0" marR="0" lvl="2"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3pPr>
            <a:lvl4pPr marL="0" marR="0" lvl="3"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4pPr>
            <a:lvl5pPr marL="0" marR="0" lvl="4"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5pPr>
            <a:lvl6pPr marL="457200" marR="0" lvl="5"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6pPr>
            <a:lvl7pPr marL="914400" marR="0" lvl="6"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7pPr>
            <a:lvl8pPr marL="1371600" marR="0" lvl="7"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8pPr>
            <a:lvl9pPr marL="1828800" marR="0" lvl="8"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9pPr>
          </a:lstStyle>
          <a:p>
            <a:pPr algn="ctr">
              <a:buSzPct val="25000"/>
            </a:pPr>
            <a:r>
              <a:rPr lang="en" sz="2800" dirty="0">
                <a:latin typeface="Times New Roman" pitchFamily="18" charset="0"/>
                <a:ea typeface="Century Gothic"/>
                <a:cs typeface="Times New Roman" pitchFamily="18" charset="0"/>
                <a:sym typeface="Century Gothic"/>
              </a:rPr>
              <a:t>Literature Survey 4</a:t>
            </a:r>
          </a:p>
        </p:txBody>
      </p:sp>
    </p:spTree>
    <p:extLst>
      <p:ext uri="{BB962C8B-B14F-4D97-AF65-F5344CB8AC3E}">
        <p14:creationId xmlns:p14="http://schemas.microsoft.com/office/powerpoint/2010/main" val="3971005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algn="r">
              <a:buSzPct val="25000"/>
            </a:pPr>
            <a:r>
              <a:rPr lang="en" sz="2000" b="1" i="1" dirty="0">
                <a:solidFill>
                  <a:srgbClr val="FEFFFF"/>
                </a:solidFill>
                <a:latin typeface="Century Gothic"/>
                <a:ea typeface="Century Gothic"/>
                <a:cs typeface="Century Gothic"/>
                <a:sym typeface="Century Gothic"/>
              </a:rPr>
              <a:t>13</a:t>
            </a:r>
          </a:p>
        </p:txBody>
      </p:sp>
      <p:sp>
        <p:nvSpPr>
          <p:cNvPr id="5" name="Title 1"/>
          <p:cNvSpPr>
            <a:spLocks noGrp="1"/>
          </p:cNvSpPr>
          <p:nvPr>
            <p:ph type="ctrTitle"/>
          </p:nvPr>
        </p:nvSpPr>
        <p:spPr>
          <a:xfrm>
            <a:off x="511175" y="285750"/>
            <a:ext cx="7772400" cy="649366"/>
          </a:xfrm>
        </p:spPr>
        <p:txBody>
          <a:bodyPr/>
          <a:lstStyle/>
          <a:p>
            <a:pPr algn="ctr"/>
            <a:r>
              <a:rPr lang="en-US" sz="2000" b="1" dirty="0">
                <a:latin typeface="+mj-lt"/>
              </a:rPr>
              <a:t>An IOT Based Web Page Controlled Digital Notice Board:</a:t>
            </a:r>
            <a:endParaRPr lang="en-US" sz="2000" dirty="0">
              <a:latin typeface="+mj-lt"/>
              <a:cs typeface="Times New Roman" pitchFamily="18" charset="0"/>
            </a:endParaRPr>
          </a:p>
        </p:txBody>
      </p:sp>
      <p:sp>
        <p:nvSpPr>
          <p:cNvPr id="6" name="Rectangle 5"/>
          <p:cNvSpPr/>
          <p:nvPr/>
        </p:nvSpPr>
        <p:spPr>
          <a:xfrm>
            <a:off x="804069" y="1123950"/>
            <a:ext cx="7924800" cy="3185487"/>
          </a:xfrm>
          <a:prstGeom prst="rect">
            <a:avLst/>
          </a:prstGeom>
        </p:spPr>
        <p:txBody>
          <a:bodyPr wrap="square">
            <a:spAutoFit/>
          </a:bodyPr>
          <a:lstStyle/>
          <a:p>
            <a:pPr>
              <a:lnSpc>
                <a:spcPct val="150000"/>
              </a:lnSpc>
            </a:pPr>
            <a:r>
              <a:rPr lang="en-IN" sz="1800" b="1" dirty="0">
                <a:solidFill>
                  <a:schemeClr val="tx1"/>
                </a:solidFill>
                <a:latin typeface="+mn-lt"/>
                <a:cs typeface="Times New Roman" pitchFamily="18" charset="0"/>
              </a:rPr>
              <a:t>Methodology:</a:t>
            </a:r>
          </a:p>
          <a:p>
            <a:pPr marL="285750" lvl="0" indent="-285750">
              <a:lnSpc>
                <a:spcPct val="150000"/>
              </a:lnSpc>
              <a:buFont typeface="Wingdings" panose="05000000000000000000" pitchFamily="2" charset="2"/>
              <a:buChar char="Ø"/>
            </a:pPr>
            <a:r>
              <a:rPr lang="en-IN" dirty="0">
                <a:solidFill>
                  <a:schemeClr val="tx1"/>
                </a:solidFill>
                <a:latin typeface="+mn-lt"/>
              </a:rPr>
              <a:t>Receiver section contains Microcontroller, LCD display and GSM800L GSM module. Microcontroller is programmed by using embedded C language in KEIL software. A sim is inserted into the GSM module, once the power supply on AT commands executes one by one.</a:t>
            </a:r>
          </a:p>
          <a:p>
            <a:pPr marL="285750" lvl="0" indent="-285750">
              <a:lnSpc>
                <a:spcPct val="150000"/>
              </a:lnSpc>
              <a:buFont typeface="Wingdings" panose="05000000000000000000" pitchFamily="2" charset="2"/>
              <a:buChar char="Ø"/>
            </a:pPr>
            <a:r>
              <a:rPr lang="en-IN" dirty="0">
                <a:solidFill>
                  <a:schemeClr val="tx1"/>
                </a:solidFill>
                <a:latin typeface="+mn-lt"/>
              </a:rPr>
              <a:t>The GSM800L module will download the data from the web server and transmit to the microcontroller block. Now the microcontroller fetches and executes the information from the GSM module and displays in the LCD. </a:t>
            </a:r>
          </a:p>
          <a:p>
            <a:pPr>
              <a:lnSpc>
                <a:spcPct val="150000"/>
              </a:lnSpc>
            </a:pPr>
            <a:r>
              <a:rPr lang="en-US" sz="1800" b="1" dirty="0">
                <a:solidFill>
                  <a:schemeClr val="tx1"/>
                </a:solidFill>
                <a:latin typeface="+mn-lt"/>
                <a:cs typeface="Times New Roman" pitchFamily="18" charset="0"/>
              </a:rPr>
              <a:t>Summary:</a:t>
            </a:r>
          </a:p>
          <a:p>
            <a:pPr marL="285750" indent="-285750">
              <a:lnSpc>
                <a:spcPct val="150000"/>
              </a:lnSpc>
              <a:buFont typeface="Wingdings" panose="05000000000000000000" pitchFamily="2" charset="2"/>
              <a:buChar char="Ø"/>
            </a:pPr>
            <a:r>
              <a:rPr lang="en-US" dirty="0">
                <a:solidFill>
                  <a:schemeClr val="tx1"/>
                </a:solidFill>
                <a:latin typeface="+mn-lt"/>
              </a:rPr>
              <a:t>This proposed system uses the very old and slow technology i.e. C language in KEIL software.</a:t>
            </a:r>
            <a:endParaRPr lang="en-IN" sz="2000" dirty="0">
              <a:solidFill>
                <a:schemeClr val="tx1"/>
              </a:solidFill>
              <a:latin typeface="+mn-lt"/>
              <a:cs typeface="Times New Roman" pitchFamily="18" charset="0"/>
            </a:endParaRPr>
          </a:p>
        </p:txBody>
      </p:sp>
    </p:spTree>
    <p:extLst>
      <p:ext uri="{BB962C8B-B14F-4D97-AF65-F5344CB8AC3E}">
        <p14:creationId xmlns:p14="http://schemas.microsoft.com/office/powerpoint/2010/main" val="3322455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a:xfrm>
            <a:off x="511175" y="4812507"/>
            <a:ext cx="585788" cy="273843"/>
          </a:xfrm>
        </p:spPr>
        <p:txBody>
          <a:bodyPr/>
          <a:lstStyle/>
          <a:p>
            <a:pPr algn="r">
              <a:buSzPct val="25000"/>
            </a:pPr>
            <a:r>
              <a:rPr lang="en" sz="2000" b="1" i="1" dirty="0">
                <a:solidFill>
                  <a:srgbClr val="FEFFFF"/>
                </a:solidFill>
                <a:latin typeface="Century Gothic"/>
                <a:ea typeface="Century Gothic"/>
                <a:cs typeface="Century Gothic"/>
                <a:sym typeface="Century Gothic"/>
              </a:rPr>
              <a:t>14</a:t>
            </a:r>
          </a:p>
        </p:txBody>
      </p:sp>
      <p:sp>
        <p:nvSpPr>
          <p:cNvPr id="6" name="Subtitle 2"/>
          <p:cNvSpPr>
            <a:spLocks noGrp="1"/>
          </p:cNvSpPr>
          <p:nvPr>
            <p:ph type="subTitle" idx="1"/>
          </p:nvPr>
        </p:nvSpPr>
        <p:spPr>
          <a:xfrm>
            <a:off x="1524000" y="1657350"/>
            <a:ext cx="6400799" cy="2133600"/>
          </a:xfrm>
        </p:spPr>
        <p:txBody>
          <a:bodyPr/>
          <a:lstStyle/>
          <a:p>
            <a:pPr algn="l"/>
            <a:r>
              <a:rPr lang="en-US" sz="2400" b="1" dirty="0">
                <a:solidFill>
                  <a:schemeClr val="tx1"/>
                </a:solidFill>
                <a:latin typeface="+mj-lt"/>
              </a:rPr>
              <a:t>Title</a:t>
            </a:r>
            <a:r>
              <a:rPr lang="en-US" sz="2400" dirty="0">
                <a:solidFill>
                  <a:schemeClr val="tx1"/>
                </a:solidFill>
                <a:latin typeface="+mj-lt"/>
              </a:rPr>
              <a:t>: </a:t>
            </a:r>
            <a:r>
              <a:rPr lang="en-IN" sz="2400" dirty="0">
                <a:solidFill>
                  <a:schemeClr val="tx1"/>
                </a:solidFill>
                <a:latin typeface="+mj-lt"/>
              </a:rPr>
              <a:t>IoT based web-controlled notice board.</a:t>
            </a:r>
          </a:p>
          <a:p>
            <a:pPr algn="l"/>
            <a:r>
              <a:rPr lang="en-US" sz="2400" b="1" dirty="0">
                <a:solidFill>
                  <a:schemeClr val="tx1"/>
                </a:solidFill>
                <a:latin typeface="+mj-lt"/>
              </a:rPr>
              <a:t>Published</a:t>
            </a:r>
            <a:r>
              <a:rPr lang="en-US" sz="2400" dirty="0">
                <a:solidFill>
                  <a:schemeClr val="tx1"/>
                </a:solidFill>
                <a:latin typeface="+mj-lt"/>
              </a:rPr>
              <a:t>: </a:t>
            </a:r>
            <a:r>
              <a:rPr lang="en-IN" sz="2400" dirty="0">
                <a:solidFill>
                  <a:schemeClr val="tx1"/>
                </a:solidFill>
                <a:latin typeface="+mj-lt"/>
              </a:rPr>
              <a:t>April 2018.</a:t>
            </a:r>
          </a:p>
          <a:p>
            <a:pPr algn="l"/>
            <a:r>
              <a:rPr lang="en-IN" sz="2400" b="1" dirty="0">
                <a:solidFill>
                  <a:schemeClr val="tx1"/>
                </a:solidFill>
                <a:latin typeface="+mj-lt"/>
              </a:rPr>
              <a:t>Author</a:t>
            </a:r>
            <a:r>
              <a:rPr lang="en-IN" sz="2400" dirty="0">
                <a:solidFill>
                  <a:schemeClr val="tx1"/>
                </a:solidFill>
                <a:latin typeface="+mj-lt"/>
              </a:rPr>
              <a:t>: </a:t>
            </a:r>
            <a:r>
              <a:rPr lang="en-IN" sz="2400" dirty="0" err="1">
                <a:solidFill>
                  <a:schemeClr val="tx1"/>
                </a:solidFill>
                <a:latin typeface="+mj-lt"/>
              </a:rPr>
              <a:t>Divyashree</a:t>
            </a:r>
            <a:r>
              <a:rPr lang="en-IN" sz="2400" dirty="0">
                <a:solidFill>
                  <a:schemeClr val="tx1"/>
                </a:solidFill>
                <a:latin typeface="+mj-lt"/>
              </a:rPr>
              <a:t> M, </a:t>
            </a:r>
            <a:r>
              <a:rPr lang="en-IN" sz="2400" dirty="0" err="1">
                <a:solidFill>
                  <a:schemeClr val="tx1"/>
                </a:solidFill>
                <a:latin typeface="+mj-lt"/>
              </a:rPr>
              <a:t>Harinag</a:t>
            </a:r>
            <a:r>
              <a:rPr lang="en-IN" sz="2400" dirty="0">
                <a:solidFill>
                  <a:schemeClr val="tx1"/>
                </a:solidFill>
                <a:latin typeface="+mj-lt"/>
              </a:rPr>
              <a:t> Prasad S, Sandeep G T, </a:t>
            </a:r>
            <a:r>
              <a:rPr lang="en-IN" sz="2400" dirty="0" err="1">
                <a:solidFill>
                  <a:schemeClr val="tx1"/>
                </a:solidFill>
                <a:latin typeface="+mj-lt"/>
              </a:rPr>
              <a:t>Bhavya</a:t>
            </a:r>
            <a:r>
              <a:rPr lang="en-IN" sz="2400" dirty="0">
                <a:solidFill>
                  <a:schemeClr val="tx1"/>
                </a:solidFill>
                <a:latin typeface="+mj-lt"/>
              </a:rPr>
              <a:t> S N, </a:t>
            </a:r>
            <a:r>
              <a:rPr lang="en-IN" sz="2400" dirty="0" err="1">
                <a:solidFill>
                  <a:schemeClr val="tx1"/>
                </a:solidFill>
                <a:latin typeface="+mj-lt"/>
              </a:rPr>
              <a:t>Poornima</a:t>
            </a:r>
            <a:r>
              <a:rPr lang="en-IN" sz="2400" dirty="0">
                <a:solidFill>
                  <a:schemeClr val="tx1"/>
                </a:solidFill>
                <a:latin typeface="+mj-lt"/>
              </a:rPr>
              <a:t> S.</a:t>
            </a:r>
          </a:p>
        </p:txBody>
      </p:sp>
      <p:sp>
        <p:nvSpPr>
          <p:cNvPr id="7" name="Slide Number Placeholder 3"/>
          <p:cNvSpPr txBox="1">
            <a:spLocks/>
          </p:cNvSpPr>
          <p:nvPr/>
        </p:nvSpPr>
        <p:spPr>
          <a:xfrm>
            <a:off x="663575" y="4964907"/>
            <a:ext cx="585788" cy="273843"/>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buSzPct val="25000"/>
            </a:pPr>
            <a:endParaRPr lang="en" sz="2000" b="1" i="1" dirty="0">
              <a:solidFill>
                <a:srgbClr val="FEFFFF"/>
              </a:solidFill>
              <a:latin typeface="Century Gothic"/>
              <a:ea typeface="Century Gothic"/>
              <a:cs typeface="Century Gothic"/>
              <a:sym typeface="Century Gothic"/>
            </a:endParaRPr>
          </a:p>
        </p:txBody>
      </p:sp>
      <p:sp>
        <p:nvSpPr>
          <p:cNvPr id="8" name="Shape 402"/>
          <p:cNvSpPr txBox="1">
            <a:spLocks/>
          </p:cNvSpPr>
          <p:nvPr/>
        </p:nvSpPr>
        <p:spPr>
          <a:xfrm>
            <a:off x="983508" y="361950"/>
            <a:ext cx="6588124" cy="685800"/>
          </a:xfrm>
          <a:prstGeom prst="rect">
            <a:avLst/>
          </a:prstGeom>
          <a:noFill/>
          <a:ln>
            <a:noFill/>
          </a:ln>
        </p:spPr>
        <p:txBody>
          <a:bodyPr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None/>
              <a:defRPr sz="3600" b="0" i="0" u="none" strike="noStrike" cap="none">
                <a:solidFill>
                  <a:srgbClr val="1581AA"/>
                </a:solidFill>
                <a:latin typeface="Calibri"/>
                <a:ea typeface="Calibri"/>
                <a:cs typeface="Calibri"/>
                <a:sym typeface="Calibri"/>
              </a:defRPr>
            </a:lvl1pPr>
            <a:lvl2pPr marL="0" marR="0" lvl="1"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2pPr>
            <a:lvl3pPr marL="0" marR="0" lvl="2"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3pPr>
            <a:lvl4pPr marL="0" marR="0" lvl="3"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4pPr>
            <a:lvl5pPr marL="0" marR="0" lvl="4"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5pPr>
            <a:lvl6pPr marL="457200" marR="0" lvl="5"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6pPr>
            <a:lvl7pPr marL="914400" marR="0" lvl="6"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7pPr>
            <a:lvl8pPr marL="1371600" marR="0" lvl="7"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8pPr>
            <a:lvl9pPr marL="1828800" marR="0" lvl="8"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9pPr>
          </a:lstStyle>
          <a:p>
            <a:pPr algn="ctr">
              <a:buSzPct val="25000"/>
            </a:pPr>
            <a:r>
              <a:rPr lang="en" sz="2800" dirty="0">
                <a:latin typeface="Times New Roman" pitchFamily="18" charset="0"/>
                <a:ea typeface="Century Gothic"/>
                <a:cs typeface="Times New Roman" pitchFamily="18" charset="0"/>
                <a:sym typeface="Century Gothic"/>
              </a:rPr>
              <a:t>Literature Survey 5</a:t>
            </a:r>
          </a:p>
        </p:txBody>
      </p:sp>
    </p:spTree>
    <p:extLst>
      <p:ext uri="{BB962C8B-B14F-4D97-AF65-F5344CB8AC3E}">
        <p14:creationId xmlns:p14="http://schemas.microsoft.com/office/powerpoint/2010/main" val="2511080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85750"/>
            <a:ext cx="7772400" cy="533400"/>
          </a:xfrm>
        </p:spPr>
        <p:txBody>
          <a:bodyPr/>
          <a:lstStyle/>
          <a:p>
            <a:pPr algn="ctr"/>
            <a:r>
              <a:rPr lang="en-US" sz="2000" b="1" dirty="0">
                <a:latin typeface="+mj-lt"/>
              </a:rPr>
              <a:t>IoT based web-controlled notice board:</a:t>
            </a:r>
            <a:endParaRPr lang="en-IN" sz="2000" dirty="0">
              <a:latin typeface="+mj-lt"/>
              <a:cs typeface="Times New Roman" pitchFamily="18" charset="0"/>
            </a:endParaRPr>
          </a:p>
        </p:txBody>
      </p:sp>
      <p:sp>
        <p:nvSpPr>
          <p:cNvPr id="3" name="Subtitle 2"/>
          <p:cNvSpPr>
            <a:spLocks noGrp="1"/>
          </p:cNvSpPr>
          <p:nvPr>
            <p:ph type="subTitle" idx="1"/>
          </p:nvPr>
        </p:nvSpPr>
        <p:spPr>
          <a:xfrm>
            <a:off x="914400" y="1123951"/>
            <a:ext cx="7543800" cy="3352800"/>
          </a:xfrm>
        </p:spPr>
        <p:txBody>
          <a:bodyPr/>
          <a:lstStyle/>
          <a:p>
            <a:pPr algn="l">
              <a:lnSpc>
                <a:spcPct val="150000"/>
              </a:lnSpc>
              <a:spcBef>
                <a:spcPts val="0"/>
              </a:spcBef>
            </a:pPr>
            <a:r>
              <a:rPr lang="en-IN" sz="1800" b="1" dirty="0">
                <a:solidFill>
                  <a:schemeClr val="tx1"/>
                </a:solidFill>
                <a:latin typeface="+mn-lt"/>
                <a:cs typeface="Times New Roman" pitchFamily="18" charset="0"/>
              </a:rPr>
              <a:t>Methodology:</a:t>
            </a:r>
          </a:p>
          <a:p>
            <a:pPr marL="285750" indent="-285750" algn="l">
              <a:lnSpc>
                <a:spcPct val="150000"/>
              </a:lnSpc>
              <a:spcBef>
                <a:spcPts val="0"/>
              </a:spcBef>
              <a:buFont typeface="Wingdings" panose="05000000000000000000" pitchFamily="2" charset="2"/>
              <a:buChar char="Ø"/>
            </a:pPr>
            <a:r>
              <a:rPr lang="en-IN" sz="1400" dirty="0">
                <a:solidFill>
                  <a:schemeClr val="tx1"/>
                </a:solidFill>
                <a:latin typeface="+mn-lt"/>
              </a:rPr>
              <a:t>Client: Authorized user &amp; Server: Raspberry pi. Users enters a password to connect to raspberry pi.</a:t>
            </a:r>
          </a:p>
          <a:p>
            <a:pPr marL="285750" indent="-285750" algn="l">
              <a:lnSpc>
                <a:spcPct val="150000"/>
              </a:lnSpc>
              <a:spcBef>
                <a:spcPts val="0"/>
              </a:spcBef>
              <a:buFont typeface="Wingdings" panose="05000000000000000000" pitchFamily="2" charset="2"/>
              <a:buChar char="Ø"/>
            </a:pPr>
            <a:r>
              <a:rPr lang="en-IN" sz="1400" dirty="0">
                <a:solidFill>
                  <a:schemeClr val="tx1"/>
                </a:solidFill>
                <a:latin typeface="+mn-lt"/>
              </a:rPr>
              <a:t>A TCP client is made on PC which interfaces with TCP server. When a connection is established the client sends message to server. The text file is prepared by another program which displays the text on LCD.</a:t>
            </a:r>
          </a:p>
          <a:p>
            <a:pPr algn="l">
              <a:lnSpc>
                <a:spcPct val="150000"/>
              </a:lnSpc>
              <a:spcBef>
                <a:spcPts val="0"/>
              </a:spcBef>
            </a:pPr>
            <a:r>
              <a:rPr lang="en-IN" sz="1800" b="1" dirty="0">
                <a:solidFill>
                  <a:schemeClr val="tx1"/>
                </a:solidFill>
                <a:latin typeface="+mn-lt"/>
                <a:cs typeface="Times New Roman" pitchFamily="18" charset="0"/>
              </a:rPr>
              <a:t>Summary:</a:t>
            </a:r>
          </a:p>
          <a:p>
            <a:pPr marL="285750" indent="-285750" algn="l">
              <a:lnSpc>
                <a:spcPct val="150000"/>
              </a:lnSpc>
              <a:spcBef>
                <a:spcPts val="0"/>
              </a:spcBef>
              <a:buFont typeface="Wingdings" panose="05000000000000000000" pitchFamily="2" charset="2"/>
              <a:buChar char="Ø"/>
            </a:pPr>
            <a:r>
              <a:rPr lang="en-IN" sz="1400" dirty="0">
                <a:solidFill>
                  <a:schemeClr val="tx1"/>
                </a:solidFill>
                <a:latin typeface="+mn-lt"/>
              </a:rPr>
              <a:t>Remote activities allow administrations, for example, long-go interchanges, that are inconceivable or illogical to execute with the utilization of wires.</a:t>
            </a:r>
            <a:endParaRPr lang="en-IN" sz="1400" b="1" dirty="0">
              <a:solidFill>
                <a:schemeClr val="tx1"/>
              </a:solidFill>
              <a:latin typeface="+mn-lt"/>
              <a:cs typeface="Times New Roman" pitchFamily="18" charset="0"/>
            </a:endParaRPr>
          </a:p>
        </p:txBody>
      </p:sp>
      <p:sp>
        <p:nvSpPr>
          <p:cNvPr id="4" name="Slide Number Placeholder 3"/>
          <p:cNvSpPr>
            <a:spLocks noGrp="1"/>
          </p:cNvSpPr>
          <p:nvPr>
            <p:ph type="sldNum" idx="12"/>
          </p:nvPr>
        </p:nvSpPr>
        <p:spPr/>
        <p:txBody>
          <a:bodyPr/>
          <a:lstStyle/>
          <a:p>
            <a:pPr algn="r">
              <a:buSzPct val="25000"/>
            </a:pPr>
            <a:r>
              <a:rPr lang="en" sz="2000" b="1" i="1" dirty="0">
                <a:solidFill>
                  <a:srgbClr val="FEFFFF"/>
                </a:solidFill>
                <a:latin typeface="Century Gothic"/>
                <a:ea typeface="Century Gothic"/>
                <a:cs typeface="Century Gothic"/>
                <a:sym typeface="Century Gothic"/>
              </a:rPr>
              <a:t>15</a:t>
            </a:r>
          </a:p>
        </p:txBody>
      </p:sp>
    </p:spTree>
    <p:extLst>
      <p:ext uri="{BB962C8B-B14F-4D97-AF65-F5344CB8AC3E}">
        <p14:creationId xmlns:p14="http://schemas.microsoft.com/office/powerpoint/2010/main" val="2165339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14350"/>
            <a:ext cx="7772400" cy="1102518"/>
          </a:xfrm>
        </p:spPr>
        <p:txBody>
          <a:bodyPr/>
          <a:lstStyle/>
          <a:p>
            <a:pPr algn="ctr"/>
            <a:r>
              <a:rPr lang="en-IN" sz="2800" dirty="0">
                <a:latin typeface="Times New Roman" pitchFamily="18" charset="0"/>
                <a:cs typeface="Times New Roman" pitchFamily="18" charset="0"/>
              </a:rPr>
              <a:t>Problem statement</a:t>
            </a:r>
          </a:p>
        </p:txBody>
      </p:sp>
      <p:sp>
        <p:nvSpPr>
          <p:cNvPr id="4" name="Slide Number Placeholder 3"/>
          <p:cNvSpPr>
            <a:spLocks noGrp="1"/>
          </p:cNvSpPr>
          <p:nvPr>
            <p:ph type="sldNum" idx="12"/>
          </p:nvPr>
        </p:nvSpPr>
        <p:spPr>
          <a:xfrm>
            <a:off x="511175" y="4812507"/>
            <a:ext cx="585788" cy="273843"/>
          </a:xfrm>
        </p:spPr>
        <p:txBody>
          <a:bodyPr/>
          <a:lstStyle/>
          <a:p>
            <a:pPr algn="r">
              <a:buSzPct val="25000"/>
            </a:pPr>
            <a:r>
              <a:rPr lang="en" sz="2000" b="1" i="1" dirty="0">
                <a:solidFill>
                  <a:srgbClr val="FEFFFF"/>
                </a:solidFill>
                <a:latin typeface="Century Gothic"/>
                <a:ea typeface="Century Gothic"/>
                <a:cs typeface="Century Gothic"/>
                <a:sym typeface="Century Gothic"/>
              </a:rPr>
              <a:t>16</a:t>
            </a:r>
          </a:p>
        </p:txBody>
      </p:sp>
      <p:sp>
        <p:nvSpPr>
          <p:cNvPr id="3" name="TextBox 2">
            <a:extLst>
              <a:ext uri="{FF2B5EF4-FFF2-40B4-BE49-F238E27FC236}">
                <a16:creationId xmlns:a16="http://schemas.microsoft.com/office/drawing/2014/main" id="{1907F9A9-7923-4CE5-BDD4-539C7875B004}"/>
              </a:ext>
            </a:extLst>
          </p:cNvPr>
          <p:cNvSpPr txBox="1"/>
          <p:nvPr/>
        </p:nvSpPr>
        <p:spPr>
          <a:xfrm>
            <a:off x="1032669" y="1654373"/>
            <a:ext cx="7349331" cy="2246769"/>
          </a:xfrm>
          <a:prstGeom prst="rect">
            <a:avLst/>
          </a:prstGeom>
          <a:noFill/>
        </p:spPr>
        <p:txBody>
          <a:bodyPr wrap="square" rtlCol="0">
            <a:spAutoFit/>
          </a:bodyPr>
          <a:lstStyle/>
          <a:p>
            <a:pPr algn="just"/>
            <a:r>
              <a:rPr lang="en-IN" sz="2000" dirty="0"/>
              <a:t>In the existing system, the developers have used old technologies, such as GSM, Transmitter/Receiver which uses C language in Keil Software. These technologies are inefficient and not reliable. </a:t>
            </a:r>
          </a:p>
          <a:p>
            <a:pPr algn="just"/>
            <a:r>
              <a:rPr lang="en-IN" sz="2000" dirty="0"/>
              <a:t>Hence to overcome these drawbacks, we are using modern technologies such as IOT with wireless based remote access network</a:t>
            </a:r>
          </a:p>
        </p:txBody>
      </p:sp>
    </p:spTree>
    <p:extLst>
      <p:ext uri="{BB962C8B-B14F-4D97-AF65-F5344CB8AC3E}">
        <p14:creationId xmlns:p14="http://schemas.microsoft.com/office/powerpoint/2010/main" val="5065999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57150"/>
            <a:ext cx="7620000" cy="914400"/>
          </a:xfrm>
        </p:spPr>
        <p:txBody>
          <a:bodyPr/>
          <a:lstStyle/>
          <a:p>
            <a:pPr algn="ctr"/>
            <a:r>
              <a:rPr lang="en-IN" sz="2800" dirty="0">
                <a:latin typeface="Times New Roman" pitchFamily="18" charset="0"/>
                <a:cs typeface="Times New Roman" pitchFamily="18" charset="0"/>
              </a:rPr>
              <a:t>Objectives and methodologies of proposed system</a:t>
            </a:r>
          </a:p>
        </p:txBody>
      </p:sp>
      <p:sp>
        <p:nvSpPr>
          <p:cNvPr id="4" name="Slide Number Placeholder 3"/>
          <p:cNvSpPr>
            <a:spLocks noGrp="1"/>
          </p:cNvSpPr>
          <p:nvPr>
            <p:ph type="sldNum" idx="12"/>
          </p:nvPr>
        </p:nvSpPr>
        <p:spPr/>
        <p:txBody>
          <a:bodyPr/>
          <a:lstStyle/>
          <a:p>
            <a:pPr algn="r">
              <a:buSzPct val="25000"/>
            </a:pPr>
            <a:r>
              <a:rPr lang="en" sz="2000" b="1" i="1" dirty="0">
                <a:solidFill>
                  <a:srgbClr val="FEFFFF"/>
                </a:solidFill>
                <a:latin typeface="Century Gothic"/>
                <a:ea typeface="Century Gothic"/>
                <a:cs typeface="Century Gothic"/>
                <a:sym typeface="Century Gothic"/>
              </a:rPr>
              <a:t>17</a:t>
            </a:r>
          </a:p>
        </p:txBody>
      </p:sp>
      <p:sp>
        <p:nvSpPr>
          <p:cNvPr id="5" name="Title 1"/>
          <p:cNvSpPr txBox="1">
            <a:spLocks/>
          </p:cNvSpPr>
          <p:nvPr/>
        </p:nvSpPr>
        <p:spPr>
          <a:xfrm>
            <a:off x="685800" y="969706"/>
            <a:ext cx="7772400" cy="457200"/>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None/>
              <a:defRPr sz="3600" b="0" i="0" u="none" strike="noStrike" cap="none">
                <a:solidFill>
                  <a:srgbClr val="1581AA"/>
                </a:solidFill>
                <a:latin typeface="Calibri"/>
                <a:ea typeface="Calibri"/>
                <a:cs typeface="Calibri"/>
                <a:sym typeface="Calibri"/>
              </a:defRPr>
            </a:lvl1pPr>
            <a:lvl2pPr marL="0" marR="0" lvl="1"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2pPr>
            <a:lvl3pPr marL="0" marR="0" lvl="2"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3pPr>
            <a:lvl4pPr marL="0" marR="0" lvl="3"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4pPr>
            <a:lvl5pPr marL="0" marR="0" lvl="4"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5pPr>
            <a:lvl6pPr marL="457200" marR="0" lvl="5"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6pPr>
            <a:lvl7pPr marL="914400" marR="0" lvl="6"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7pPr>
            <a:lvl8pPr marL="1371600" marR="0" lvl="7"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8pPr>
            <a:lvl9pPr marL="1828800" marR="0" lvl="8"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9pPr>
          </a:lstStyle>
          <a:p>
            <a:pPr algn="just"/>
            <a:r>
              <a:rPr lang="en-US" sz="2200" dirty="0">
                <a:latin typeface="Times New Roman" pitchFamily="18" charset="0"/>
                <a:cs typeface="Times New Roman" pitchFamily="18" charset="0"/>
              </a:rPr>
              <a:t>Module 1: Configuration</a:t>
            </a:r>
          </a:p>
        </p:txBody>
      </p:sp>
      <p:sp>
        <p:nvSpPr>
          <p:cNvPr id="6" name="Subtitle 2"/>
          <p:cNvSpPr>
            <a:spLocks noGrp="1"/>
          </p:cNvSpPr>
          <p:nvPr>
            <p:ph type="subTitle" idx="1"/>
          </p:nvPr>
        </p:nvSpPr>
        <p:spPr>
          <a:xfrm>
            <a:off x="685800" y="1426906"/>
            <a:ext cx="7772400" cy="2926557"/>
          </a:xfrm>
        </p:spPr>
        <p:txBody>
          <a:bodyPr/>
          <a:lstStyle/>
          <a:p>
            <a:pPr algn="just">
              <a:lnSpc>
                <a:spcPct val="150000"/>
              </a:lnSpc>
              <a:spcBef>
                <a:spcPts val="0"/>
              </a:spcBef>
            </a:pPr>
            <a:r>
              <a:rPr lang="en-US" sz="2000" b="1" dirty="0">
                <a:solidFill>
                  <a:schemeClr val="tx1"/>
                </a:solidFill>
                <a:latin typeface="Times New Roman" pitchFamily="18" charset="0"/>
                <a:cs typeface="Times New Roman" pitchFamily="18" charset="0"/>
              </a:rPr>
              <a:t>Objective: </a:t>
            </a:r>
            <a:r>
              <a:rPr lang="en-US" sz="2000" dirty="0">
                <a:solidFill>
                  <a:schemeClr val="tx1"/>
                </a:solidFill>
                <a:latin typeface="Times New Roman" pitchFamily="18" charset="0"/>
                <a:cs typeface="Times New Roman" pitchFamily="18" charset="0"/>
              </a:rPr>
              <a:t>In this module , we will be configuring Raspberry Pi , Router and Dataplicity.</a:t>
            </a:r>
          </a:p>
          <a:p>
            <a:pPr algn="just">
              <a:lnSpc>
                <a:spcPct val="150000"/>
              </a:lnSpc>
              <a:spcBef>
                <a:spcPts val="0"/>
              </a:spcBef>
            </a:pPr>
            <a:r>
              <a:rPr lang="en-US" sz="2000" b="1" dirty="0">
                <a:solidFill>
                  <a:schemeClr val="tx1"/>
                </a:solidFill>
                <a:latin typeface="Times New Roman" pitchFamily="18" charset="0"/>
                <a:cs typeface="Times New Roman" pitchFamily="18" charset="0"/>
              </a:rPr>
              <a:t>Methodology: </a:t>
            </a:r>
          </a:p>
          <a:p>
            <a:pPr marL="342900" indent="-342900" algn="just">
              <a:lnSpc>
                <a:spcPct val="150000"/>
              </a:lnSpc>
              <a:spcBef>
                <a:spcPts val="0"/>
              </a:spcBef>
              <a:buFont typeface="Wingdings" panose="05000000000000000000" pitchFamily="2" charset="2"/>
              <a:buChar char="Ø"/>
            </a:pPr>
            <a:r>
              <a:rPr lang="en-US" sz="2000" dirty="0">
                <a:solidFill>
                  <a:schemeClr val="tx1"/>
                </a:solidFill>
                <a:latin typeface="Times New Roman" pitchFamily="18" charset="0"/>
                <a:cs typeface="Times New Roman" pitchFamily="18" charset="0"/>
              </a:rPr>
              <a:t>Using Python: The python library will be used to configure the Raspberry Pi. The python libraries such as numpy ,pandas, requests will be used  to write the python scripts. </a:t>
            </a:r>
          </a:p>
          <a:p>
            <a:pPr marL="342900" indent="-342900" algn="just">
              <a:lnSpc>
                <a:spcPct val="150000"/>
              </a:lnSpc>
              <a:spcBef>
                <a:spcPts val="0"/>
              </a:spcBef>
              <a:buFont typeface="Arial" panose="020B0604020202020204" pitchFamily="34" charset="0"/>
              <a:buChar char="•"/>
            </a:pPr>
            <a:endParaRPr lang="en-US" sz="2000" dirty="0">
              <a:solidFill>
                <a:schemeClr val="tx1"/>
              </a:solidFill>
              <a:latin typeface="Times New Roman" pitchFamily="18" charset="0"/>
              <a:cs typeface="Times New Roman" pitchFamily="18" charset="0"/>
            </a:endParaRPr>
          </a:p>
          <a:p>
            <a:pPr algn="just">
              <a:lnSpc>
                <a:spcPct val="150000"/>
              </a:lnSpc>
              <a:spcBef>
                <a:spcPts val="0"/>
              </a:spcBef>
            </a:pP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278829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algn="r">
              <a:buSzPct val="25000"/>
            </a:pPr>
            <a:r>
              <a:rPr lang="en" sz="2000" b="1" i="1" dirty="0">
                <a:solidFill>
                  <a:srgbClr val="FEFFFF"/>
                </a:solidFill>
                <a:latin typeface="Century Gothic"/>
                <a:ea typeface="Century Gothic"/>
                <a:cs typeface="Century Gothic"/>
                <a:sym typeface="Century Gothic"/>
              </a:rPr>
              <a:t>18</a:t>
            </a:r>
          </a:p>
        </p:txBody>
      </p:sp>
      <p:sp>
        <p:nvSpPr>
          <p:cNvPr id="5" name="Rectangle 4"/>
          <p:cNvSpPr/>
          <p:nvPr/>
        </p:nvSpPr>
        <p:spPr>
          <a:xfrm>
            <a:off x="609600" y="254998"/>
            <a:ext cx="7315200" cy="430887"/>
          </a:xfrm>
          <a:prstGeom prst="rect">
            <a:avLst/>
          </a:prstGeom>
        </p:spPr>
        <p:txBody>
          <a:bodyPr wrap="square">
            <a:spAutoFit/>
          </a:bodyPr>
          <a:lstStyle/>
          <a:p>
            <a:pPr algn="just"/>
            <a:r>
              <a:rPr lang="en" sz="2200" dirty="0">
                <a:solidFill>
                  <a:srgbClr val="1581AA"/>
                </a:solidFill>
                <a:latin typeface="Times New Roman" pitchFamily="18" charset="0"/>
                <a:cs typeface="Times New Roman" pitchFamily="18" charset="0"/>
                <a:sym typeface="Century Gothic"/>
              </a:rPr>
              <a:t>Module 2: Setup</a:t>
            </a:r>
            <a:endParaRPr lang="en-IN" sz="2200" dirty="0">
              <a:latin typeface="Times New Roman" pitchFamily="18" charset="0"/>
              <a:cs typeface="Times New Roman" pitchFamily="18" charset="0"/>
            </a:endParaRPr>
          </a:p>
        </p:txBody>
      </p:sp>
      <p:sp>
        <p:nvSpPr>
          <p:cNvPr id="7" name="TextBox 6"/>
          <p:cNvSpPr txBox="1"/>
          <p:nvPr/>
        </p:nvSpPr>
        <p:spPr>
          <a:xfrm>
            <a:off x="609600" y="685885"/>
            <a:ext cx="7467600" cy="3785652"/>
          </a:xfrm>
          <a:prstGeom prst="rect">
            <a:avLst/>
          </a:prstGeom>
          <a:noFill/>
        </p:spPr>
        <p:txBody>
          <a:bodyPr wrap="square" rtlCol="0">
            <a:spAutoFit/>
          </a:bodyPr>
          <a:lstStyle/>
          <a:p>
            <a:pPr algn="just">
              <a:lnSpc>
                <a:spcPct val="150000"/>
              </a:lnSpc>
            </a:pPr>
            <a:r>
              <a:rPr lang="en-IN" sz="2000" b="1" dirty="0">
                <a:latin typeface="Times New Roman" pitchFamily="18" charset="0"/>
                <a:cs typeface="Times New Roman" pitchFamily="18" charset="0"/>
              </a:rPr>
              <a:t>Objectives:</a:t>
            </a:r>
            <a:r>
              <a:rPr lang="en-IN" sz="2000" dirty="0">
                <a:latin typeface="Times New Roman" pitchFamily="18" charset="0"/>
                <a:cs typeface="Times New Roman" pitchFamily="18" charset="0"/>
              </a:rPr>
              <a:t> In this module, we will be setting up the environment for the next phase.</a:t>
            </a:r>
          </a:p>
          <a:p>
            <a:pPr algn="just">
              <a:lnSpc>
                <a:spcPct val="150000"/>
              </a:lnSpc>
            </a:pPr>
            <a:r>
              <a:rPr lang="en-IN" sz="2000" b="1" dirty="0">
                <a:latin typeface="Times New Roman" pitchFamily="18" charset="0"/>
                <a:cs typeface="Times New Roman" pitchFamily="18" charset="0"/>
              </a:rPr>
              <a:t>Methodology:</a:t>
            </a:r>
          </a:p>
          <a:p>
            <a:pPr algn="just">
              <a:lnSpc>
                <a:spcPct val="150000"/>
              </a:lnSpc>
            </a:pPr>
            <a:r>
              <a:rPr lang="en-IN" sz="2000" dirty="0">
                <a:latin typeface="Times New Roman" pitchFamily="18" charset="0"/>
                <a:cs typeface="Times New Roman" pitchFamily="18" charset="0"/>
              </a:rPr>
              <a:t>This phase involves the following method:</a:t>
            </a:r>
          </a:p>
          <a:p>
            <a:pPr marL="342900" indent="-342900" algn="just">
              <a:lnSpc>
                <a:spcPct val="150000"/>
              </a:lnSpc>
              <a:buFont typeface="Wingdings" panose="05000000000000000000" pitchFamily="2" charset="2"/>
              <a:buChar char="Ø"/>
            </a:pPr>
            <a:r>
              <a:rPr lang="en-IN" sz="2000" dirty="0">
                <a:latin typeface="Times New Roman" pitchFamily="18" charset="0"/>
                <a:cs typeface="Times New Roman" pitchFamily="18" charset="0"/>
              </a:rPr>
              <a:t>Getting the digital board ready by providing the power supply and connecting it to the network.</a:t>
            </a:r>
          </a:p>
          <a:p>
            <a:pPr marL="342900" indent="-342900" algn="just">
              <a:lnSpc>
                <a:spcPct val="150000"/>
              </a:lnSpc>
              <a:buFont typeface="Wingdings" panose="05000000000000000000" pitchFamily="2" charset="2"/>
              <a:buChar char="Ø"/>
            </a:pPr>
            <a:r>
              <a:rPr lang="en-IN" sz="2000" dirty="0">
                <a:latin typeface="Times New Roman" pitchFamily="18" charset="0"/>
                <a:cs typeface="Times New Roman" pitchFamily="18" charset="0"/>
              </a:rPr>
              <a:t>Install Raspbian OS on raspberry pi and set it ready for use.</a:t>
            </a:r>
          </a:p>
          <a:p>
            <a:pPr marL="342900" indent="-342900" algn="just">
              <a:lnSpc>
                <a:spcPct val="150000"/>
              </a:lnSpc>
              <a:buFont typeface="Wingdings" panose="05000000000000000000" pitchFamily="2" charset="2"/>
              <a:buChar char="Ø"/>
            </a:pPr>
            <a:r>
              <a:rPr lang="en-IN" sz="2000" dirty="0">
                <a:latin typeface="Times New Roman" pitchFamily="18" charset="0"/>
                <a:cs typeface="Times New Roman" pitchFamily="18" charset="0"/>
              </a:rPr>
              <a:t>Register yourself and the device online with Dataplicity.</a:t>
            </a:r>
          </a:p>
        </p:txBody>
      </p:sp>
    </p:spTree>
    <p:extLst>
      <p:ext uri="{BB962C8B-B14F-4D97-AF65-F5344CB8AC3E}">
        <p14:creationId xmlns:p14="http://schemas.microsoft.com/office/powerpoint/2010/main" val="25435380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a:xfrm>
            <a:off x="533400" y="4777145"/>
            <a:ext cx="585788" cy="273843"/>
          </a:xfrm>
        </p:spPr>
        <p:txBody>
          <a:bodyPr/>
          <a:lstStyle/>
          <a:p>
            <a:pPr algn="r">
              <a:buSzPct val="25000"/>
            </a:pPr>
            <a:r>
              <a:rPr lang="en" sz="2000" b="1" i="1" dirty="0">
                <a:solidFill>
                  <a:srgbClr val="FEFFFF"/>
                </a:solidFill>
                <a:latin typeface="Century Gothic"/>
                <a:ea typeface="Century Gothic"/>
                <a:cs typeface="Century Gothic"/>
                <a:sym typeface="Century Gothic"/>
              </a:rPr>
              <a:t>19</a:t>
            </a:r>
          </a:p>
        </p:txBody>
      </p:sp>
      <p:sp>
        <p:nvSpPr>
          <p:cNvPr id="5" name="TextBox 4"/>
          <p:cNvSpPr txBox="1"/>
          <p:nvPr/>
        </p:nvSpPr>
        <p:spPr>
          <a:xfrm>
            <a:off x="533400" y="133350"/>
            <a:ext cx="8077200" cy="430887"/>
          </a:xfrm>
          <a:prstGeom prst="rect">
            <a:avLst/>
          </a:prstGeom>
          <a:noFill/>
        </p:spPr>
        <p:txBody>
          <a:bodyPr wrap="square" rtlCol="0">
            <a:spAutoFit/>
          </a:bodyPr>
          <a:lstStyle/>
          <a:p>
            <a:r>
              <a:rPr lang="en" sz="2200" dirty="0">
                <a:solidFill>
                  <a:srgbClr val="1581AA"/>
                </a:solidFill>
                <a:latin typeface="Times New Roman" pitchFamily="18" charset="0"/>
                <a:cs typeface="Times New Roman" pitchFamily="18" charset="0"/>
                <a:sym typeface="Century Gothic"/>
              </a:rPr>
              <a:t> Module 3: Assembly</a:t>
            </a:r>
            <a:endParaRPr lang="en-IN" sz="2200" dirty="0">
              <a:latin typeface="Times New Roman" pitchFamily="18" charset="0"/>
              <a:cs typeface="Times New Roman" pitchFamily="18" charset="0"/>
            </a:endParaRPr>
          </a:p>
        </p:txBody>
      </p:sp>
      <p:sp>
        <p:nvSpPr>
          <p:cNvPr id="6" name="TextBox 5"/>
          <p:cNvSpPr txBox="1"/>
          <p:nvPr/>
        </p:nvSpPr>
        <p:spPr>
          <a:xfrm>
            <a:off x="609600" y="777865"/>
            <a:ext cx="7467600" cy="3785652"/>
          </a:xfrm>
          <a:prstGeom prst="rect">
            <a:avLst/>
          </a:prstGeom>
          <a:noFill/>
        </p:spPr>
        <p:txBody>
          <a:bodyPr wrap="square" rtlCol="0">
            <a:spAutoFit/>
          </a:bodyPr>
          <a:lstStyle/>
          <a:p>
            <a:pPr algn="just">
              <a:lnSpc>
                <a:spcPct val="150000"/>
              </a:lnSpc>
            </a:pPr>
            <a:r>
              <a:rPr lang="en-IN" sz="2000" b="1" dirty="0">
                <a:latin typeface="Times New Roman" pitchFamily="18" charset="0"/>
                <a:cs typeface="Times New Roman" pitchFamily="18" charset="0"/>
              </a:rPr>
              <a:t>Objectives: </a:t>
            </a:r>
            <a:r>
              <a:rPr lang="en-IN" sz="2000" dirty="0">
                <a:latin typeface="Times New Roman" pitchFamily="18" charset="0"/>
                <a:cs typeface="Times New Roman" pitchFamily="18" charset="0"/>
              </a:rPr>
              <a:t>In this module, we will be assembling all the components configured and set in the previous phase.</a:t>
            </a:r>
          </a:p>
          <a:p>
            <a:pPr algn="just">
              <a:lnSpc>
                <a:spcPct val="150000"/>
              </a:lnSpc>
            </a:pPr>
            <a:r>
              <a:rPr lang="en-IN" sz="2000" b="1" dirty="0">
                <a:latin typeface="Times New Roman" pitchFamily="18" charset="0"/>
                <a:cs typeface="Times New Roman" pitchFamily="18" charset="0"/>
              </a:rPr>
              <a:t>Methodology: </a:t>
            </a:r>
          </a:p>
          <a:p>
            <a:pPr marL="342900" indent="-342900" algn="just">
              <a:lnSpc>
                <a:spcPct val="150000"/>
              </a:lnSpc>
              <a:buFont typeface="Wingdings" panose="05000000000000000000" pitchFamily="2" charset="2"/>
              <a:buChar char="Ø"/>
            </a:pPr>
            <a:r>
              <a:rPr lang="en-IN" sz="2000" dirty="0">
                <a:latin typeface="Times New Roman" pitchFamily="18" charset="0"/>
                <a:cs typeface="Times New Roman" pitchFamily="18" charset="0"/>
              </a:rPr>
              <a:t>Connect the laptop to internet either through Wi-Fi/LAN.</a:t>
            </a:r>
          </a:p>
          <a:p>
            <a:pPr marL="342900" indent="-342900" algn="just">
              <a:lnSpc>
                <a:spcPct val="150000"/>
              </a:lnSpc>
              <a:buFont typeface="Wingdings" panose="05000000000000000000" pitchFamily="2" charset="2"/>
              <a:buChar char="Ø"/>
            </a:pPr>
            <a:r>
              <a:rPr lang="en-IN" sz="2000" dirty="0">
                <a:latin typeface="Times New Roman" pitchFamily="18" charset="0"/>
                <a:cs typeface="Times New Roman" pitchFamily="18" charset="0"/>
              </a:rPr>
              <a:t>The Raspberry Pi will be connected to the same network as your </a:t>
            </a:r>
            <a:r>
              <a:rPr lang="en-IN" sz="2000">
                <a:latin typeface="Times New Roman" pitchFamily="18" charset="0"/>
                <a:cs typeface="Times New Roman" pitchFamily="18" charset="0"/>
              </a:rPr>
              <a:t>laptop through </a:t>
            </a:r>
            <a:r>
              <a:rPr lang="en-IN" sz="2000" dirty="0">
                <a:latin typeface="Times New Roman" pitchFamily="18" charset="0"/>
                <a:cs typeface="Times New Roman" pitchFamily="18" charset="0"/>
              </a:rPr>
              <a:t>the wi-fi adapter present in Raspberry Pi.</a:t>
            </a:r>
          </a:p>
          <a:p>
            <a:pPr marL="342900" indent="-342900" algn="just">
              <a:lnSpc>
                <a:spcPct val="150000"/>
              </a:lnSpc>
              <a:buFont typeface="Wingdings" panose="05000000000000000000" pitchFamily="2" charset="2"/>
              <a:buChar char="Ø"/>
            </a:pPr>
            <a:r>
              <a:rPr lang="en-IN" sz="2000" dirty="0">
                <a:latin typeface="Times New Roman" pitchFamily="18" charset="0"/>
                <a:cs typeface="Times New Roman" pitchFamily="18" charset="0"/>
              </a:rPr>
              <a:t>The raspberry Pi will be connected through the HDMI port to the Digital screen.</a:t>
            </a:r>
          </a:p>
        </p:txBody>
      </p:sp>
    </p:spTree>
    <p:extLst>
      <p:ext uri="{BB962C8B-B14F-4D97-AF65-F5344CB8AC3E}">
        <p14:creationId xmlns:p14="http://schemas.microsoft.com/office/powerpoint/2010/main" val="748360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Shape 381"/>
          <p:cNvSpPr txBox="1">
            <a:spLocks noGrp="1"/>
          </p:cNvSpPr>
          <p:nvPr>
            <p:ph type="title" idx="4294967295"/>
          </p:nvPr>
        </p:nvSpPr>
        <p:spPr>
          <a:xfrm>
            <a:off x="511175" y="169340"/>
            <a:ext cx="6970800" cy="802210"/>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 sz="3800" b="0" i="0" u="none" strike="noStrike" cap="none" dirty="0">
                <a:solidFill>
                  <a:srgbClr val="1581AA"/>
                </a:solidFill>
                <a:latin typeface="Times New Roman" pitchFamily="18" charset="0"/>
                <a:ea typeface="Century Gothic"/>
                <a:cs typeface="Times New Roman" pitchFamily="18" charset="0"/>
                <a:sym typeface="Century Gothic"/>
              </a:rPr>
              <a:t>Agenda</a:t>
            </a:r>
          </a:p>
        </p:txBody>
      </p:sp>
      <p:sp>
        <p:nvSpPr>
          <p:cNvPr id="382" name="Shape 382"/>
          <p:cNvSpPr txBox="1">
            <a:spLocks noGrp="1"/>
          </p:cNvSpPr>
          <p:nvPr>
            <p:ph type="body" idx="4294967295"/>
          </p:nvPr>
        </p:nvSpPr>
        <p:spPr>
          <a:xfrm>
            <a:off x="1447800" y="1082323"/>
            <a:ext cx="6611100" cy="3200400"/>
          </a:xfrm>
          <a:prstGeom prst="rect">
            <a:avLst/>
          </a:prstGeom>
          <a:noFill/>
          <a:ln>
            <a:noFill/>
          </a:ln>
        </p:spPr>
        <p:txBody>
          <a:bodyPr lIns="91425" tIns="45700" rIns="91425" bIns="45700" anchor="t" anchorCtr="0">
            <a:noAutofit/>
          </a:bodyPr>
          <a:lstStyle/>
          <a:p>
            <a:pPr indent="-342900" algn="just"/>
            <a:r>
              <a:rPr lang="en-US" sz="2000" dirty="0">
                <a:solidFill>
                  <a:schemeClr val="tx1"/>
                </a:solidFill>
                <a:latin typeface="Times New Roman" pitchFamily="18" charset="0"/>
                <a:cs typeface="Times New Roman" pitchFamily="18" charset="0"/>
              </a:rPr>
              <a:t>Abstract</a:t>
            </a:r>
          </a:p>
          <a:p>
            <a:pPr indent="-342900" algn="just"/>
            <a:r>
              <a:rPr lang="en-US" sz="2000" dirty="0">
                <a:solidFill>
                  <a:schemeClr val="tx1"/>
                </a:solidFill>
                <a:latin typeface="Times New Roman" pitchFamily="18" charset="0"/>
                <a:cs typeface="Times New Roman" pitchFamily="18" charset="0"/>
              </a:rPr>
              <a:t>Introduction</a:t>
            </a:r>
          </a:p>
          <a:p>
            <a:pPr indent="-342900" algn="just"/>
            <a:r>
              <a:rPr lang="en-US" sz="2000" dirty="0">
                <a:solidFill>
                  <a:schemeClr val="tx1"/>
                </a:solidFill>
                <a:latin typeface="Times New Roman" pitchFamily="18" charset="0"/>
                <a:cs typeface="Times New Roman" pitchFamily="18" charset="0"/>
              </a:rPr>
              <a:t>Detailed Survey</a:t>
            </a:r>
          </a:p>
          <a:p>
            <a:pPr indent="-342900" algn="just"/>
            <a:r>
              <a:rPr lang="en-US" sz="2000" dirty="0">
                <a:solidFill>
                  <a:schemeClr val="tx1"/>
                </a:solidFill>
                <a:latin typeface="Times New Roman" pitchFamily="18" charset="0"/>
                <a:cs typeface="Times New Roman" pitchFamily="18" charset="0"/>
              </a:rPr>
              <a:t>Problem Statement </a:t>
            </a:r>
          </a:p>
          <a:p>
            <a:pPr indent="-342900" algn="just"/>
            <a:r>
              <a:rPr lang="en-US" sz="2000" dirty="0">
                <a:solidFill>
                  <a:schemeClr val="tx1"/>
                </a:solidFill>
                <a:latin typeface="Times New Roman" pitchFamily="18" charset="0"/>
                <a:cs typeface="Times New Roman" pitchFamily="18" charset="0"/>
              </a:rPr>
              <a:t>Objectives &amp; Methodologies of Proposed System  </a:t>
            </a:r>
          </a:p>
          <a:p>
            <a:pPr indent="-342900" algn="just"/>
            <a:r>
              <a:rPr lang="en-US" sz="2000" dirty="0">
                <a:solidFill>
                  <a:schemeClr val="tx1"/>
                </a:solidFill>
                <a:latin typeface="Times New Roman" pitchFamily="18" charset="0"/>
                <a:cs typeface="Times New Roman" pitchFamily="18" charset="0"/>
              </a:rPr>
              <a:t>Requirement Specification</a:t>
            </a:r>
          </a:p>
          <a:p>
            <a:pPr indent="-342900" algn="just"/>
            <a:r>
              <a:rPr lang="en-US" sz="2000" dirty="0">
                <a:solidFill>
                  <a:schemeClr val="tx1"/>
                </a:solidFill>
                <a:latin typeface="Times New Roman" pitchFamily="18" charset="0"/>
                <a:cs typeface="Times New Roman" pitchFamily="18" charset="0"/>
              </a:rPr>
              <a:t>Design(HLD) </a:t>
            </a:r>
          </a:p>
        </p:txBody>
      </p:sp>
      <p:sp>
        <p:nvSpPr>
          <p:cNvPr id="384" name="Shape 384"/>
          <p:cNvSpPr/>
          <p:nvPr/>
        </p:nvSpPr>
        <p:spPr>
          <a:xfrm>
            <a:off x="511175" y="590550"/>
            <a:ext cx="585788" cy="273843"/>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 sz="2000">
                <a:solidFill>
                  <a:srgbClr val="FEFFFF"/>
                </a:solidFill>
                <a:latin typeface="Century Gothic"/>
                <a:ea typeface="Century Gothic"/>
                <a:cs typeface="Century Gothic"/>
                <a:sym typeface="Century Gothic"/>
              </a:rPr>
              <a:pPr marL="0" marR="0" lvl="0" indent="0" algn="r" rtl="0">
                <a:spcBef>
                  <a:spcPts val="0"/>
                </a:spcBef>
                <a:spcAft>
                  <a:spcPts val="0"/>
                </a:spcAft>
                <a:buSzPct val="25000"/>
                <a:buNone/>
              </a:pPr>
              <a:t>2</a:t>
            </a:fld>
            <a:endParaRPr lang="en" sz="2000">
              <a:solidFill>
                <a:srgbClr val="FEFFFF"/>
              </a:solidFill>
              <a:latin typeface="Century Gothic"/>
              <a:ea typeface="Century Gothic"/>
              <a:cs typeface="Century Gothic"/>
              <a:sym typeface="Century Gothic"/>
            </a:endParaRPr>
          </a:p>
        </p:txBody>
      </p:sp>
      <p:sp>
        <p:nvSpPr>
          <p:cNvPr id="2" name="Slide Number Placeholder 1"/>
          <p:cNvSpPr>
            <a:spLocks noGrp="1"/>
          </p:cNvSpPr>
          <p:nvPr>
            <p:ph type="sldNum" idx="4294967295"/>
          </p:nvPr>
        </p:nvSpPr>
        <p:spPr>
          <a:xfrm>
            <a:off x="511175" y="4692006"/>
            <a:ext cx="585788" cy="273843"/>
          </a:xfrm>
          <a:prstGeom prst="rect">
            <a:avLst/>
          </a:prstGeom>
        </p:spPr>
        <p:txBody>
          <a:bodyPr/>
          <a:lstStyle/>
          <a:p>
            <a:pPr marL="0" marR="0" lvl="0" indent="0" algn="r" rtl="0">
              <a:spcBef>
                <a:spcPts val="0"/>
              </a:spcBef>
              <a:spcAft>
                <a:spcPts val="0"/>
              </a:spcAft>
              <a:buSzPct val="25000"/>
              <a:buNone/>
            </a:pPr>
            <a:fld id="{00000000-1234-1234-1234-123412341234}" type="slidenum">
              <a:rPr lang="en" sz="2000" b="1" i="1" smtClean="0">
                <a:solidFill>
                  <a:srgbClr val="FEFFFF"/>
                </a:solidFill>
                <a:latin typeface="Century Gothic"/>
                <a:ea typeface="Century Gothic"/>
                <a:cs typeface="Century Gothic"/>
                <a:sym typeface="Century Gothic"/>
              </a:rPr>
              <a:pPr marL="0" marR="0" lvl="0" indent="0" algn="r" rtl="0">
                <a:spcBef>
                  <a:spcPts val="0"/>
                </a:spcBef>
                <a:spcAft>
                  <a:spcPts val="0"/>
                </a:spcAft>
                <a:buSzPct val="25000"/>
                <a:buNone/>
              </a:pPr>
              <a:t>2</a:t>
            </a:fld>
            <a:endParaRPr lang="en" sz="2000" b="1" i="1">
              <a:solidFill>
                <a:srgbClr val="FEFFFF"/>
              </a:solidFill>
              <a:latin typeface="Century Gothic"/>
              <a:ea typeface="Century Gothic"/>
              <a:cs typeface="Century Gothic"/>
              <a:sym typeface="Century Gothic"/>
            </a:endParaRP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algn="r">
              <a:buSzPct val="25000"/>
            </a:pPr>
            <a:r>
              <a:rPr lang="en" sz="2000" b="1" i="1" dirty="0">
                <a:solidFill>
                  <a:srgbClr val="FEFFFF"/>
                </a:solidFill>
                <a:latin typeface="Century Gothic"/>
                <a:ea typeface="Century Gothic"/>
                <a:cs typeface="Century Gothic"/>
                <a:sym typeface="Century Gothic"/>
              </a:rPr>
              <a:t>20</a:t>
            </a:r>
          </a:p>
        </p:txBody>
      </p:sp>
      <p:sp>
        <p:nvSpPr>
          <p:cNvPr id="5" name="Title 1"/>
          <p:cNvSpPr>
            <a:spLocks noGrp="1"/>
          </p:cNvSpPr>
          <p:nvPr>
            <p:ph type="ctrTitle"/>
          </p:nvPr>
        </p:nvSpPr>
        <p:spPr>
          <a:xfrm>
            <a:off x="518549" y="82768"/>
            <a:ext cx="7221896" cy="457200"/>
          </a:xfrm>
        </p:spPr>
        <p:txBody>
          <a:bodyPr/>
          <a:lstStyle/>
          <a:p>
            <a:r>
              <a:rPr lang="en-US" sz="2400" b="1" dirty="0">
                <a:latin typeface="Times New Roman" pitchFamily="18" charset="0"/>
                <a:cs typeface="Times New Roman" pitchFamily="18" charset="0"/>
              </a:rPr>
              <a:t>   </a:t>
            </a:r>
            <a:r>
              <a:rPr lang="en-US" sz="2200" dirty="0">
                <a:latin typeface="Times New Roman" pitchFamily="18" charset="0"/>
                <a:cs typeface="Times New Roman" pitchFamily="18" charset="0"/>
              </a:rPr>
              <a:t>Module 4: Deployment</a:t>
            </a:r>
            <a:r>
              <a:rPr lang="en-US" sz="2400" b="1" dirty="0">
                <a:latin typeface="Times New Roman" pitchFamily="18" charset="0"/>
                <a:cs typeface="Times New Roman" pitchFamily="18" charset="0"/>
              </a:rPr>
              <a:t/>
            </a:r>
            <a:br>
              <a:rPr lang="en-US" sz="2400" b="1" dirty="0">
                <a:latin typeface="Times New Roman" pitchFamily="18" charset="0"/>
                <a:cs typeface="Times New Roman" pitchFamily="18" charset="0"/>
              </a:rPr>
            </a:br>
            <a:r>
              <a:rPr lang="en-US" sz="2400" b="1" dirty="0">
                <a:latin typeface="Times New Roman" pitchFamily="18" charset="0"/>
                <a:cs typeface="Times New Roman" pitchFamily="18" charset="0"/>
              </a:rPr>
              <a:t> 		</a:t>
            </a:r>
          </a:p>
        </p:txBody>
      </p:sp>
      <p:sp>
        <p:nvSpPr>
          <p:cNvPr id="6" name="Subtitle 2"/>
          <p:cNvSpPr>
            <a:spLocks noGrp="1"/>
          </p:cNvSpPr>
          <p:nvPr>
            <p:ph type="subTitle" idx="1"/>
          </p:nvPr>
        </p:nvSpPr>
        <p:spPr>
          <a:xfrm>
            <a:off x="762000" y="666750"/>
            <a:ext cx="7374296" cy="3936782"/>
          </a:xfrm>
        </p:spPr>
        <p:txBody>
          <a:bodyPr/>
          <a:lstStyle/>
          <a:p>
            <a:pPr algn="just">
              <a:lnSpc>
                <a:spcPct val="150000"/>
              </a:lnSpc>
              <a:spcBef>
                <a:spcPts val="0"/>
              </a:spcBef>
            </a:pPr>
            <a:r>
              <a:rPr lang="en-US" sz="2000" b="1" dirty="0">
                <a:solidFill>
                  <a:schemeClr val="tx1"/>
                </a:solidFill>
                <a:latin typeface="Times New Roman" pitchFamily="18" charset="0"/>
                <a:cs typeface="Times New Roman" pitchFamily="18" charset="0"/>
              </a:rPr>
              <a:t>Objective:</a:t>
            </a:r>
            <a:r>
              <a:rPr lang="en-US" sz="2000" dirty="0">
                <a:solidFill>
                  <a:schemeClr val="tx1"/>
                </a:solidFill>
                <a:latin typeface="Times New Roman" pitchFamily="18" charset="0"/>
                <a:cs typeface="Times New Roman" pitchFamily="18" charset="0"/>
              </a:rPr>
              <a:t> In this module, we will be deploying the system.</a:t>
            </a:r>
            <a:endParaRPr lang="en-US" sz="2000" b="1" dirty="0">
              <a:solidFill>
                <a:schemeClr val="tx1"/>
              </a:solidFill>
              <a:latin typeface="Times New Roman" pitchFamily="18" charset="0"/>
              <a:cs typeface="Times New Roman" pitchFamily="18" charset="0"/>
            </a:endParaRPr>
          </a:p>
          <a:p>
            <a:pPr algn="just">
              <a:lnSpc>
                <a:spcPct val="150000"/>
              </a:lnSpc>
              <a:spcBef>
                <a:spcPts val="0"/>
              </a:spcBef>
            </a:pPr>
            <a:r>
              <a:rPr lang="en-US" sz="2000" b="1" dirty="0">
                <a:solidFill>
                  <a:schemeClr val="tx1"/>
                </a:solidFill>
                <a:latin typeface="Times New Roman" pitchFamily="18" charset="0"/>
                <a:cs typeface="Times New Roman" pitchFamily="18" charset="0"/>
              </a:rPr>
              <a:t>Methodology:</a:t>
            </a:r>
          </a:p>
          <a:p>
            <a:pPr marL="342900" indent="-342900" algn="just">
              <a:lnSpc>
                <a:spcPct val="150000"/>
              </a:lnSpc>
              <a:spcBef>
                <a:spcPts val="0"/>
              </a:spcBef>
              <a:buFont typeface="Wingdings" panose="05000000000000000000" pitchFamily="2" charset="2"/>
              <a:buChar char="Ø"/>
            </a:pPr>
            <a:r>
              <a:rPr lang="en-US" sz="2000" dirty="0">
                <a:solidFill>
                  <a:schemeClr val="tx1"/>
                </a:solidFill>
                <a:latin typeface="Times New Roman" pitchFamily="18" charset="0"/>
                <a:cs typeface="Times New Roman" pitchFamily="18" charset="0"/>
              </a:rPr>
              <a:t>The user will push the information or data to be displayed through the Dataplicity portal.</a:t>
            </a:r>
          </a:p>
          <a:p>
            <a:pPr marL="342900" indent="-342900" algn="just">
              <a:lnSpc>
                <a:spcPct val="150000"/>
              </a:lnSpc>
              <a:spcBef>
                <a:spcPts val="0"/>
              </a:spcBef>
              <a:buFont typeface="Wingdings" panose="05000000000000000000" pitchFamily="2" charset="2"/>
              <a:buChar char="Ø"/>
            </a:pPr>
            <a:r>
              <a:rPr lang="en-US" sz="2000" dirty="0">
                <a:solidFill>
                  <a:schemeClr val="tx1"/>
                </a:solidFill>
                <a:latin typeface="Times New Roman" pitchFamily="18" charset="0"/>
                <a:cs typeface="Times New Roman" pitchFamily="18" charset="0"/>
              </a:rPr>
              <a:t>This information through the internet will be sent to the raspberry pi which  is present in the remote location.</a:t>
            </a:r>
          </a:p>
          <a:p>
            <a:pPr marL="342900" indent="-342900" algn="just">
              <a:lnSpc>
                <a:spcPct val="150000"/>
              </a:lnSpc>
              <a:spcBef>
                <a:spcPts val="0"/>
              </a:spcBef>
              <a:buFont typeface="Wingdings" panose="05000000000000000000" pitchFamily="2" charset="2"/>
              <a:buChar char="Ø"/>
            </a:pPr>
            <a:r>
              <a:rPr lang="en-US" sz="2000" dirty="0">
                <a:solidFill>
                  <a:schemeClr val="tx1"/>
                </a:solidFill>
                <a:latin typeface="Times New Roman" pitchFamily="18" charset="0"/>
                <a:cs typeface="Times New Roman" pitchFamily="18" charset="0"/>
              </a:rPr>
              <a:t>The raspberry pi will push the same data onto the smart board which will display this data. </a:t>
            </a:r>
          </a:p>
          <a:p>
            <a:pPr algn="just">
              <a:lnSpc>
                <a:spcPct val="150000"/>
              </a:lnSpc>
              <a:spcBef>
                <a:spcPts val="0"/>
              </a:spcBef>
            </a:pPr>
            <a:endParaRPr lang="en-US" sz="2000"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4934966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Shape 450"/>
          <p:cNvSpPr txBox="1">
            <a:spLocks noGrp="1"/>
          </p:cNvSpPr>
          <p:nvPr>
            <p:ph type="title" idx="4294967295"/>
          </p:nvPr>
        </p:nvSpPr>
        <p:spPr>
          <a:xfrm>
            <a:off x="768627" y="0"/>
            <a:ext cx="5924100" cy="934800"/>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 sz="2800" dirty="0"/>
              <a:t>DESIGN      </a:t>
            </a:r>
            <a:r>
              <a:rPr lang="en" dirty="0"/>
              <a:t>      </a:t>
            </a:r>
          </a:p>
        </p:txBody>
      </p:sp>
      <p:sp>
        <p:nvSpPr>
          <p:cNvPr id="452" name="Shape 452"/>
          <p:cNvSpPr/>
          <p:nvPr/>
        </p:nvSpPr>
        <p:spPr>
          <a:xfrm>
            <a:off x="511175" y="590550"/>
            <a:ext cx="585788" cy="273843"/>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 sz="2000" smtClean="0">
                <a:solidFill>
                  <a:srgbClr val="FEFFFF"/>
                </a:solidFill>
                <a:latin typeface="Century Gothic"/>
                <a:ea typeface="Century Gothic"/>
                <a:cs typeface="Century Gothic"/>
                <a:sym typeface="Century Gothic"/>
              </a:rPr>
              <a:pPr marL="0" marR="0" lvl="0" indent="0" algn="r" rtl="0">
                <a:spcBef>
                  <a:spcPts val="0"/>
                </a:spcBef>
                <a:spcAft>
                  <a:spcPts val="0"/>
                </a:spcAft>
                <a:buSzPct val="25000"/>
                <a:buNone/>
              </a:pPr>
              <a:t>21</a:t>
            </a:fld>
            <a:r>
              <a:rPr lang="en" sz="2000" dirty="0">
                <a:solidFill>
                  <a:srgbClr val="FEFFFF"/>
                </a:solidFill>
                <a:latin typeface="Century Gothic"/>
                <a:ea typeface="Century Gothic"/>
                <a:cs typeface="Century Gothic"/>
                <a:sym typeface="Century Gothic"/>
              </a:rPr>
              <a:t>tttt</a:t>
            </a:r>
          </a:p>
        </p:txBody>
      </p:sp>
      <p:sp>
        <p:nvSpPr>
          <p:cNvPr id="2" name="Slide Number Placeholder 1"/>
          <p:cNvSpPr>
            <a:spLocks noGrp="1"/>
          </p:cNvSpPr>
          <p:nvPr>
            <p:ph type="sldNum" idx="4294967295"/>
          </p:nvPr>
        </p:nvSpPr>
        <p:spPr>
          <a:xfrm>
            <a:off x="511175" y="4692006"/>
            <a:ext cx="585788" cy="273843"/>
          </a:xfrm>
          <a:prstGeom prst="rect">
            <a:avLst/>
          </a:prstGeom>
        </p:spPr>
        <p:txBody>
          <a:bodyPr/>
          <a:lstStyle/>
          <a:p>
            <a:pPr marL="0" marR="0" lvl="0" indent="0" algn="r" rtl="0">
              <a:spcBef>
                <a:spcPts val="0"/>
              </a:spcBef>
              <a:spcAft>
                <a:spcPts val="0"/>
              </a:spcAft>
              <a:buSzPct val="25000"/>
              <a:buNone/>
            </a:pPr>
            <a:fld id="{00000000-1234-1234-1234-123412341234}" type="slidenum">
              <a:rPr lang="en" sz="2000" b="1" i="1" smtClean="0">
                <a:solidFill>
                  <a:srgbClr val="FEFFFF"/>
                </a:solidFill>
                <a:latin typeface="Century Gothic"/>
                <a:ea typeface="Century Gothic"/>
                <a:cs typeface="Century Gothic"/>
                <a:sym typeface="Century Gothic"/>
              </a:rPr>
              <a:pPr marL="0" marR="0" lvl="0" indent="0" algn="r" rtl="0">
                <a:spcBef>
                  <a:spcPts val="0"/>
                </a:spcBef>
                <a:spcAft>
                  <a:spcPts val="0"/>
                </a:spcAft>
                <a:buSzPct val="25000"/>
                <a:buNone/>
              </a:pPr>
              <a:t>21</a:t>
            </a:fld>
            <a:endParaRPr lang="en" sz="2000" b="1" i="1">
              <a:solidFill>
                <a:srgbClr val="FEFFFF"/>
              </a:solidFill>
              <a:latin typeface="Century Gothic"/>
              <a:ea typeface="Century Gothic"/>
              <a:cs typeface="Century Gothic"/>
              <a:sym typeface="Century Gothic"/>
            </a:endParaRPr>
          </a:p>
        </p:txBody>
      </p:sp>
      <p:cxnSp>
        <p:nvCxnSpPr>
          <p:cNvPr id="476" name="Straight Connector 475"/>
          <p:cNvCxnSpPr/>
          <p:nvPr/>
        </p:nvCxnSpPr>
        <p:spPr>
          <a:xfrm>
            <a:off x="2590800" y="340995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flipV="1">
            <a:off x="-609600" y="727471"/>
            <a:ext cx="0" cy="90350"/>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362200" y="590551"/>
            <a:ext cx="3352800" cy="37337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7" name="Rectangle 6"/>
          <p:cNvSpPr/>
          <p:nvPr/>
        </p:nvSpPr>
        <p:spPr>
          <a:xfrm>
            <a:off x="2705100" y="864393"/>
            <a:ext cx="2667000" cy="5350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solidFill>
                  <a:schemeClr val="tx1"/>
                </a:solidFill>
              </a:rPr>
              <a:t>Module 1:</a:t>
            </a:r>
          </a:p>
          <a:p>
            <a:pPr algn="ctr"/>
            <a:r>
              <a:rPr lang="en-IN" dirty="0">
                <a:solidFill>
                  <a:schemeClr val="tx1"/>
                </a:solidFill>
              </a:rPr>
              <a:t>       Configuration	</a:t>
            </a:r>
          </a:p>
        </p:txBody>
      </p:sp>
      <p:sp>
        <p:nvSpPr>
          <p:cNvPr id="10" name="Rectangle 9"/>
          <p:cNvSpPr/>
          <p:nvPr/>
        </p:nvSpPr>
        <p:spPr>
          <a:xfrm>
            <a:off x="2705100" y="1646888"/>
            <a:ext cx="2667000" cy="5866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Module 2:</a:t>
            </a:r>
          </a:p>
          <a:p>
            <a:pPr algn="ctr"/>
            <a:r>
              <a:rPr lang="en-IN" dirty="0"/>
              <a:t>Setup</a:t>
            </a:r>
          </a:p>
        </p:txBody>
      </p:sp>
      <p:sp>
        <p:nvSpPr>
          <p:cNvPr id="11" name="Rectangle 10"/>
          <p:cNvSpPr/>
          <p:nvPr/>
        </p:nvSpPr>
        <p:spPr>
          <a:xfrm>
            <a:off x="2705100" y="2505073"/>
            <a:ext cx="2667000" cy="5334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Module 3:</a:t>
            </a:r>
          </a:p>
          <a:p>
            <a:pPr algn="ctr"/>
            <a:r>
              <a:rPr lang="en-IN" dirty="0"/>
              <a:t>Assembly</a:t>
            </a:r>
          </a:p>
        </p:txBody>
      </p:sp>
      <p:sp>
        <p:nvSpPr>
          <p:cNvPr id="20" name="Rectangle 19"/>
          <p:cNvSpPr/>
          <p:nvPr/>
        </p:nvSpPr>
        <p:spPr>
          <a:xfrm>
            <a:off x="2705100" y="3333750"/>
            <a:ext cx="26670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Module 4:</a:t>
            </a:r>
          </a:p>
          <a:p>
            <a:pPr algn="ctr"/>
            <a:r>
              <a:rPr lang="en-IN" dirty="0"/>
              <a:t>Deployment</a:t>
            </a:r>
          </a:p>
        </p:txBody>
      </p:sp>
    </p:spTree>
    <p:extLst>
      <p:ext uri="{BB962C8B-B14F-4D97-AF65-F5344CB8AC3E}">
        <p14:creationId xmlns:p14="http://schemas.microsoft.com/office/powerpoint/2010/main" val="9420701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algn="r">
              <a:buSzPct val="25000"/>
            </a:pPr>
            <a:r>
              <a:rPr lang="en" sz="2000" b="1" i="1" dirty="0">
                <a:solidFill>
                  <a:srgbClr val="FEFFFF"/>
                </a:solidFill>
                <a:latin typeface="Century Gothic"/>
                <a:ea typeface="Century Gothic"/>
                <a:cs typeface="Century Gothic"/>
                <a:sym typeface="Century Gothic"/>
              </a:rPr>
              <a:t>22</a:t>
            </a:r>
          </a:p>
        </p:txBody>
      </p:sp>
      <p:sp>
        <p:nvSpPr>
          <p:cNvPr id="18" name="Shape 450"/>
          <p:cNvSpPr txBox="1">
            <a:spLocks/>
          </p:cNvSpPr>
          <p:nvPr/>
        </p:nvSpPr>
        <p:spPr>
          <a:xfrm>
            <a:off x="768627" y="0"/>
            <a:ext cx="5924100" cy="934800"/>
          </a:xfrm>
          <a:prstGeom prst="rect">
            <a:avLst/>
          </a:prstGeom>
          <a:noFill/>
          <a:ln>
            <a:noFill/>
          </a:ln>
        </p:spPr>
        <p:txBody>
          <a:bodyPr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None/>
              <a:defRPr sz="3600" b="0" i="0" u="none" strike="noStrike" cap="none">
                <a:solidFill>
                  <a:srgbClr val="1581AA"/>
                </a:solidFill>
                <a:latin typeface="Calibri"/>
                <a:ea typeface="Calibri"/>
                <a:cs typeface="Calibri"/>
                <a:sym typeface="Calibri"/>
              </a:defRPr>
            </a:lvl1pPr>
            <a:lvl2pPr marL="0" marR="0" lvl="1"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2pPr>
            <a:lvl3pPr marL="0" marR="0" lvl="2"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3pPr>
            <a:lvl4pPr marL="0" marR="0" lvl="3"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4pPr>
            <a:lvl5pPr marL="0" marR="0" lvl="4"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5pPr>
            <a:lvl6pPr marL="457200" marR="0" lvl="5"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6pPr>
            <a:lvl7pPr marL="914400" marR="0" lvl="6"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7pPr>
            <a:lvl8pPr marL="1371600" marR="0" lvl="7"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8pPr>
            <a:lvl9pPr marL="1828800" marR="0" lvl="8"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9pPr>
          </a:lstStyle>
          <a:p>
            <a:pPr algn="ctr">
              <a:buSzPct val="25000"/>
            </a:pPr>
            <a:r>
              <a:rPr lang="en" sz="2800" dirty="0">
                <a:solidFill>
                  <a:schemeClr val="accent2"/>
                </a:solidFill>
              </a:rPr>
              <a:t>Overview</a:t>
            </a:r>
            <a:r>
              <a:rPr lang="en" sz="2800" dirty="0"/>
              <a:t> </a:t>
            </a:r>
            <a:r>
              <a:rPr lang="en" dirty="0"/>
              <a:t>      </a:t>
            </a:r>
          </a:p>
        </p:txBody>
      </p:sp>
      <p:sp>
        <p:nvSpPr>
          <p:cNvPr id="5" name="TextBox 4"/>
          <p:cNvSpPr txBox="1"/>
          <p:nvPr/>
        </p:nvSpPr>
        <p:spPr>
          <a:xfrm>
            <a:off x="7239000" y="209550"/>
            <a:ext cx="838200" cy="276999"/>
          </a:xfrm>
          <a:prstGeom prst="rect">
            <a:avLst/>
          </a:prstGeom>
          <a:noFill/>
        </p:spPr>
        <p:txBody>
          <a:bodyPr wrap="square" rtlCol="0">
            <a:spAutoFit/>
          </a:bodyPr>
          <a:lstStyle/>
          <a:p>
            <a:r>
              <a:rPr lang="en-IN" sz="1200" dirty="0">
                <a:latin typeface="Times New Roman" pitchFamily="18" charset="0"/>
                <a:cs typeface="Times New Roman" pitchFamily="18" charset="0"/>
              </a:rPr>
              <a:t>Contd</a:t>
            </a:r>
            <a:r>
              <a:rPr lang="en-IN" sz="1100" dirty="0">
                <a:latin typeface="Times New Roman" pitchFamily="18" charset="0"/>
                <a:cs typeface="Times New Roman" pitchFamily="18" charset="0"/>
              </a:rPr>
              <a:t>..</a:t>
            </a:r>
          </a:p>
        </p:txBody>
      </p:sp>
      <p:pic>
        <p:nvPicPr>
          <p:cNvPr id="6" name="Picture 5">
            <a:extLst>
              <a:ext uri="{FF2B5EF4-FFF2-40B4-BE49-F238E27FC236}">
                <a16:creationId xmlns:a16="http://schemas.microsoft.com/office/drawing/2014/main" id="{20B24FD4-E13D-4914-838E-68E7D1059EE4}"/>
              </a:ext>
            </a:extLst>
          </p:cNvPr>
          <p:cNvPicPr>
            <a:picLocks noChangeAspect="1"/>
          </p:cNvPicPr>
          <p:nvPr/>
        </p:nvPicPr>
        <p:blipFill>
          <a:blip r:embed="rId2"/>
          <a:stretch>
            <a:fillRect/>
          </a:stretch>
        </p:blipFill>
        <p:spPr>
          <a:xfrm>
            <a:off x="1038225" y="1123950"/>
            <a:ext cx="7038975" cy="2876550"/>
          </a:xfrm>
          <a:prstGeom prst="rect">
            <a:avLst/>
          </a:prstGeom>
        </p:spPr>
      </p:pic>
    </p:spTree>
    <p:extLst>
      <p:ext uri="{BB962C8B-B14F-4D97-AF65-F5344CB8AC3E}">
        <p14:creationId xmlns:p14="http://schemas.microsoft.com/office/powerpoint/2010/main" val="41432211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algn="r">
              <a:buSzPct val="25000"/>
            </a:pPr>
            <a:r>
              <a:rPr lang="en" sz="2000" b="1" i="1" dirty="0">
                <a:solidFill>
                  <a:srgbClr val="FEFFFF"/>
                </a:solidFill>
                <a:latin typeface="Century Gothic"/>
                <a:ea typeface="Century Gothic"/>
                <a:cs typeface="Century Gothic"/>
                <a:sym typeface="Century Gothic"/>
              </a:rPr>
              <a:t>23</a:t>
            </a:r>
          </a:p>
        </p:txBody>
      </p:sp>
      <p:sp>
        <p:nvSpPr>
          <p:cNvPr id="17" name="TextBox 16"/>
          <p:cNvSpPr txBox="1"/>
          <p:nvPr/>
        </p:nvSpPr>
        <p:spPr>
          <a:xfrm>
            <a:off x="7239000" y="209550"/>
            <a:ext cx="838200" cy="276999"/>
          </a:xfrm>
          <a:prstGeom prst="rect">
            <a:avLst/>
          </a:prstGeom>
          <a:noFill/>
        </p:spPr>
        <p:txBody>
          <a:bodyPr wrap="square" rtlCol="0">
            <a:spAutoFit/>
          </a:bodyPr>
          <a:lstStyle/>
          <a:p>
            <a:r>
              <a:rPr lang="en-IN" sz="1200" dirty="0">
                <a:latin typeface="Times New Roman" pitchFamily="18" charset="0"/>
                <a:cs typeface="Times New Roman" pitchFamily="18" charset="0"/>
              </a:rPr>
              <a:t>Contd</a:t>
            </a:r>
            <a:r>
              <a:rPr lang="en-IN" sz="1100" dirty="0">
                <a:latin typeface="Times New Roman" pitchFamily="18" charset="0"/>
                <a:cs typeface="Times New Roman" pitchFamily="18" charset="0"/>
              </a:rPr>
              <a:t>..</a:t>
            </a:r>
          </a:p>
        </p:txBody>
      </p:sp>
      <p:sp>
        <p:nvSpPr>
          <p:cNvPr id="2" name="TextBox 1">
            <a:extLst>
              <a:ext uri="{FF2B5EF4-FFF2-40B4-BE49-F238E27FC236}">
                <a16:creationId xmlns:a16="http://schemas.microsoft.com/office/drawing/2014/main" id="{53A4EB5E-2033-455F-9717-6C3C3E33B255}"/>
              </a:ext>
            </a:extLst>
          </p:cNvPr>
          <p:cNvSpPr txBox="1"/>
          <p:nvPr/>
        </p:nvSpPr>
        <p:spPr>
          <a:xfrm>
            <a:off x="1905000" y="271105"/>
            <a:ext cx="4114800" cy="430887"/>
          </a:xfrm>
          <a:prstGeom prst="rect">
            <a:avLst/>
          </a:prstGeom>
          <a:noFill/>
        </p:spPr>
        <p:txBody>
          <a:bodyPr wrap="square" rtlCol="0">
            <a:spAutoFit/>
          </a:bodyPr>
          <a:lstStyle/>
          <a:p>
            <a:pPr algn="ctr"/>
            <a:r>
              <a:rPr lang="en-IN" sz="2200" dirty="0">
                <a:solidFill>
                  <a:schemeClr val="accent2"/>
                </a:solidFill>
                <a:latin typeface="Times New Roman" panose="02020603050405020304" pitchFamily="18" charset="0"/>
                <a:cs typeface="Times New Roman" panose="02020603050405020304" pitchFamily="18" charset="0"/>
              </a:rPr>
              <a:t>High Level Design(HLD):</a:t>
            </a:r>
          </a:p>
        </p:txBody>
      </p:sp>
      <p:pic>
        <p:nvPicPr>
          <p:cNvPr id="6" name="Picture 5">
            <a:extLst>
              <a:ext uri="{FF2B5EF4-FFF2-40B4-BE49-F238E27FC236}">
                <a16:creationId xmlns:a16="http://schemas.microsoft.com/office/drawing/2014/main" id="{72FB7E31-B4BC-46CB-AAC0-7A79B49942B0}"/>
              </a:ext>
            </a:extLst>
          </p:cNvPr>
          <p:cNvPicPr>
            <a:picLocks noChangeAspect="1"/>
          </p:cNvPicPr>
          <p:nvPr/>
        </p:nvPicPr>
        <p:blipFill>
          <a:blip r:embed="rId2"/>
          <a:stretch>
            <a:fillRect/>
          </a:stretch>
        </p:blipFill>
        <p:spPr>
          <a:xfrm>
            <a:off x="1085850" y="971550"/>
            <a:ext cx="6972300" cy="3562350"/>
          </a:xfrm>
          <a:prstGeom prst="rect">
            <a:avLst/>
          </a:prstGeom>
        </p:spPr>
      </p:pic>
    </p:spTree>
    <p:extLst>
      <p:ext uri="{BB962C8B-B14F-4D97-AF65-F5344CB8AC3E}">
        <p14:creationId xmlns:p14="http://schemas.microsoft.com/office/powerpoint/2010/main" val="1748576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400" y="361950"/>
            <a:ext cx="5486400" cy="609600"/>
          </a:xfrm>
        </p:spPr>
        <p:txBody>
          <a:bodyPr/>
          <a:lstStyle/>
          <a:p>
            <a:r>
              <a:rPr lang="en-IN" sz="3200" dirty="0"/>
              <a:t>REQUIREMENT SPECIFICATION</a:t>
            </a:r>
          </a:p>
        </p:txBody>
      </p:sp>
      <p:sp>
        <p:nvSpPr>
          <p:cNvPr id="3" name="Subtitle 2"/>
          <p:cNvSpPr>
            <a:spLocks noGrp="1"/>
          </p:cNvSpPr>
          <p:nvPr>
            <p:ph type="subTitle" idx="1"/>
          </p:nvPr>
        </p:nvSpPr>
        <p:spPr>
          <a:xfrm>
            <a:off x="1981201" y="1581150"/>
            <a:ext cx="5181600" cy="2209800"/>
          </a:xfrm>
        </p:spPr>
        <p:txBody>
          <a:bodyPr anchor="ctr"/>
          <a:lstStyle/>
          <a:p>
            <a:pPr marL="342900" indent="-342900" algn="just">
              <a:spcBef>
                <a:spcPts val="0"/>
              </a:spcBef>
              <a:spcAft>
                <a:spcPts val="100"/>
              </a:spcAft>
              <a:buFont typeface="Arial" pitchFamily="34" charset="0"/>
              <a:buChar char="•"/>
            </a:pPr>
            <a:r>
              <a:rPr lang="en-IN" sz="2000" dirty="0">
                <a:solidFill>
                  <a:schemeClr val="tx1">
                    <a:lumMod val="95000"/>
                    <a:lumOff val="5000"/>
                  </a:schemeClr>
                </a:solidFill>
                <a:latin typeface="Times New Roman" pitchFamily="18" charset="0"/>
                <a:cs typeface="Times New Roman" pitchFamily="18" charset="0"/>
              </a:rPr>
              <a:t>Windows</a:t>
            </a:r>
          </a:p>
          <a:p>
            <a:pPr marL="342900" indent="-342900" algn="just">
              <a:spcBef>
                <a:spcPts val="0"/>
              </a:spcBef>
              <a:spcAft>
                <a:spcPts val="100"/>
              </a:spcAft>
              <a:buFont typeface="Arial" pitchFamily="34" charset="0"/>
              <a:buChar char="•"/>
            </a:pPr>
            <a:r>
              <a:rPr lang="en-IN" sz="2000" dirty="0">
                <a:solidFill>
                  <a:schemeClr val="tx1">
                    <a:lumMod val="95000"/>
                    <a:lumOff val="5000"/>
                  </a:schemeClr>
                </a:solidFill>
                <a:latin typeface="Times New Roman" pitchFamily="18" charset="0"/>
                <a:cs typeface="Times New Roman" pitchFamily="18" charset="0"/>
              </a:rPr>
              <a:t>Raspberry Pi 3A+</a:t>
            </a:r>
          </a:p>
          <a:p>
            <a:pPr marL="342900" indent="-342900" algn="just">
              <a:spcBef>
                <a:spcPts val="0"/>
              </a:spcBef>
              <a:spcAft>
                <a:spcPts val="100"/>
              </a:spcAft>
              <a:buFont typeface="Arial" pitchFamily="34" charset="0"/>
              <a:buChar char="•"/>
            </a:pPr>
            <a:r>
              <a:rPr lang="en-IN" sz="2000" dirty="0">
                <a:solidFill>
                  <a:schemeClr val="tx1">
                    <a:lumMod val="95000"/>
                    <a:lumOff val="5000"/>
                  </a:schemeClr>
                </a:solidFill>
                <a:latin typeface="Times New Roman" pitchFamily="18" charset="0"/>
                <a:cs typeface="Times New Roman" pitchFamily="18" charset="0"/>
              </a:rPr>
              <a:t>Router</a:t>
            </a:r>
          </a:p>
          <a:p>
            <a:pPr marL="342900" indent="-342900" algn="just">
              <a:spcBef>
                <a:spcPts val="0"/>
              </a:spcBef>
              <a:spcAft>
                <a:spcPts val="100"/>
              </a:spcAft>
              <a:buFont typeface="Arial" pitchFamily="34" charset="0"/>
              <a:buChar char="•"/>
            </a:pPr>
            <a:r>
              <a:rPr lang="en-IN" sz="2000" dirty="0">
                <a:solidFill>
                  <a:schemeClr val="tx1">
                    <a:lumMod val="95000"/>
                    <a:lumOff val="5000"/>
                  </a:schemeClr>
                </a:solidFill>
                <a:latin typeface="Times New Roman" pitchFamily="18" charset="0"/>
                <a:cs typeface="Times New Roman" pitchFamily="18" charset="0"/>
              </a:rPr>
              <a:t>Laptop</a:t>
            </a:r>
          </a:p>
          <a:p>
            <a:pPr marL="342900" indent="-342900" algn="just">
              <a:spcBef>
                <a:spcPts val="0"/>
              </a:spcBef>
              <a:spcAft>
                <a:spcPts val="100"/>
              </a:spcAft>
              <a:buFont typeface="Arial" pitchFamily="34" charset="0"/>
              <a:buChar char="•"/>
            </a:pPr>
            <a:r>
              <a:rPr lang="en-IN" sz="2000" dirty="0">
                <a:solidFill>
                  <a:schemeClr val="tx1"/>
                </a:solidFill>
                <a:latin typeface="Times New Roman" pitchFamily="18" charset="0"/>
                <a:cs typeface="Times New Roman" pitchFamily="18" charset="0"/>
              </a:rPr>
              <a:t>LCD Screen</a:t>
            </a:r>
          </a:p>
          <a:p>
            <a:pPr marL="342900" indent="-342900" algn="just">
              <a:spcBef>
                <a:spcPts val="0"/>
              </a:spcBef>
              <a:spcAft>
                <a:spcPts val="100"/>
              </a:spcAft>
              <a:buFont typeface="Arial" pitchFamily="34" charset="0"/>
              <a:buChar char="•"/>
            </a:pPr>
            <a:r>
              <a:rPr lang="en-IN" sz="2000" dirty="0">
                <a:solidFill>
                  <a:schemeClr val="tx1"/>
                </a:solidFill>
                <a:latin typeface="Times New Roman" pitchFamily="18" charset="0"/>
                <a:cs typeface="Times New Roman" pitchFamily="18" charset="0"/>
              </a:rPr>
              <a:t>Dataplicity</a:t>
            </a:r>
          </a:p>
          <a:p>
            <a:pPr marL="342900" indent="-342900" algn="just">
              <a:spcBef>
                <a:spcPts val="0"/>
              </a:spcBef>
              <a:spcAft>
                <a:spcPts val="100"/>
              </a:spcAft>
              <a:buFont typeface="Arial" pitchFamily="34" charset="0"/>
              <a:buChar char="•"/>
            </a:pPr>
            <a:r>
              <a:rPr lang="en-IN" sz="2000" dirty="0">
                <a:solidFill>
                  <a:schemeClr val="tx1"/>
                </a:solidFill>
                <a:latin typeface="Times New Roman" pitchFamily="18" charset="0"/>
                <a:cs typeface="Times New Roman" pitchFamily="18" charset="0"/>
              </a:rPr>
              <a:t>Raspbian</a:t>
            </a:r>
            <a:endParaRPr lang="en-IN" sz="2000" dirty="0"/>
          </a:p>
        </p:txBody>
      </p:sp>
      <p:sp>
        <p:nvSpPr>
          <p:cNvPr id="4" name="Slide Number Placeholder 3"/>
          <p:cNvSpPr>
            <a:spLocks noGrp="1"/>
          </p:cNvSpPr>
          <p:nvPr>
            <p:ph type="sldNum" idx="12"/>
          </p:nvPr>
        </p:nvSpPr>
        <p:spPr>
          <a:xfrm>
            <a:off x="511175" y="4812507"/>
            <a:ext cx="585788" cy="273843"/>
          </a:xfrm>
        </p:spPr>
        <p:txBody>
          <a:bodyPr/>
          <a:lstStyle/>
          <a:p>
            <a:pPr algn="r">
              <a:buSzPct val="25000"/>
            </a:pPr>
            <a:r>
              <a:rPr lang="en" sz="2000" b="1" i="1" dirty="0">
                <a:solidFill>
                  <a:srgbClr val="FEFFFF"/>
                </a:solidFill>
                <a:latin typeface="Century Gothic"/>
                <a:ea typeface="Century Gothic"/>
                <a:cs typeface="Century Gothic"/>
                <a:sym typeface="Century Gothic"/>
              </a:rPr>
              <a:t>24</a:t>
            </a:r>
          </a:p>
        </p:txBody>
      </p:sp>
    </p:spTree>
    <p:extLst>
      <p:ext uri="{BB962C8B-B14F-4D97-AF65-F5344CB8AC3E}">
        <p14:creationId xmlns:p14="http://schemas.microsoft.com/office/powerpoint/2010/main" val="35608294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Shape 478"/>
          <p:cNvSpPr txBox="1">
            <a:spLocks noGrp="1"/>
          </p:cNvSpPr>
          <p:nvPr>
            <p:ph type="title" idx="4294967295"/>
          </p:nvPr>
        </p:nvSpPr>
        <p:spPr>
          <a:xfrm>
            <a:off x="1096963" y="277663"/>
            <a:ext cx="6588124" cy="5000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 sz="2800" b="0" i="0" u="none" strike="noStrike" cap="none" dirty="0">
                <a:solidFill>
                  <a:srgbClr val="1581AA"/>
                </a:solidFill>
                <a:latin typeface="Century Gothic"/>
                <a:ea typeface="Century Gothic"/>
                <a:cs typeface="Century Gothic"/>
                <a:sym typeface="Century Gothic"/>
              </a:rPr>
              <a:t>References</a:t>
            </a:r>
            <a:br>
              <a:rPr lang="en" sz="2800" b="0" i="0" u="none" strike="noStrike" cap="none" dirty="0">
                <a:solidFill>
                  <a:srgbClr val="1581AA"/>
                </a:solidFill>
                <a:latin typeface="Century Gothic"/>
                <a:ea typeface="Century Gothic"/>
                <a:cs typeface="Century Gothic"/>
                <a:sym typeface="Century Gothic"/>
              </a:rPr>
            </a:br>
            <a:endParaRPr lang="en" sz="2800" b="0" i="0" u="none" strike="noStrike" cap="none" dirty="0">
              <a:solidFill>
                <a:srgbClr val="1581AA"/>
              </a:solidFill>
              <a:latin typeface="Century Gothic"/>
              <a:ea typeface="Century Gothic"/>
              <a:cs typeface="Century Gothic"/>
              <a:sym typeface="Century Gothic"/>
            </a:endParaRPr>
          </a:p>
        </p:txBody>
      </p:sp>
      <p:sp>
        <p:nvSpPr>
          <p:cNvPr id="479" name="Shape 479"/>
          <p:cNvSpPr txBox="1">
            <a:spLocks noGrp="1"/>
          </p:cNvSpPr>
          <p:nvPr>
            <p:ph type="body" idx="4294967295"/>
          </p:nvPr>
        </p:nvSpPr>
        <p:spPr>
          <a:xfrm>
            <a:off x="511176" y="971550"/>
            <a:ext cx="7642224" cy="3657600"/>
          </a:xfrm>
          <a:prstGeom prst="rect">
            <a:avLst/>
          </a:prstGeom>
          <a:noFill/>
          <a:ln>
            <a:noFill/>
          </a:ln>
        </p:spPr>
        <p:txBody>
          <a:bodyPr lIns="91425" tIns="45700" rIns="91425" bIns="45700" anchor="t" anchorCtr="0">
            <a:noAutofit/>
          </a:bodyPr>
          <a:lstStyle/>
          <a:p>
            <a:pPr lvl="0" algn="just" fontAlgn="base"/>
            <a:r>
              <a:rPr lang="en-US" sz="2000" dirty="0">
                <a:latin typeface="Times New Roman" panose="02020603050405020304" pitchFamily="18" charset="0"/>
                <a:cs typeface="Times New Roman" panose="02020603050405020304" pitchFamily="18" charset="0"/>
              </a:rPr>
              <a:t>Large Screen Wireless Notice Display System by Yash </a:t>
            </a:r>
            <a:r>
              <a:rPr lang="en-US" sz="2000" dirty="0" err="1">
                <a:latin typeface="Times New Roman" panose="02020603050405020304" pitchFamily="18" charset="0"/>
                <a:cs typeface="Times New Roman" panose="02020603050405020304" pitchFamily="18" charset="0"/>
              </a:rPr>
              <a:t>Teckchandani</a:t>
            </a:r>
            <a:r>
              <a:rPr lang="en-US" sz="2000" dirty="0">
                <a:latin typeface="Times New Roman" panose="02020603050405020304" pitchFamily="18" charset="0"/>
                <a:cs typeface="Times New Roman" panose="02020603050405020304" pitchFamily="18" charset="0"/>
              </a:rPr>
              <a:t>, G. Siva Perumal, Radhika Mujumdar, Sridhar </a:t>
            </a:r>
            <a:r>
              <a:rPr lang="en-US" sz="2000" dirty="0" err="1">
                <a:latin typeface="Times New Roman" panose="02020603050405020304" pitchFamily="18" charset="0"/>
                <a:cs typeface="Times New Roman" panose="02020603050405020304" pitchFamily="18" charset="0"/>
              </a:rPr>
              <a:t>Lokanathan</a:t>
            </a:r>
            <a:r>
              <a:rPr lang="en-US" sz="2000" dirty="0">
                <a:latin typeface="Times New Roman" panose="02020603050405020304" pitchFamily="18" charset="0"/>
                <a:cs typeface="Times New Roman" panose="02020603050405020304" pitchFamily="18" charset="0"/>
              </a:rPr>
              <a:t> [June 2015].</a:t>
            </a:r>
            <a:endParaRPr lang="en-IN" sz="2000" dirty="0">
              <a:latin typeface="Times New Roman" panose="02020603050405020304" pitchFamily="18" charset="0"/>
              <a:cs typeface="Times New Roman" panose="02020603050405020304" pitchFamily="18" charset="0"/>
            </a:endParaRPr>
          </a:p>
          <a:p>
            <a:pPr lvl="0" algn="just" fontAlgn="base"/>
            <a:r>
              <a:rPr lang="en-IN" sz="2000" dirty="0">
                <a:latin typeface="Times New Roman" panose="02020603050405020304" pitchFamily="18" charset="0"/>
                <a:cs typeface="Times New Roman" panose="02020603050405020304" pitchFamily="18" charset="0"/>
              </a:rPr>
              <a:t>GSM Based Wireless Electronic Notice Board Display through ARM7 and LED by P. Sampath Kumar, V. Priyanka, Lakshmi Surekha, Y. Harish Reddy [May 2016].</a:t>
            </a:r>
          </a:p>
          <a:p>
            <a:pPr lvl="0" algn="just" fontAlgn="base"/>
            <a:r>
              <a:rPr lang="en-IN" sz="2000" dirty="0">
                <a:latin typeface="Times New Roman" panose="02020603050405020304" pitchFamily="18" charset="0"/>
                <a:cs typeface="Times New Roman" panose="02020603050405020304" pitchFamily="18" charset="0"/>
              </a:rPr>
              <a:t>Wireless Electronic Notice Board Using Raspberry Pi 3</a:t>
            </a:r>
            <a:r>
              <a:rPr lang="en-US"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by </a:t>
            </a:r>
            <a:r>
              <a:rPr lang="en-IN" sz="2000" dirty="0" err="1">
                <a:latin typeface="Times New Roman" panose="02020603050405020304" pitchFamily="18" charset="0"/>
                <a:cs typeface="Times New Roman" panose="02020603050405020304" pitchFamily="18" charset="0"/>
              </a:rPr>
              <a:t>Er</a:t>
            </a:r>
            <a:r>
              <a:rPr lang="en-IN" sz="2000" dirty="0">
                <a:latin typeface="Times New Roman" panose="02020603050405020304" pitchFamily="18" charset="0"/>
                <a:cs typeface="Times New Roman" panose="02020603050405020304" pitchFamily="18" charset="0"/>
              </a:rPr>
              <a:t>. G. </a:t>
            </a:r>
            <a:r>
              <a:rPr lang="en-IN" sz="2000" dirty="0" err="1">
                <a:latin typeface="Times New Roman" panose="02020603050405020304" pitchFamily="18" charset="0"/>
                <a:cs typeface="Times New Roman" panose="02020603050405020304" pitchFamily="18" charset="0"/>
              </a:rPr>
              <a:t>Jalalu</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Er</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Polepogu</a:t>
            </a:r>
            <a:r>
              <a:rPr lang="en-IN" sz="2000" dirty="0">
                <a:latin typeface="Times New Roman" panose="02020603050405020304" pitchFamily="18" charset="0"/>
                <a:cs typeface="Times New Roman" panose="02020603050405020304" pitchFamily="18" charset="0"/>
              </a:rPr>
              <a:t> Rajesh [June 2017].</a:t>
            </a:r>
          </a:p>
          <a:p>
            <a:pPr algn="just" fontAlgn="base"/>
            <a:r>
              <a:rPr lang="en-IN" sz="2000" dirty="0">
                <a:latin typeface="Times New Roman" panose="02020603050405020304" pitchFamily="18" charset="0"/>
                <a:cs typeface="Times New Roman" panose="02020603050405020304" pitchFamily="18" charset="0"/>
              </a:rPr>
              <a:t>An IOT Based Web Page Controlled Digital Notice Board by P. </a:t>
            </a:r>
            <a:r>
              <a:rPr lang="en-IN" sz="2000" dirty="0" err="1">
                <a:latin typeface="Times New Roman" panose="02020603050405020304" pitchFamily="18" charset="0"/>
                <a:cs typeface="Times New Roman" panose="02020603050405020304" pitchFamily="18" charset="0"/>
              </a:rPr>
              <a:t>Bhaskara</a:t>
            </a:r>
            <a:r>
              <a:rPr lang="en-IN" sz="2000" dirty="0">
                <a:latin typeface="Times New Roman" panose="02020603050405020304" pitchFamily="18" charset="0"/>
                <a:cs typeface="Times New Roman" panose="02020603050405020304" pitchFamily="18" charset="0"/>
              </a:rPr>
              <a:t> Chary, </a:t>
            </a:r>
            <a:r>
              <a:rPr lang="en-IN" sz="2000" dirty="0" err="1">
                <a:latin typeface="Times New Roman" panose="02020603050405020304" pitchFamily="18" charset="0"/>
                <a:cs typeface="Times New Roman" panose="02020603050405020304" pitchFamily="18" charset="0"/>
              </a:rPr>
              <a:t>Dr.</a:t>
            </a:r>
            <a:r>
              <a:rPr lang="en-IN" sz="2000" dirty="0">
                <a:latin typeface="Times New Roman" panose="02020603050405020304" pitchFamily="18" charset="0"/>
                <a:cs typeface="Times New Roman" panose="02020603050405020304" pitchFamily="18" charset="0"/>
              </a:rPr>
              <a:t> T. </a:t>
            </a:r>
            <a:r>
              <a:rPr lang="en-IN" sz="2000" dirty="0" err="1">
                <a:latin typeface="Times New Roman" panose="02020603050405020304" pitchFamily="18" charset="0"/>
                <a:cs typeface="Times New Roman" panose="02020603050405020304" pitchFamily="18" charset="0"/>
              </a:rPr>
              <a:t>Srinivasulu</a:t>
            </a:r>
            <a:r>
              <a:rPr lang="en-IN" sz="2000" dirty="0">
                <a:latin typeface="Times New Roman" panose="02020603050405020304" pitchFamily="18" charset="0"/>
                <a:cs typeface="Times New Roman" panose="02020603050405020304" pitchFamily="18" charset="0"/>
              </a:rPr>
              <a:t> [August 2017].</a:t>
            </a:r>
          </a:p>
          <a:p>
            <a:pPr lvl="0" algn="just" fontAlgn="base"/>
            <a:endParaRPr lang="en-IN" sz="2000" dirty="0">
              <a:latin typeface="Times New Roman" panose="02020603050405020304" pitchFamily="18" charset="0"/>
              <a:cs typeface="Times New Roman" panose="02020603050405020304" pitchFamily="18" charset="0"/>
            </a:endParaRPr>
          </a:p>
          <a:p>
            <a:pPr lvl="0" indent="-342900" algn="just">
              <a:buFont typeface="Times New Roman"/>
              <a:buChar char="•"/>
            </a:pPr>
            <a:endParaRPr lang="en-IN" sz="2000" dirty="0">
              <a:solidFill>
                <a:schemeClr val="tx1">
                  <a:lumMod val="95000"/>
                  <a:lumOff val="5000"/>
                </a:schemeClr>
              </a:solidFill>
              <a:latin typeface="Times New Roman" panose="02020603050405020304" pitchFamily="18" charset="0"/>
              <a:ea typeface="Times New Roman"/>
              <a:cs typeface="Times New Roman" pitchFamily="18" charset="0"/>
              <a:sym typeface="Times New Roman"/>
            </a:endParaRPr>
          </a:p>
        </p:txBody>
      </p:sp>
      <p:sp>
        <p:nvSpPr>
          <p:cNvPr id="481" name="Shape 481"/>
          <p:cNvSpPr/>
          <p:nvPr/>
        </p:nvSpPr>
        <p:spPr>
          <a:xfrm>
            <a:off x="511175" y="590550"/>
            <a:ext cx="585788" cy="273843"/>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 sz="2000">
                <a:solidFill>
                  <a:srgbClr val="FEFFFF"/>
                </a:solidFill>
                <a:latin typeface="Century Gothic"/>
                <a:ea typeface="Century Gothic"/>
                <a:cs typeface="Century Gothic"/>
                <a:sym typeface="Century Gothic"/>
              </a:rPr>
              <a:pPr marL="0" marR="0" lvl="0" indent="0" algn="r" rtl="0">
                <a:spcBef>
                  <a:spcPts val="0"/>
                </a:spcBef>
                <a:spcAft>
                  <a:spcPts val="0"/>
                </a:spcAft>
                <a:buSzPct val="25000"/>
                <a:buNone/>
              </a:pPr>
              <a:t>25</a:t>
            </a:fld>
            <a:endParaRPr lang="en" sz="2000">
              <a:solidFill>
                <a:srgbClr val="FEFFFF"/>
              </a:solidFill>
              <a:latin typeface="Century Gothic"/>
              <a:ea typeface="Century Gothic"/>
              <a:cs typeface="Century Gothic"/>
              <a:sym typeface="Century Gothic"/>
            </a:endParaRPr>
          </a:p>
        </p:txBody>
      </p:sp>
      <p:sp>
        <p:nvSpPr>
          <p:cNvPr id="2" name="Slide Number Placeholder 1"/>
          <p:cNvSpPr>
            <a:spLocks noGrp="1"/>
          </p:cNvSpPr>
          <p:nvPr>
            <p:ph type="sldNum" idx="4294967295"/>
          </p:nvPr>
        </p:nvSpPr>
        <p:spPr>
          <a:xfrm>
            <a:off x="511175" y="4692006"/>
            <a:ext cx="585788" cy="273843"/>
          </a:xfrm>
          <a:prstGeom prst="rect">
            <a:avLst/>
          </a:prstGeom>
        </p:spPr>
        <p:txBody>
          <a:bodyPr/>
          <a:lstStyle/>
          <a:p>
            <a:pPr marL="0" marR="0" lvl="0" indent="0" algn="r" rtl="0">
              <a:spcBef>
                <a:spcPts val="0"/>
              </a:spcBef>
              <a:spcAft>
                <a:spcPts val="0"/>
              </a:spcAft>
              <a:buSzPct val="25000"/>
              <a:buNone/>
            </a:pPr>
            <a:fld id="{00000000-1234-1234-1234-123412341234}" type="slidenum">
              <a:rPr lang="en" sz="2000" b="1" i="1" smtClean="0">
                <a:solidFill>
                  <a:srgbClr val="FEFFFF"/>
                </a:solidFill>
                <a:latin typeface="Century Gothic"/>
                <a:ea typeface="Century Gothic"/>
                <a:cs typeface="Century Gothic"/>
                <a:sym typeface="Century Gothic"/>
              </a:rPr>
              <a:pPr marL="0" marR="0" lvl="0" indent="0" algn="r" rtl="0">
                <a:spcBef>
                  <a:spcPts val="0"/>
                </a:spcBef>
                <a:spcAft>
                  <a:spcPts val="0"/>
                </a:spcAft>
                <a:buSzPct val="25000"/>
                <a:buNone/>
              </a:pPr>
              <a:t>25</a:t>
            </a:fld>
            <a:endParaRPr lang="en" sz="2000" b="1" i="1" dirty="0">
              <a:solidFill>
                <a:srgbClr val="FEFFFF"/>
              </a:solidFill>
              <a:latin typeface="Century Gothic"/>
              <a:ea typeface="Century Gothic"/>
              <a:cs typeface="Century Gothic"/>
              <a:sym typeface="Century Gothic"/>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algn="r">
              <a:buSzPct val="25000"/>
            </a:pPr>
            <a:r>
              <a:rPr lang="en" sz="2000" b="1" i="1" dirty="0">
                <a:solidFill>
                  <a:srgbClr val="FEFFFF"/>
                </a:solidFill>
                <a:latin typeface="Century Gothic"/>
                <a:ea typeface="Century Gothic"/>
                <a:cs typeface="Century Gothic"/>
                <a:sym typeface="Century Gothic"/>
              </a:rPr>
              <a:t>26</a:t>
            </a:r>
          </a:p>
        </p:txBody>
      </p:sp>
      <p:sp>
        <p:nvSpPr>
          <p:cNvPr id="6" name="Rectangle 5"/>
          <p:cNvSpPr/>
          <p:nvPr/>
        </p:nvSpPr>
        <p:spPr>
          <a:xfrm>
            <a:off x="914400" y="1200150"/>
            <a:ext cx="7772400" cy="2862322"/>
          </a:xfrm>
          <a:prstGeom prst="rect">
            <a:avLst/>
          </a:prstGeom>
        </p:spPr>
        <p:txBody>
          <a:bodyPr wrap="square">
            <a:spAutoFit/>
          </a:bodyPr>
          <a:lstStyle/>
          <a:p>
            <a:pPr marL="285750" lvl="0" indent="-285750" fontAlgn="base">
              <a:lnSpc>
                <a:spcPct val="150000"/>
              </a:lnSpc>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IoT based web-controlled notice board by </a:t>
            </a:r>
            <a:r>
              <a:rPr lang="en-IN" sz="2000" dirty="0" err="1">
                <a:solidFill>
                  <a:schemeClr val="tx1"/>
                </a:solidFill>
                <a:latin typeface="Times New Roman" panose="02020603050405020304" pitchFamily="18" charset="0"/>
                <a:cs typeface="Times New Roman" panose="02020603050405020304" pitchFamily="18" charset="0"/>
              </a:rPr>
              <a:t>Divyashree</a:t>
            </a:r>
            <a:r>
              <a:rPr lang="en-IN" sz="2000" dirty="0">
                <a:solidFill>
                  <a:schemeClr val="tx1"/>
                </a:solidFill>
                <a:latin typeface="Times New Roman" panose="02020603050405020304" pitchFamily="18" charset="0"/>
                <a:cs typeface="Times New Roman" panose="02020603050405020304" pitchFamily="18" charset="0"/>
              </a:rPr>
              <a:t> M, </a:t>
            </a:r>
            <a:r>
              <a:rPr lang="en-IN" sz="2000" dirty="0" err="1">
                <a:solidFill>
                  <a:schemeClr val="tx1"/>
                </a:solidFill>
                <a:latin typeface="Times New Roman" panose="02020603050405020304" pitchFamily="18" charset="0"/>
                <a:cs typeface="Times New Roman" panose="02020603050405020304" pitchFamily="18" charset="0"/>
              </a:rPr>
              <a:t>Harinag</a:t>
            </a:r>
            <a:r>
              <a:rPr lang="en-IN" sz="2000" dirty="0">
                <a:solidFill>
                  <a:schemeClr val="tx1"/>
                </a:solidFill>
                <a:latin typeface="Times New Roman" panose="02020603050405020304" pitchFamily="18" charset="0"/>
                <a:cs typeface="Times New Roman" panose="02020603050405020304" pitchFamily="18" charset="0"/>
              </a:rPr>
              <a:t> Prasad S, Sandeep G T, Bhavya S N, Poornima S [April 2018].</a:t>
            </a:r>
          </a:p>
          <a:p>
            <a:pPr marL="285750" lvl="0" indent="-285750" fontAlgn="base">
              <a:lnSpc>
                <a:spcPct val="150000"/>
              </a:lnSpc>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www.python.org for details on python programming.</a:t>
            </a:r>
            <a:endParaRPr lang="en-IN" sz="2000" dirty="0">
              <a:solidFill>
                <a:schemeClr val="tx1"/>
              </a:solidFill>
              <a:latin typeface="Times New Roman" panose="02020603050405020304" pitchFamily="18" charset="0"/>
              <a:cs typeface="Times New Roman" panose="02020603050405020304" pitchFamily="18" charset="0"/>
            </a:endParaRPr>
          </a:p>
          <a:p>
            <a:pPr marL="285750" lvl="0" indent="-285750" fontAlgn="base">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 www.raspberrypi.org for details on Raspberry Pi.</a:t>
            </a:r>
            <a:endParaRPr lang="en-IN" sz="2000" dirty="0">
              <a:solidFill>
                <a:schemeClr val="tx1"/>
              </a:solidFill>
              <a:latin typeface="Times New Roman" panose="02020603050405020304" pitchFamily="18" charset="0"/>
              <a:cs typeface="Times New Roman" panose="02020603050405020304" pitchFamily="18" charset="0"/>
            </a:endParaRPr>
          </a:p>
          <a:p>
            <a:pPr marL="285750" lvl="0" indent="-285750" fontAlgn="base">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 www.raspbian.org for details on Raspbian OS.</a:t>
            </a:r>
            <a:endParaRPr lang="en-IN" sz="2000" dirty="0">
              <a:solidFill>
                <a:schemeClr val="tx1"/>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www.dataplicity.com for details on Dataplicity.</a:t>
            </a:r>
            <a:endParaRPr lang="en-IN" sz="2000" dirty="0">
              <a:solidFill>
                <a:schemeClr val="tx1"/>
              </a:solidFill>
              <a:latin typeface="Times New Roman" panose="02020603050405020304" pitchFamily="18" charset="0"/>
              <a:ea typeface="Times New Roman"/>
              <a:cs typeface="Times New Roman" pitchFamily="18" charset="0"/>
              <a:sym typeface="Times New Roman"/>
            </a:endParaRPr>
          </a:p>
        </p:txBody>
      </p:sp>
      <p:sp>
        <p:nvSpPr>
          <p:cNvPr id="2" name="TextBox 1">
            <a:extLst>
              <a:ext uri="{FF2B5EF4-FFF2-40B4-BE49-F238E27FC236}">
                <a16:creationId xmlns:a16="http://schemas.microsoft.com/office/drawing/2014/main" id="{86A6991B-176A-4366-B347-E7992AEFB948}"/>
              </a:ext>
            </a:extLst>
          </p:cNvPr>
          <p:cNvSpPr txBox="1"/>
          <p:nvPr/>
        </p:nvSpPr>
        <p:spPr>
          <a:xfrm>
            <a:off x="7031296" y="438150"/>
            <a:ext cx="713657" cy="307777"/>
          </a:xfrm>
          <a:prstGeom prst="rect">
            <a:avLst/>
          </a:prstGeom>
          <a:noFill/>
        </p:spPr>
        <p:txBody>
          <a:bodyPr wrap="none" rtlCol="0">
            <a:spAutoFit/>
          </a:bodyPr>
          <a:lstStyle/>
          <a:p>
            <a:pPr algn="ctr"/>
            <a:r>
              <a:rPr lang="en-IN" dirty="0">
                <a:latin typeface="Times New Roman" panose="02020603050405020304" pitchFamily="18" charset="0"/>
                <a:cs typeface="Times New Roman" panose="02020603050405020304" pitchFamily="18" charset="0"/>
              </a:rPr>
              <a:t>Contd..</a:t>
            </a:r>
          </a:p>
        </p:txBody>
      </p:sp>
    </p:spTree>
    <p:extLst>
      <p:ext uri="{BB962C8B-B14F-4D97-AF65-F5344CB8AC3E}">
        <p14:creationId xmlns:p14="http://schemas.microsoft.com/office/powerpoint/2010/main" val="24202929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CHAYAPATHI-CPN\Desktop\QUESTION.gif">
            <a:extLst>
              <a:ext uri="{FF2B5EF4-FFF2-40B4-BE49-F238E27FC236}">
                <a16:creationId xmlns:a16="http://schemas.microsoft.com/office/drawing/2014/main" id="{D9D634CC-64B1-4D46-8464-9923E8F1389B}"/>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785812"/>
            <a:ext cx="2857500" cy="35718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3A58287-1ABD-4529-802F-7CA04167153D}"/>
              </a:ext>
            </a:extLst>
          </p:cNvPr>
          <p:cNvSpPr txBox="1"/>
          <p:nvPr/>
        </p:nvSpPr>
        <p:spPr>
          <a:xfrm>
            <a:off x="2476500" y="2280433"/>
            <a:ext cx="1905000" cy="954107"/>
          </a:xfrm>
          <a:prstGeom prst="rect">
            <a:avLst/>
          </a:prstGeom>
          <a:noFill/>
        </p:spPr>
        <p:txBody>
          <a:bodyPr wrap="square" rtlCol="0">
            <a:spAutoFit/>
          </a:bodyPr>
          <a:lstStyle/>
          <a:p>
            <a:r>
              <a:rPr lang="en-IN" sz="2800" dirty="0">
                <a:solidFill>
                  <a:schemeClr val="accent3">
                    <a:lumMod val="50000"/>
                  </a:schemeClr>
                </a:solidFill>
                <a:latin typeface="Times New Roman" panose="02020603050405020304" pitchFamily="18" charset="0"/>
                <a:cs typeface="Times New Roman" panose="02020603050405020304" pitchFamily="18" charset="0"/>
              </a:rPr>
              <a:t>Any Questions?</a:t>
            </a:r>
          </a:p>
        </p:txBody>
      </p:sp>
      <p:sp>
        <p:nvSpPr>
          <p:cNvPr id="2" name="TextBox 1">
            <a:extLst>
              <a:ext uri="{FF2B5EF4-FFF2-40B4-BE49-F238E27FC236}">
                <a16:creationId xmlns:a16="http://schemas.microsoft.com/office/drawing/2014/main" id="{2CE69864-D160-4CFF-A2C3-C9B06A1B78F2}"/>
              </a:ext>
            </a:extLst>
          </p:cNvPr>
          <p:cNvSpPr txBox="1"/>
          <p:nvPr/>
        </p:nvSpPr>
        <p:spPr>
          <a:xfrm>
            <a:off x="838200" y="4770362"/>
            <a:ext cx="441146" cy="400110"/>
          </a:xfrm>
          <a:prstGeom prst="rect">
            <a:avLst/>
          </a:prstGeom>
          <a:noFill/>
        </p:spPr>
        <p:txBody>
          <a:bodyPr wrap="none" rtlCol="0">
            <a:spAutoFit/>
          </a:bodyPr>
          <a:lstStyle/>
          <a:p>
            <a:r>
              <a:rPr lang="en-IN" sz="2000" b="1" dirty="0">
                <a:solidFill>
                  <a:schemeClr val="bg1"/>
                </a:solidFill>
                <a:latin typeface="Times New Roman" panose="02020603050405020304" pitchFamily="18" charset="0"/>
                <a:cs typeface="Times New Roman" panose="02020603050405020304" pitchFamily="18" charset="0"/>
              </a:rPr>
              <a:t>27</a:t>
            </a:r>
          </a:p>
        </p:txBody>
      </p:sp>
    </p:spTree>
    <p:extLst>
      <p:ext uri="{BB962C8B-B14F-4D97-AF65-F5344CB8AC3E}">
        <p14:creationId xmlns:p14="http://schemas.microsoft.com/office/powerpoint/2010/main" val="7908133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algn="r">
              <a:buSzPct val="25000"/>
            </a:pPr>
            <a:r>
              <a:rPr lang="en" sz="2000" b="1" i="1" dirty="0">
                <a:solidFill>
                  <a:srgbClr val="FEFFFF"/>
                </a:solidFill>
                <a:latin typeface="Century Gothic"/>
                <a:ea typeface="Century Gothic"/>
                <a:cs typeface="Century Gothic"/>
                <a:sym typeface="Century Gothic"/>
              </a:rPr>
              <a:t>28</a:t>
            </a:r>
          </a:p>
        </p:txBody>
      </p:sp>
      <p:pic>
        <p:nvPicPr>
          <p:cNvPr id="2050" name="Picture 2" descr="C:\Users\CHAYAPATHI-CPN\Downloads\giphy.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209675"/>
            <a:ext cx="4762500" cy="319087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6417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Shape 389"/>
          <p:cNvSpPr txBox="1">
            <a:spLocks noGrp="1"/>
          </p:cNvSpPr>
          <p:nvPr>
            <p:ph type="title" idx="4294967295"/>
          </p:nvPr>
        </p:nvSpPr>
        <p:spPr>
          <a:xfrm>
            <a:off x="1182699" y="105023"/>
            <a:ext cx="6518700" cy="579900"/>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 sz="2800" b="0" i="0" u="none" strike="noStrike" cap="none" dirty="0">
                <a:solidFill>
                  <a:srgbClr val="1581AA"/>
                </a:solidFill>
                <a:latin typeface="Times New Roman" pitchFamily="18" charset="0"/>
                <a:ea typeface="Century Gothic"/>
                <a:cs typeface="Times New Roman" pitchFamily="18" charset="0"/>
                <a:sym typeface="Century Gothic"/>
              </a:rPr>
              <a:t>Abstract</a:t>
            </a:r>
          </a:p>
        </p:txBody>
      </p:sp>
      <p:sp>
        <p:nvSpPr>
          <p:cNvPr id="390" name="Shape 390"/>
          <p:cNvSpPr txBox="1">
            <a:spLocks noGrp="1"/>
          </p:cNvSpPr>
          <p:nvPr>
            <p:ph type="body" idx="4294967295"/>
          </p:nvPr>
        </p:nvSpPr>
        <p:spPr>
          <a:xfrm>
            <a:off x="990600" y="864393"/>
            <a:ext cx="7105500" cy="3551100"/>
          </a:xfrm>
          <a:prstGeom prst="rect">
            <a:avLst/>
          </a:prstGeom>
          <a:noFill/>
          <a:ln>
            <a:noFill/>
          </a:ln>
        </p:spPr>
        <p:txBody>
          <a:bodyPr lIns="91425" tIns="45700" rIns="91425" bIns="45700" anchor="t" anchorCtr="0">
            <a:noAutofit/>
          </a:bodyPr>
          <a:lstStyle/>
          <a:p>
            <a:pPr indent="-342900" algn="just">
              <a:buSzPct val="125000"/>
              <a:buFont typeface="Arial" panose="020B0604020202020204" pitchFamily="34" charset="0"/>
              <a:buChar char="•"/>
            </a:pPr>
            <a:r>
              <a:rPr lang="en-IN" sz="2000" dirty="0">
                <a:solidFill>
                  <a:schemeClr val="tx1"/>
                </a:solidFill>
                <a:latin typeface="Times New Roman" panose="02020603050405020304" pitchFamily="18" charset="0"/>
                <a:ea typeface="Times New Roman"/>
                <a:cs typeface="Times New Roman" panose="02020603050405020304" pitchFamily="18" charset="0"/>
                <a:sym typeface="Times New Roman"/>
              </a:rPr>
              <a:t>Digital display board is a common sight today</a:t>
            </a:r>
            <a:r>
              <a:rPr lang="en-GB" sz="2000" dirty="0">
                <a:solidFill>
                  <a:schemeClr val="tx1"/>
                </a:solidFill>
                <a:latin typeface="Times New Roman" panose="02020603050405020304" pitchFamily="18" charset="0"/>
                <a:ea typeface="Times New Roman"/>
                <a:cs typeface="Times New Roman" panose="02020603050405020304" pitchFamily="18" charset="0"/>
                <a:sym typeface="Times New Roman"/>
              </a:rPr>
              <a:t>.</a:t>
            </a:r>
            <a:r>
              <a:rPr lang="en-GB" sz="2000" dirty="0">
                <a:solidFill>
                  <a:schemeClr val="tx1"/>
                </a:solidFill>
                <a:latin typeface="Times New Roman" panose="02020603050405020304" pitchFamily="18" charset="0"/>
                <a:cs typeface="Times New Roman" panose="02020603050405020304" pitchFamily="18" charset="0"/>
              </a:rPr>
              <a:t>Advertisement is going digital in recent days. The use of digital display boards at railway station, bus stands, educational institutions and public places are becoming an effective mode of communication in providing information to the people. </a:t>
            </a:r>
          </a:p>
          <a:p>
            <a:pPr indent="-342900" algn="just">
              <a:buSzPct val="125000"/>
              <a:buFont typeface="Arial" panose="020B0604020202020204" pitchFamily="34" charset="0"/>
              <a:buChar char="•"/>
            </a:pPr>
            <a:r>
              <a:rPr lang="en-GB" sz="2000" dirty="0">
                <a:solidFill>
                  <a:schemeClr val="tx1"/>
                </a:solidFill>
                <a:latin typeface="Times New Roman" panose="02020603050405020304" pitchFamily="18" charset="0"/>
                <a:cs typeface="Times New Roman" panose="02020603050405020304" pitchFamily="18" charset="0"/>
              </a:rPr>
              <a:t>If the user wants to change the message it needs to be done using a computer and hence the person needs to be present at the location. Also the display board cannot be placed anywhere because of complex and delicate wiring. Digital smart board overcomes these drawbacks.</a:t>
            </a:r>
            <a:endParaRPr lang="en" sz="200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p:txBody>
      </p:sp>
      <p:sp>
        <p:nvSpPr>
          <p:cNvPr id="392" name="Shape 392"/>
          <p:cNvSpPr/>
          <p:nvPr/>
        </p:nvSpPr>
        <p:spPr>
          <a:xfrm>
            <a:off x="511175" y="590550"/>
            <a:ext cx="585788" cy="273843"/>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 sz="2000">
                <a:solidFill>
                  <a:srgbClr val="FEFFFF"/>
                </a:solidFill>
                <a:latin typeface="Century Gothic"/>
                <a:ea typeface="Century Gothic"/>
                <a:cs typeface="Century Gothic"/>
                <a:sym typeface="Century Gothic"/>
              </a:rPr>
              <a:pPr marL="0" marR="0" lvl="0" indent="0" algn="r" rtl="0">
                <a:spcBef>
                  <a:spcPts val="0"/>
                </a:spcBef>
                <a:spcAft>
                  <a:spcPts val="0"/>
                </a:spcAft>
                <a:buSzPct val="25000"/>
                <a:buNone/>
              </a:pPr>
              <a:t>3</a:t>
            </a:fld>
            <a:endParaRPr lang="en" sz="2000">
              <a:solidFill>
                <a:srgbClr val="FEFFFF"/>
              </a:solidFill>
              <a:latin typeface="Century Gothic"/>
              <a:ea typeface="Century Gothic"/>
              <a:cs typeface="Century Gothic"/>
              <a:sym typeface="Century Gothic"/>
            </a:endParaRPr>
          </a:p>
        </p:txBody>
      </p:sp>
      <p:sp>
        <p:nvSpPr>
          <p:cNvPr id="2" name="Slide Number Placeholder 1"/>
          <p:cNvSpPr>
            <a:spLocks noGrp="1"/>
          </p:cNvSpPr>
          <p:nvPr>
            <p:ph type="sldNum" idx="4294967295"/>
          </p:nvPr>
        </p:nvSpPr>
        <p:spPr>
          <a:xfrm>
            <a:off x="511175" y="4692006"/>
            <a:ext cx="585788" cy="273843"/>
          </a:xfrm>
          <a:prstGeom prst="rect">
            <a:avLst/>
          </a:prstGeom>
        </p:spPr>
        <p:txBody>
          <a:bodyPr/>
          <a:lstStyle/>
          <a:p>
            <a:pPr marL="0" marR="0" lvl="0" indent="0" algn="r" rtl="0">
              <a:spcBef>
                <a:spcPts val="0"/>
              </a:spcBef>
              <a:spcAft>
                <a:spcPts val="0"/>
              </a:spcAft>
              <a:buSzPct val="25000"/>
              <a:buNone/>
            </a:pPr>
            <a:fld id="{00000000-1234-1234-1234-123412341234}" type="slidenum">
              <a:rPr lang="en" sz="2000" b="1" i="1" smtClean="0">
                <a:solidFill>
                  <a:srgbClr val="FEFFFF"/>
                </a:solidFill>
                <a:latin typeface="Century Gothic"/>
                <a:ea typeface="Century Gothic"/>
                <a:cs typeface="Century Gothic"/>
                <a:sym typeface="Century Gothic"/>
              </a:rPr>
              <a:pPr marL="0" marR="0" lvl="0" indent="0" algn="r" rtl="0">
                <a:spcBef>
                  <a:spcPts val="0"/>
                </a:spcBef>
                <a:spcAft>
                  <a:spcPts val="0"/>
                </a:spcAft>
                <a:buSzPct val="25000"/>
                <a:buNone/>
              </a:pPr>
              <a:t>3</a:t>
            </a:fld>
            <a:endParaRPr lang="en" sz="2000" b="1" i="1">
              <a:solidFill>
                <a:srgbClr val="FEFFFF"/>
              </a:solidFill>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Shape 402"/>
          <p:cNvSpPr txBox="1">
            <a:spLocks noGrp="1"/>
          </p:cNvSpPr>
          <p:nvPr>
            <p:ph type="title" idx="4294967295"/>
          </p:nvPr>
        </p:nvSpPr>
        <p:spPr>
          <a:xfrm>
            <a:off x="1066800" y="133350"/>
            <a:ext cx="6588124" cy="959643"/>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 sz="2800" b="0" i="0" u="none" strike="noStrike" cap="none" dirty="0">
                <a:solidFill>
                  <a:srgbClr val="1581AA"/>
                </a:solidFill>
                <a:latin typeface="Times New Roman" pitchFamily="18" charset="0"/>
                <a:ea typeface="Century Gothic"/>
                <a:cs typeface="Times New Roman" pitchFamily="18" charset="0"/>
                <a:sym typeface="Century Gothic"/>
              </a:rPr>
              <a:t>Introduction</a:t>
            </a:r>
          </a:p>
        </p:txBody>
      </p:sp>
      <p:sp>
        <p:nvSpPr>
          <p:cNvPr id="403" name="Shape 403"/>
          <p:cNvSpPr txBox="1">
            <a:spLocks noGrp="1"/>
          </p:cNvSpPr>
          <p:nvPr>
            <p:ph type="body" idx="4294967295"/>
          </p:nvPr>
        </p:nvSpPr>
        <p:spPr>
          <a:xfrm>
            <a:off x="804069" y="1035125"/>
            <a:ext cx="7477125" cy="3486149"/>
          </a:xfrm>
          <a:prstGeom prst="rect">
            <a:avLst/>
          </a:prstGeom>
          <a:noFill/>
          <a:ln>
            <a:noFill/>
          </a:ln>
        </p:spPr>
        <p:txBody>
          <a:bodyPr lIns="91425" tIns="45700" rIns="91425" bIns="45700" anchor="t" anchorCtr="0">
            <a:noAutofit/>
          </a:bodyPr>
          <a:lstStyle/>
          <a:p>
            <a:pPr lvl="0" indent="-342900">
              <a:buFont typeface="Times New Roman"/>
              <a:buChar char="•"/>
            </a:pPr>
            <a:r>
              <a:rPr lang="en" sz="2000" dirty="0">
                <a:solidFill>
                  <a:schemeClr val="tx1"/>
                </a:solidFill>
                <a:latin typeface="Times New Roman" panose="02020603050405020304" pitchFamily="18" charset="0"/>
                <a:ea typeface="Times New Roman"/>
                <a:cs typeface="Times New Roman" panose="02020603050405020304" pitchFamily="18" charset="0"/>
                <a:sym typeface="Times New Roman"/>
              </a:rPr>
              <a:t>Digital smart board </a:t>
            </a:r>
            <a:r>
              <a:rPr lang="en-IN" sz="2000" dirty="0">
                <a:solidFill>
                  <a:schemeClr val="tx1"/>
                </a:solidFill>
                <a:latin typeface="Times New Roman" panose="02020603050405020304" pitchFamily="18" charset="0"/>
                <a:ea typeface="Times New Roman"/>
                <a:cs typeface="Times New Roman" panose="02020603050405020304" pitchFamily="18" charset="0"/>
                <a:sym typeface="Times New Roman"/>
              </a:rPr>
              <a:t>is an automatic self enabled, highly reliable wireless electronic board</a:t>
            </a:r>
            <a:r>
              <a:rPr lang="en" sz="2000" dirty="0">
                <a:solidFill>
                  <a:schemeClr val="tx1"/>
                </a:solidFill>
                <a:latin typeface="Times New Roman" panose="02020603050405020304" pitchFamily="18" charset="0"/>
                <a:ea typeface="Times New Roman"/>
                <a:cs typeface="Times New Roman" panose="02020603050405020304" pitchFamily="18" charset="0"/>
                <a:sym typeface="Times New Roman"/>
              </a:rPr>
              <a:t>.</a:t>
            </a:r>
          </a:p>
          <a:p>
            <a:pPr lvl="0" indent="-342900" algn="just">
              <a:buClr>
                <a:srgbClr val="373737"/>
              </a:buClr>
              <a:buFont typeface="Times New Roman"/>
              <a:buChar char="•"/>
            </a:pPr>
            <a:r>
              <a:rPr lang="en" sz="2000" dirty="0">
                <a:solidFill>
                  <a:schemeClr val="tx1"/>
                </a:solidFill>
                <a:latin typeface="Times New Roman" panose="02020603050405020304" pitchFamily="18" charset="0"/>
                <a:ea typeface="Times New Roman"/>
                <a:cs typeface="Times New Roman" panose="02020603050405020304" pitchFamily="18" charset="0"/>
                <a:sym typeface="Times New Roman"/>
              </a:rPr>
              <a:t>The information can be </a:t>
            </a:r>
            <a:r>
              <a:rPr lang="en-IN" sz="2000" dirty="0">
                <a:solidFill>
                  <a:schemeClr val="tx1"/>
                </a:solidFill>
                <a:latin typeface="Times New Roman" panose="02020603050405020304" pitchFamily="18" charset="0"/>
                <a:ea typeface="Times New Roman"/>
                <a:cs typeface="Times New Roman" panose="02020603050405020304" pitchFamily="18" charset="0"/>
                <a:sym typeface="Times New Roman"/>
              </a:rPr>
              <a:t>text, images, </a:t>
            </a:r>
            <a:r>
              <a:rPr lang="en" sz="2000" dirty="0">
                <a:solidFill>
                  <a:schemeClr val="tx1"/>
                </a:solidFill>
                <a:latin typeface="Times New Roman" panose="02020603050405020304" pitchFamily="18" charset="0"/>
                <a:ea typeface="Times New Roman"/>
                <a:cs typeface="Times New Roman" panose="02020603050405020304" pitchFamily="18" charset="0"/>
                <a:sym typeface="Times New Roman"/>
              </a:rPr>
              <a:t>audio </a:t>
            </a:r>
            <a:r>
              <a:rPr lang="en-IN" sz="2000" dirty="0">
                <a:solidFill>
                  <a:schemeClr val="tx1"/>
                </a:solidFill>
                <a:latin typeface="Times New Roman" panose="02020603050405020304" pitchFamily="18" charset="0"/>
                <a:ea typeface="Times New Roman"/>
                <a:cs typeface="Times New Roman" panose="02020603050405020304" pitchFamily="18" charset="0"/>
                <a:sym typeface="Times New Roman"/>
              </a:rPr>
              <a:t>and video</a:t>
            </a:r>
            <a:r>
              <a:rPr lang="en" sz="2000" dirty="0">
                <a:solidFill>
                  <a:schemeClr val="tx1"/>
                </a:solidFill>
                <a:latin typeface="Times New Roman" panose="02020603050405020304" pitchFamily="18" charset="0"/>
                <a:ea typeface="Times New Roman"/>
                <a:cs typeface="Times New Roman" panose="02020603050405020304" pitchFamily="18" charset="0"/>
                <a:sym typeface="Times New Roman"/>
              </a:rPr>
              <a:t>.</a:t>
            </a:r>
          </a:p>
          <a:p>
            <a:pPr lvl="0" indent="-342900" algn="just">
              <a:buClr>
                <a:srgbClr val="373737"/>
              </a:buClr>
              <a:buFont typeface="Times New Roman"/>
              <a:buChar char="•"/>
            </a:pPr>
            <a:r>
              <a:rPr lang="en" sz="2000" dirty="0">
                <a:solidFill>
                  <a:schemeClr val="tx1"/>
                </a:solidFill>
                <a:latin typeface="Times New Roman" panose="02020603050405020304" pitchFamily="18" charset="0"/>
                <a:ea typeface="Times New Roman"/>
                <a:cs typeface="Times New Roman" panose="02020603050405020304" pitchFamily="18" charset="0"/>
                <a:sym typeface="Times New Roman"/>
              </a:rPr>
              <a:t>It makes use of a </a:t>
            </a:r>
            <a:r>
              <a:rPr lang="en-IN" sz="2000" dirty="0">
                <a:solidFill>
                  <a:schemeClr val="tx1"/>
                </a:solidFill>
                <a:latin typeface="Times New Roman" panose="02020603050405020304" pitchFamily="18" charset="0"/>
                <a:ea typeface="Times New Roman"/>
                <a:cs typeface="Times New Roman" panose="02020603050405020304" pitchFamily="18" charset="0"/>
                <a:sym typeface="Times New Roman"/>
              </a:rPr>
              <a:t>mini</a:t>
            </a:r>
            <a:r>
              <a:rPr lang="en" sz="2000" dirty="0">
                <a:solidFill>
                  <a:schemeClr val="tx1"/>
                </a:solidFill>
                <a:latin typeface="Times New Roman" panose="02020603050405020304" pitchFamily="18" charset="0"/>
                <a:ea typeface="Times New Roman"/>
                <a:cs typeface="Times New Roman" panose="02020603050405020304" pitchFamily="18" charset="0"/>
                <a:sym typeface="Times New Roman"/>
              </a:rPr>
              <a:t> computer, which is commonly termed as </a:t>
            </a:r>
            <a:r>
              <a:rPr lang="en" sz="2000" b="1" dirty="0">
                <a:solidFill>
                  <a:schemeClr val="tx1"/>
                </a:solidFill>
                <a:latin typeface="Times New Roman" panose="02020603050405020304" pitchFamily="18" charset="0"/>
                <a:ea typeface="Times New Roman"/>
                <a:cs typeface="Times New Roman" panose="02020603050405020304" pitchFamily="18" charset="0"/>
                <a:sym typeface="Times New Roman"/>
              </a:rPr>
              <a:t>Ras</a:t>
            </a:r>
            <a:r>
              <a:rPr lang="en-IN" sz="2000" b="1" dirty="0">
                <a:solidFill>
                  <a:schemeClr val="tx1"/>
                </a:solidFill>
                <a:latin typeface="Times New Roman" panose="02020603050405020304" pitchFamily="18" charset="0"/>
                <a:ea typeface="Times New Roman"/>
                <a:cs typeface="Times New Roman" panose="02020603050405020304" pitchFamily="18" charset="0"/>
                <a:sym typeface="Times New Roman"/>
              </a:rPr>
              <a:t>p</a:t>
            </a:r>
            <a:r>
              <a:rPr lang="en" sz="2000" b="1" dirty="0">
                <a:solidFill>
                  <a:schemeClr val="tx1"/>
                </a:solidFill>
                <a:latin typeface="Times New Roman" panose="02020603050405020304" pitchFamily="18" charset="0"/>
                <a:ea typeface="Times New Roman"/>
                <a:cs typeface="Times New Roman" panose="02020603050405020304" pitchFamily="18" charset="0"/>
                <a:sym typeface="Times New Roman"/>
              </a:rPr>
              <a:t>berry </a:t>
            </a:r>
            <a:r>
              <a:rPr lang="en-IN" sz="2000" b="1" dirty="0">
                <a:solidFill>
                  <a:schemeClr val="tx1"/>
                </a:solidFill>
                <a:latin typeface="Times New Roman" panose="02020603050405020304" pitchFamily="18" charset="0"/>
                <a:ea typeface="Times New Roman"/>
                <a:cs typeface="Times New Roman" panose="02020603050405020304" pitchFamily="18" charset="0"/>
                <a:sym typeface="Times New Roman"/>
              </a:rPr>
              <a:t>P</a:t>
            </a:r>
            <a:r>
              <a:rPr lang="en" sz="2000" b="1" dirty="0">
                <a:solidFill>
                  <a:schemeClr val="tx1"/>
                </a:solidFill>
                <a:latin typeface="Times New Roman" panose="02020603050405020304" pitchFamily="18" charset="0"/>
                <a:ea typeface="Times New Roman"/>
                <a:cs typeface="Times New Roman" panose="02020603050405020304" pitchFamily="18" charset="0"/>
                <a:sym typeface="Times New Roman"/>
              </a:rPr>
              <a:t>i.</a:t>
            </a:r>
          </a:p>
          <a:p>
            <a:pPr lvl="0" indent="-342900" algn="just">
              <a:buClr>
                <a:srgbClr val="373737"/>
              </a:buClr>
              <a:buFont typeface="Times New Roman"/>
              <a:buChar char="•"/>
            </a:pPr>
            <a:r>
              <a:rPr lang="en-IN" sz="2000" dirty="0">
                <a:solidFill>
                  <a:schemeClr val="tx1"/>
                </a:solidFill>
                <a:latin typeface="Times New Roman" panose="02020603050405020304" pitchFamily="18" charset="0"/>
                <a:ea typeface="Times New Roman"/>
                <a:cs typeface="Times New Roman" panose="02020603050405020304" pitchFamily="18" charset="0"/>
                <a:sym typeface="Times New Roman"/>
              </a:rPr>
              <a:t>It aims at designing a LED Monitor based message display controlled through a laptop. </a:t>
            </a:r>
          </a:p>
          <a:p>
            <a:pPr lvl="0" indent="-342900" algn="just">
              <a:buClr>
                <a:srgbClr val="373737"/>
              </a:buClr>
              <a:buFont typeface="Times New Roman"/>
              <a:buChar char="•"/>
            </a:pPr>
            <a:r>
              <a:rPr lang="en-US" sz="2000" dirty="0">
                <a:solidFill>
                  <a:schemeClr val="tx1"/>
                </a:solidFill>
                <a:latin typeface="Times New Roman" panose="02020603050405020304" pitchFamily="18" charset="0"/>
                <a:cs typeface="Times New Roman" panose="02020603050405020304" pitchFamily="18" charset="0"/>
              </a:rPr>
              <a:t>The main objective is to design an automatic, self-enabled highly reliable electronic notice board.</a:t>
            </a:r>
            <a:endParaRPr lang="en" sz="200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p:txBody>
      </p:sp>
      <p:sp>
        <p:nvSpPr>
          <p:cNvPr id="404" name="Shape 404"/>
          <p:cNvSpPr/>
          <p:nvPr/>
        </p:nvSpPr>
        <p:spPr>
          <a:xfrm>
            <a:off x="511175" y="590550"/>
            <a:ext cx="585788" cy="273843"/>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 sz="2000">
                <a:solidFill>
                  <a:srgbClr val="FEFFFF"/>
                </a:solidFill>
                <a:latin typeface="Century Gothic"/>
                <a:ea typeface="Century Gothic"/>
                <a:cs typeface="Century Gothic"/>
                <a:sym typeface="Century Gothic"/>
              </a:rPr>
              <a:pPr marL="0" marR="0" lvl="0" indent="0" algn="r" rtl="0">
                <a:spcBef>
                  <a:spcPts val="0"/>
                </a:spcBef>
                <a:spcAft>
                  <a:spcPts val="0"/>
                </a:spcAft>
                <a:buSzPct val="25000"/>
                <a:buNone/>
              </a:pPr>
              <a:t>4</a:t>
            </a:fld>
            <a:endParaRPr lang="en" sz="2000">
              <a:solidFill>
                <a:srgbClr val="FEFFFF"/>
              </a:solidFill>
              <a:latin typeface="Century Gothic"/>
              <a:ea typeface="Century Gothic"/>
              <a:cs typeface="Century Gothic"/>
              <a:sym typeface="Century Gothic"/>
            </a:endParaRPr>
          </a:p>
        </p:txBody>
      </p:sp>
      <p:sp>
        <p:nvSpPr>
          <p:cNvPr id="2" name="Slide Number Placeholder 1"/>
          <p:cNvSpPr>
            <a:spLocks noGrp="1"/>
          </p:cNvSpPr>
          <p:nvPr>
            <p:ph type="sldNum" idx="4294967295"/>
          </p:nvPr>
        </p:nvSpPr>
        <p:spPr>
          <a:xfrm>
            <a:off x="511175" y="4692006"/>
            <a:ext cx="585788" cy="273843"/>
          </a:xfrm>
          <a:prstGeom prst="rect">
            <a:avLst/>
          </a:prstGeom>
        </p:spPr>
        <p:txBody>
          <a:bodyPr/>
          <a:lstStyle/>
          <a:p>
            <a:pPr marL="0" marR="0" lvl="0" indent="0" algn="r" rtl="0">
              <a:spcBef>
                <a:spcPts val="0"/>
              </a:spcBef>
              <a:spcAft>
                <a:spcPts val="0"/>
              </a:spcAft>
              <a:buSzPct val="25000"/>
              <a:buNone/>
            </a:pPr>
            <a:fld id="{00000000-1234-1234-1234-123412341234}" type="slidenum">
              <a:rPr lang="en" sz="2000" b="1" i="1" smtClean="0">
                <a:solidFill>
                  <a:srgbClr val="FEFFFF"/>
                </a:solidFill>
                <a:latin typeface="Century Gothic"/>
                <a:ea typeface="Century Gothic"/>
                <a:cs typeface="Century Gothic"/>
                <a:sym typeface="Century Gothic"/>
              </a:rPr>
              <a:pPr marL="0" marR="0" lvl="0" indent="0" algn="r" rtl="0">
                <a:spcBef>
                  <a:spcPts val="0"/>
                </a:spcBef>
                <a:spcAft>
                  <a:spcPts val="0"/>
                </a:spcAft>
                <a:buSzPct val="25000"/>
                <a:buNone/>
              </a:pPr>
              <a:t>4</a:t>
            </a:fld>
            <a:endParaRPr lang="en" sz="2000" b="1" i="1">
              <a:solidFill>
                <a:srgbClr val="FEFFFF"/>
              </a:solidFill>
              <a:latin typeface="Century Gothic"/>
              <a:ea typeface="Century Gothic"/>
              <a:cs typeface="Century Gothic"/>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Shape 409"/>
          <p:cNvSpPr txBox="1">
            <a:spLocks noGrp="1"/>
          </p:cNvSpPr>
          <p:nvPr>
            <p:ph type="body" idx="4294967295"/>
          </p:nvPr>
        </p:nvSpPr>
        <p:spPr>
          <a:xfrm>
            <a:off x="1096963" y="1200150"/>
            <a:ext cx="6942137" cy="3028428"/>
          </a:xfrm>
          <a:prstGeom prst="rect">
            <a:avLst/>
          </a:prstGeom>
          <a:noFill/>
          <a:ln>
            <a:noFill/>
          </a:ln>
        </p:spPr>
        <p:txBody>
          <a:bodyPr lIns="91425" tIns="45700" rIns="91425" bIns="45700" anchor="t" anchorCtr="0">
            <a:noAutofit/>
          </a:bodyPr>
          <a:lstStyle/>
          <a:p>
            <a:pPr indent="-342900" algn="just">
              <a:spcBef>
                <a:spcPts val="0"/>
              </a:spcBef>
            </a:pPr>
            <a:r>
              <a:rPr lang="en-US" sz="2000" dirty="0">
                <a:solidFill>
                  <a:schemeClr val="tx1"/>
                </a:solidFill>
                <a:latin typeface="Times New Roman" panose="02020603050405020304" pitchFamily="18" charset="0"/>
                <a:cs typeface="Times New Roman" panose="02020603050405020304" pitchFamily="18" charset="0"/>
              </a:rPr>
              <a:t>A display connected to a server system should continuously listen for the incoming messages from user, process it and display it on LCD screen. </a:t>
            </a:r>
          </a:p>
          <a:p>
            <a:pPr indent="-342900" algn="just">
              <a:spcBef>
                <a:spcPts val="0"/>
              </a:spcBef>
            </a:pPr>
            <a:endParaRPr lang="en-US" sz="2000" dirty="0">
              <a:solidFill>
                <a:schemeClr val="tx1"/>
              </a:solidFill>
              <a:latin typeface="Times New Roman" panose="02020603050405020304" pitchFamily="18" charset="0"/>
              <a:cs typeface="Times New Roman" panose="02020603050405020304" pitchFamily="18" charset="0"/>
            </a:endParaRPr>
          </a:p>
          <a:p>
            <a:pPr indent="-342900" algn="just">
              <a:spcBef>
                <a:spcPts val="0"/>
              </a:spcBef>
            </a:pPr>
            <a:r>
              <a:rPr lang="en-US" sz="2000" dirty="0">
                <a:solidFill>
                  <a:schemeClr val="tx1"/>
                </a:solidFill>
                <a:latin typeface="Times New Roman" panose="02020603050405020304" pitchFamily="18" charset="0"/>
                <a:cs typeface="Times New Roman" panose="02020603050405020304" pitchFamily="18" charset="0"/>
              </a:rPr>
              <a:t>Message displayed will be updated </a:t>
            </a:r>
            <a:r>
              <a:rPr lang="en-IN" sz="2000" dirty="0">
                <a:solidFill>
                  <a:schemeClr val="tx1"/>
                </a:solidFill>
                <a:latin typeface="Times New Roman" panose="02020603050405020304" pitchFamily="18" charset="0"/>
                <a:cs typeface="Times New Roman" panose="02020603050405020304" pitchFamily="18" charset="0"/>
              </a:rPr>
              <a:t>every time</a:t>
            </a:r>
            <a:r>
              <a:rPr lang="en-US" sz="2000" dirty="0">
                <a:solidFill>
                  <a:schemeClr val="tx1"/>
                </a:solidFill>
                <a:latin typeface="Times New Roman" panose="02020603050405020304" pitchFamily="18" charset="0"/>
                <a:cs typeface="Times New Roman" panose="02020603050405020304" pitchFamily="18" charset="0"/>
              </a:rPr>
              <a:t> the user sends new information. </a:t>
            </a:r>
          </a:p>
          <a:p>
            <a:pPr indent="-342900" algn="just">
              <a:spcBef>
                <a:spcPts val="0"/>
              </a:spcBef>
            </a:pPr>
            <a:endParaRPr lang="en-US" sz="2000" dirty="0">
              <a:solidFill>
                <a:schemeClr val="tx1"/>
              </a:solidFill>
              <a:latin typeface="Times New Roman" panose="02020603050405020304" pitchFamily="18" charset="0"/>
              <a:cs typeface="Times New Roman" panose="02020603050405020304" pitchFamily="18" charset="0"/>
            </a:endParaRPr>
          </a:p>
          <a:p>
            <a:pPr indent="-342900" algn="just">
              <a:spcBef>
                <a:spcPts val="0"/>
              </a:spcBef>
            </a:pPr>
            <a:r>
              <a:rPr lang="en-US" sz="2000" dirty="0">
                <a:solidFill>
                  <a:schemeClr val="tx1"/>
                </a:solidFill>
                <a:latin typeface="Times New Roman" panose="02020603050405020304" pitchFamily="18" charset="0"/>
                <a:cs typeface="Times New Roman" panose="02020603050405020304" pitchFamily="18" charset="0"/>
              </a:rPr>
              <a:t>Only authenticated people will be able to update the data to be displayed on the monitor. </a:t>
            </a:r>
            <a:endParaRPr lang="en" sz="2000" dirty="0">
              <a:solidFill>
                <a:schemeClr val="tx1"/>
              </a:solidFill>
              <a:latin typeface="Times New Roman" panose="02020603050405020304" pitchFamily="18" charset="0"/>
              <a:ea typeface="Times New Roman"/>
              <a:cs typeface="Times New Roman" pitchFamily="18" charset="0"/>
              <a:sym typeface="Times New Roman"/>
            </a:endParaRPr>
          </a:p>
        </p:txBody>
      </p:sp>
      <p:sp>
        <p:nvSpPr>
          <p:cNvPr id="410" name="Shape 410"/>
          <p:cNvSpPr/>
          <p:nvPr/>
        </p:nvSpPr>
        <p:spPr>
          <a:xfrm>
            <a:off x="511175" y="590550"/>
            <a:ext cx="585788" cy="273843"/>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 sz="2000">
                <a:solidFill>
                  <a:srgbClr val="FEFFFF"/>
                </a:solidFill>
                <a:latin typeface="Century Gothic"/>
                <a:ea typeface="Century Gothic"/>
                <a:cs typeface="Century Gothic"/>
                <a:sym typeface="Century Gothic"/>
              </a:rPr>
              <a:pPr marL="0" marR="0" lvl="0" indent="0" algn="r" rtl="0">
                <a:spcBef>
                  <a:spcPts val="0"/>
                </a:spcBef>
                <a:spcAft>
                  <a:spcPts val="0"/>
                </a:spcAft>
                <a:buSzPct val="25000"/>
                <a:buNone/>
              </a:pPr>
              <a:t>5</a:t>
            </a:fld>
            <a:endParaRPr lang="en" sz="2000">
              <a:solidFill>
                <a:srgbClr val="FEFFFF"/>
              </a:solidFill>
              <a:latin typeface="Century Gothic"/>
              <a:ea typeface="Century Gothic"/>
              <a:cs typeface="Century Gothic"/>
              <a:sym typeface="Century Gothic"/>
            </a:endParaRPr>
          </a:p>
        </p:txBody>
      </p:sp>
      <p:sp>
        <p:nvSpPr>
          <p:cNvPr id="2" name="Slide Number Placeholder 1"/>
          <p:cNvSpPr>
            <a:spLocks noGrp="1"/>
          </p:cNvSpPr>
          <p:nvPr>
            <p:ph type="sldNum" idx="4294967295"/>
          </p:nvPr>
        </p:nvSpPr>
        <p:spPr>
          <a:xfrm>
            <a:off x="511175" y="4692006"/>
            <a:ext cx="585788" cy="273843"/>
          </a:xfrm>
          <a:prstGeom prst="rect">
            <a:avLst/>
          </a:prstGeom>
        </p:spPr>
        <p:txBody>
          <a:bodyPr/>
          <a:lstStyle/>
          <a:p>
            <a:pPr marL="0" marR="0" lvl="0" indent="0" algn="r" rtl="0">
              <a:spcBef>
                <a:spcPts val="0"/>
              </a:spcBef>
              <a:spcAft>
                <a:spcPts val="0"/>
              </a:spcAft>
              <a:buSzPct val="25000"/>
              <a:buNone/>
            </a:pPr>
            <a:fld id="{00000000-1234-1234-1234-123412341234}" type="slidenum">
              <a:rPr lang="en" sz="2000" b="1" i="1" smtClean="0">
                <a:solidFill>
                  <a:srgbClr val="FEFFFF"/>
                </a:solidFill>
                <a:latin typeface="Century Gothic"/>
                <a:ea typeface="Century Gothic"/>
                <a:cs typeface="Century Gothic"/>
                <a:sym typeface="Century Gothic"/>
              </a:rPr>
              <a:pPr marL="0" marR="0" lvl="0" indent="0" algn="r" rtl="0">
                <a:spcBef>
                  <a:spcPts val="0"/>
                </a:spcBef>
                <a:spcAft>
                  <a:spcPts val="0"/>
                </a:spcAft>
                <a:buSzPct val="25000"/>
                <a:buNone/>
              </a:pPr>
              <a:t>5</a:t>
            </a:fld>
            <a:endParaRPr lang="en" sz="2000" b="1" i="1">
              <a:solidFill>
                <a:srgbClr val="FEFFFF"/>
              </a:solidFill>
              <a:latin typeface="Century Gothic"/>
              <a:ea typeface="Century Gothic"/>
              <a:cs typeface="Century Gothic"/>
              <a:sym typeface="Century Gothic"/>
            </a:endParaRPr>
          </a:p>
        </p:txBody>
      </p:sp>
      <p:sp>
        <p:nvSpPr>
          <p:cNvPr id="3" name="TextBox 2">
            <a:extLst>
              <a:ext uri="{FF2B5EF4-FFF2-40B4-BE49-F238E27FC236}">
                <a16:creationId xmlns:a16="http://schemas.microsoft.com/office/drawing/2014/main" id="{E289A2B2-B1E6-463A-A06A-978E30B0CF82}"/>
              </a:ext>
            </a:extLst>
          </p:cNvPr>
          <p:cNvSpPr txBox="1"/>
          <p:nvPr/>
        </p:nvSpPr>
        <p:spPr>
          <a:xfrm>
            <a:off x="6934200" y="525839"/>
            <a:ext cx="1226819" cy="338554"/>
          </a:xfrm>
          <a:prstGeom prst="rect">
            <a:avLst/>
          </a:prstGeom>
          <a:noFill/>
        </p:spPr>
        <p:txBody>
          <a:bodyPr wrap="square" rtlCol="0">
            <a:spAutoFit/>
          </a:bodyPr>
          <a:lstStyle/>
          <a:p>
            <a:r>
              <a:rPr lang="en-IN" sz="1600" dirty="0" err="1">
                <a:latin typeface="Times New Roman" panose="02020603050405020304" pitchFamily="18" charset="0"/>
                <a:cs typeface="Times New Roman" panose="02020603050405020304" pitchFamily="18" charset="0"/>
              </a:rPr>
              <a:t>Contd</a:t>
            </a:r>
            <a:r>
              <a:rPr lang="en-IN" sz="160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96964" y="1276350"/>
            <a:ext cx="6827836" cy="2952750"/>
          </a:xfrm>
        </p:spPr>
        <p:txBody>
          <a:bodyPr/>
          <a:lstStyle/>
          <a:p>
            <a:pPr algn="l"/>
            <a:r>
              <a:rPr lang="en-US" sz="2400" b="1" dirty="0">
                <a:solidFill>
                  <a:schemeClr val="tx1"/>
                </a:solidFill>
                <a:latin typeface="+mj-lt"/>
              </a:rPr>
              <a:t>Title</a:t>
            </a:r>
            <a:r>
              <a:rPr lang="en-US" sz="2400" dirty="0">
                <a:solidFill>
                  <a:schemeClr val="tx1"/>
                </a:solidFill>
                <a:latin typeface="+mj-lt"/>
              </a:rPr>
              <a:t>: Large Screen Wireless Notice Display System.</a:t>
            </a:r>
          </a:p>
          <a:p>
            <a:pPr algn="l"/>
            <a:r>
              <a:rPr lang="en-US" sz="2400" b="1" dirty="0">
                <a:solidFill>
                  <a:schemeClr val="tx1"/>
                </a:solidFill>
                <a:latin typeface="+mj-lt"/>
              </a:rPr>
              <a:t>Published</a:t>
            </a:r>
            <a:r>
              <a:rPr lang="en-US" sz="2400" dirty="0">
                <a:solidFill>
                  <a:schemeClr val="tx1"/>
                </a:solidFill>
                <a:latin typeface="+mj-lt"/>
              </a:rPr>
              <a:t>: June 2015.</a:t>
            </a:r>
            <a:endParaRPr lang="en-IN" sz="2400" dirty="0">
              <a:solidFill>
                <a:schemeClr val="tx1"/>
              </a:solidFill>
              <a:latin typeface="+mj-lt"/>
            </a:endParaRPr>
          </a:p>
          <a:p>
            <a:pPr algn="l"/>
            <a:r>
              <a:rPr lang="en-US" sz="2400" b="1" dirty="0">
                <a:solidFill>
                  <a:schemeClr val="tx1"/>
                </a:solidFill>
                <a:latin typeface="+mj-lt"/>
              </a:rPr>
              <a:t>Authors</a:t>
            </a:r>
            <a:r>
              <a:rPr lang="en-US" sz="2400" dirty="0">
                <a:solidFill>
                  <a:schemeClr val="tx1"/>
                </a:solidFill>
                <a:latin typeface="+mj-lt"/>
              </a:rPr>
              <a:t>: Yash </a:t>
            </a:r>
            <a:r>
              <a:rPr lang="en-US" sz="2400" dirty="0" err="1">
                <a:solidFill>
                  <a:schemeClr val="tx1"/>
                </a:solidFill>
                <a:latin typeface="+mj-lt"/>
              </a:rPr>
              <a:t>Teckchandani</a:t>
            </a:r>
            <a:r>
              <a:rPr lang="en-US" sz="2400" dirty="0">
                <a:solidFill>
                  <a:schemeClr val="tx1"/>
                </a:solidFill>
                <a:latin typeface="+mj-lt"/>
              </a:rPr>
              <a:t>, G. Siva </a:t>
            </a:r>
            <a:r>
              <a:rPr lang="en-US" sz="2400" dirty="0" err="1">
                <a:solidFill>
                  <a:schemeClr val="tx1"/>
                </a:solidFill>
                <a:latin typeface="+mj-lt"/>
              </a:rPr>
              <a:t>Perumal</a:t>
            </a:r>
            <a:r>
              <a:rPr lang="en-US" sz="2400" dirty="0">
                <a:solidFill>
                  <a:schemeClr val="tx1"/>
                </a:solidFill>
                <a:latin typeface="+mj-lt"/>
              </a:rPr>
              <a:t>, Radhika Mujumdar, Sridhar </a:t>
            </a:r>
            <a:r>
              <a:rPr lang="en-US" sz="2400" dirty="0" err="1">
                <a:solidFill>
                  <a:schemeClr val="tx1"/>
                </a:solidFill>
                <a:latin typeface="+mj-lt"/>
              </a:rPr>
              <a:t>Lokanathan</a:t>
            </a:r>
            <a:r>
              <a:rPr lang="en-US" sz="2400" dirty="0">
                <a:solidFill>
                  <a:schemeClr val="tx1"/>
                </a:solidFill>
                <a:latin typeface="+mj-lt"/>
              </a:rPr>
              <a:t>.</a:t>
            </a:r>
            <a:endParaRPr lang="en-IN" sz="2400" dirty="0">
              <a:solidFill>
                <a:schemeClr val="tx1"/>
              </a:solidFill>
              <a:latin typeface="+mj-lt"/>
            </a:endParaRPr>
          </a:p>
        </p:txBody>
      </p:sp>
      <p:sp>
        <p:nvSpPr>
          <p:cNvPr id="4" name="Slide Number Placeholder 3"/>
          <p:cNvSpPr>
            <a:spLocks noGrp="1"/>
          </p:cNvSpPr>
          <p:nvPr>
            <p:ph type="sldNum" idx="12"/>
          </p:nvPr>
        </p:nvSpPr>
        <p:spPr>
          <a:prstGeom prst="rect">
            <a:avLst/>
          </a:prstGeom>
        </p:spPr>
        <p:txBody>
          <a:bodyPr/>
          <a:lstStyle/>
          <a:p>
            <a:pPr algn="r">
              <a:buSzPct val="25000"/>
            </a:pPr>
            <a:r>
              <a:rPr lang="en" sz="2000" b="1" i="1" dirty="0">
                <a:solidFill>
                  <a:srgbClr val="FEFFFF"/>
                </a:solidFill>
                <a:latin typeface="Century Gothic"/>
                <a:ea typeface="Century Gothic"/>
                <a:cs typeface="Century Gothic"/>
                <a:sym typeface="Century Gothic"/>
              </a:rPr>
              <a:t>6</a:t>
            </a:r>
          </a:p>
        </p:txBody>
      </p:sp>
      <p:sp>
        <p:nvSpPr>
          <p:cNvPr id="6" name="Shape 402"/>
          <p:cNvSpPr txBox="1">
            <a:spLocks/>
          </p:cNvSpPr>
          <p:nvPr/>
        </p:nvSpPr>
        <p:spPr>
          <a:xfrm>
            <a:off x="1096963" y="285750"/>
            <a:ext cx="6588124" cy="685800"/>
          </a:xfrm>
          <a:prstGeom prst="rect">
            <a:avLst/>
          </a:prstGeom>
          <a:noFill/>
          <a:ln>
            <a:noFill/>
          </a:ln>
        </p:spPr>
        <p:txBody>
          <a:bodyPr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None/>
              <a:defRPr sz="3600" b="0" i="0" u="none" strike="noStrike" cap="none">
                <a:solidFill>
                  <a:srgbClr val="1581AA"/>
                </a:solidFill>
                <a:latin typeface="Calibri"/>
                <a:ea typeface="Calibri"/>
                <a:cs typeface="Calibri"/>
                <a:sym typeface="Calibri"/>
              </a:defRPr>
            </a:lvl1pPr>
            <a:lvl2pPr marL="0" marR="0" lvl="1"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2pPr>
            <a:lvl3pPr marL="0" marR="0" lvl="2"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3pPr>
            <a:lvl4pPr marL="0" marR="0" lvl="3"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4pPr>
            <a:lvl5pPr marL="0" marR="0" lvl="4"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5pPr>
            <a:lvl6pPr marL="457200" marR="0" lvl="5"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6pPr>
            <a:lvl7pPr marL="914400" marR="0" lvl="6"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7pPr>
            <a:lvl8pPr marL="1371600" marR="0" lvl="7"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8pPr>
            <a:lvl9pPr marL="1828800" marR="0" lvl="8"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9pPr>
          </a:lstStyle>
          <a:p>
            <a:pPr algn="ctr">
              <a:buSzPct val="25000"/>
            </a:pPr>
            <a:r>
              <a:rPr lang="en" sz="2800" dirty="0">
                <a:latin typeface="Times New Roman" pitchFamily="18" charset="0"/>
                <a:ea typeface="Century Gothic"/>
                <a:cs typeface="Times New Roman" pitchFamily="18" charset="0"/>
                <a:sym typeface="Century Gothic"/>
              </a:rPr>
              <a:t>Literature Survey 1</a:t>
            </a:r>
          </a:p>
        </p:txBody>
      </p:sp>
    </p:spTree>
    <p:extLst>
      <p:ext uri="{BB962C8B-B14F-4D97-AF65-F5344CB8AC3E}">
        <p14:creationId xmlns:p14="http://schemas.microsoft.com/office/powerpoint/2010/main" val="46567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algn="r">
              <a:buSzPct val="25000"/>
            </a:pPr>
            <a:r>
              <a:rPr lang="en" sz="2000" b="1" i="1" dirty="0">
                <a:solidFill>
                  <a:srgbClr val="FEFFFF"/>
                </a:solidFill>
                <a:latin typeface="Century Gothic"/>
                <a:ea typeface="Century Gothic"/>
                <a:cs typeface="Century Gothic"/>
                <a:sym typeface="Century Gothic"/>
              </a:rPr>
              <a:t>7</a:t>
            </a:r>
          </a:p>
        </p:txBody>
      </p:sp>
      <p:sp>
        <p:nvSpPr>
          <p:cNvPr id="5" name="Rectangle 4"/>
          <p:cNvSpPr/>
          <p:nvPr/>
        </p:nvSpPr>
        <p:spPr>
          <a:xfrm>
            <a:off x="914400" y="285750"/>
            <a:ext cx="6629400" cy="400110"/>
          </a:xfrm>
          <a:prstGeom prst="rect">
            <a:avLst/>
          </a:prstGeom>
        </p:spPr>
        <p:txBody>
          <a:bodyPr wrap="square">
            <a:spAutoFit/>
          </a:bodyPr>
          <a:lstStyle/>
          <a:p>
            <a:pPr lvl="0" algn="ctr">
              <a:spcAft>
                <a:spcPts val="100"/>
              </a:spcAft>
            </a:pPr>
            <a:r>
              <a:rPr lang="en-US" sz="2000" b="1" dirty="0">
                <a:solidFill>
                  <a:schemeClr val="accent6"/>
                </a:solidFill>
                <a:latin typeface="+mj-lt"/>
              </a:rPr>
              <a:t>Large Screen Wireless Notice Display System.</a:t>
            </a:r>
            <a:endParaRPr lang="en-IN" sz="2000" dirty="0">
              <a:solidFill>
                <a:schemeClr val="accent6"/>
              </a:solidFill>
              <a:latin typeface="+mj-lt"/>
              <a:cs typeface="Arial" pitchFamily="34" charset="0"/>
            </a:endParaRPr>
          </a:p>
        </p:txBody>
      </p:sp>
      <p:sp>
        <p:nvSpPr>
          <p:cNvPr id="6" name="TextBox 5"/>
          <p:cNvSpPr txBox="1"/>
          <p:nvPr/>
        </p:nvSpPr>
        <p:spPr>
          <a:xfrm>
            <a:off x="990600" y="1200150"/>
            <a:ext cx="7315200" cy="2862322"/>
          </a:xfrm>
          <a:prstGeom prst="rect">
            <a:avLst/>
          </a:prstGeom>
          <a:noFill/>
        </p:spPr>
        <p:txBody>
          <a:bodyPr wrap="square" rtlCol="0">
            <a:spAutoFit/>
          </a:bodyPr>
          <a:lstStyle/>
          <a:p>
            <a:pPr lvl="0">
              <a:lnSpc>
                <a:spcPct val="150000"/>
              </a:lnSpc>
            </a:pPr>
            <a:r>
              <a:rPr lang="en-IN" sz="1800" b="1" dirty="0">
                <a:solidFill>
                  <a:schemeClr val="tx1"/>
                </a:solidFill>
                <a:latin typeface="+mn-lt"/>
                <a:cs typeface="Times New Roman" pitchFamily="18" charset="0"/>
              </a:rPr>
              <a:t>Methodology</a:t>
            </a:r>
            <a:r>
              <a:rPr lang="en-IN" sz="1800" dirty="0">
                <a:solidFill>
                  <a:schemeClr val="tx1"/>
                </a:solidFill>
                <a:latin typeface="+mn-lt"/>
                <a:cs typeface="Times New Roman" pitchFamily="18" charset="0"/>
              </a:rPr>
              <a:t>: </a:t>
            </a:r>
          </a:p>
          <a:p>
            <a:pPr marL="285750" lvl="0" indent="-285750">
              <a:lnSpc>
                <a:spcPct val="150000"/>
              </a:lnSpc>
              <a:buFont typeface="Wingdings" panose="05000000000000000000" pitchFamily="2" charset="2"/>
              <a:buChar char="Ø"/>
            </a:pPr>
            <a:r>
              <a:rPr lang="en-IN">
                <a:solidFill>
                  <a:schemeClr val="tx1"/>
                </a:solidFill>
                <a:latin typeface="+mn-lt"/>
              </a:rPr>
              <a:t>Here GSM </a:t>
            </a:r>
            <a:r>
              <a:rPr lang="en-IN" dirty="0">
                <a:solidFill>
                  <a:schemeClr val="tx1"/>
                </a:solidFill>
                <a:latin typeface="+mn-lt"/>
              </a:rPr>
              <a:t>network is being used, the notice can be sent from practically any location on the globe and it will be displayed on the screen.</a:t>
            </a:r>
          </a:p>
          <a:p>
            <a:pPr marL="285750" lvl="0" indent="-285750">
              <a:lnSpc>
                <a:spcPct val="150000"/>
              </a:lnSpc>
              <a:buFont typeface="Wingdings" panose="05000000000000000000" pitchFamily="2" charset="2"/>
              <a:buChar char="Ø"/>
            </a:pPr>
            <a:r>
              <a:rPr lang="en-IN" dirty="0">
                <a:solidFill>
                  <a:schemeClr val="tx1"/>
                </a:solidFill>
                <a:latin typeface="+mn-lt"/>
              </a:rPr>
              <a:t>The Global System for Mobile Communications (GSM) network is digital. This makes it immune to noise. Also, GSM networks are relatively free of errors.</a:t>
            </a:r>
          </a:p>
          <a:p>
            <a:pPr lvl="0">
              <a:lnSpc>
                <a:spcPct val="150000"/>
              </a:lnSpc>
            </a:pPr>
            <a:r>
              <a:rPr lang="en-IN" sz="1800" b="1" dirty="0">
                <a:solidFill>
                  <a:schemeClr val="tx1"/>
                </a:solidFill>
                <a:latin typeface="+mn-lt"/>
                <a:cs typeface="Times New Roman" pitchFamily="18" charset="0"/>
              </a:rPr>
              <a:t>Summary</a:t>
            </a:r>
            <a:r>
              <a:rPr lang="en-IN" sz="1800" dirty="0">
                <a:solidFill>
                  <a:schemeClr val="tx1"/>
                </a:solidFill>
                <a:latin typeface="+mn-lt"/>
                <a:cs typeface="Times New Roman" pitchFamily="18" charset="0"/>
              </a:rPr>
              <a:t>:</a:t>
            </a:r>
          </a:p>
          <a:p>
            <a:pPr marL="285750" lvl="0" indent="-285750">
              <a:lnSpc>
                <a:spcPct val="150000"/>
              </a:lnSpc>
              <a:buFont typeface="Wingdings" panose="05000000000000000000" pitchFamily="2" charset="2"/>
              <a:buChar char="Ø"/>
            </a:pPr>
            <a:r>
              <a:rPr lang="en-US" dirty="0">
                <a:solidFill>
                  <a:schemeClr val="tx1"/>
                </a:solidFill>
                <a:latin typeface="+mn-lt"/>
              </a:rPr>
              <a:t>The use of GSM modem limits the application to text messages.</a:t>
            </a:r>
            <a:endParaRPr lang="en-IN" dirty="0">
              <a:solidFill>
                <a:schemeClr val="tx1"/>
              </a:solidFill>
              <a:latin typeface="+mn-lt"/>
            </a:endParaRPr>
          </a:p>
          <a:p>
            <a:pPr marL="285750" lvl="0" indent="-285750">
              <a:lnSpc>
                <a:spcPct val="150000"/>
              </a:lnSpc>
              <a:buFont typeface="Wingdings" panose="05000000000000000000" pitchFamily="2" charset="2"/>
              <a:buChar char="Ø"/>
            </a:pPr>
            <a:r>
              <a:rPr lang="en-US" dirty="0">
                <a:solidFill>
                  <a:schemeClr val="tx1"/>
                </a:solidFill>
                <a:latin typeface="+mn-lt"/>
              </a:rPr>
              <a:t>The use of GSM limits the range of connectivity to the remote location.</a:t>
            </a:r>
            <a:endParaRPr lang="en-IN" dirty="0">
              <a:solidFill>
                <a:schemeClr val="tx1"/>
              </a:solidFill>
              <a:latin typeface="+mn-lt"/>
            </a:endParaRPr>
          </a:p>
        </p:txBody>
      </p:sp>
    </p:spTree>
    <p:extLst>
      <p:ext uri="{BB962C8B-B14F-4D97-AF65-F5344CB8AC3E}">
        <p14:creationId xmlns:p14="http://schemas.microsoft.com/office/powerpoint/2010/main" val="4018636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1581150"/>
            <a:ext cx="6781799" cy="2535684"/>
          </a:xfrm>
        </p:spPr>
        <p:txBody>
          <a:bodyPr/>
          <a:lstStyle/>
          <a:p>
            <a:pPr algn="l"/>
            <a:r>
              <a:rPr lang="en-US" sz="2400" b="1" dirty="0">
                <a:solidFill>
                  <a:schemeClr val="tx1"/>
                </a:solidFill>
                <a:latin typeface="+mj-lt"/>
              </a:rPr>
              <a:t>Title</a:t>
            </a:r>
            <a:r>
              <a:rPr lang="en-US" sz="2400" dirty="0">
                <a:solidFill>
                  <a:schemeClr val="tx1"/>
                </a:solidFill>
                <a:latin typeface="+mj-lt"/>
              </a:rPr>
              <a:t>: </a:t>
            </a:r>
            <a:r>
              <a:rPr lang="en-IN" sz="2400" dirty="0">
                <a:solidFill>
                  <a:schemeClr val="tx1"/>
                </a:solidFill>
                <a:latin typeface="+mj-lt"/>
              </a:rPr>
              <a:t>GSM Based Wireless Electronic Notice Board Display through ARM7 and LED.</a:t>
            </a:r>
          </a:p>
          <a:p>
            <a:pPr algn="l"/>
            <a:r>
              <a:rPr lang="en-US" sz="2800" b="1" dirty="0">
                <a:solidFill>
                  <a:schemeClr val="tx1"/>
                </a:solidFill>
                <a:latin typeface="+mj-lt"/>
              </a:rPr>
              <a:t>Published</a:t>
            </a:r>
            <a:r>
              <a:rPr lang="en-US" sz="2400" dirty="0">
                <a:solidFill>
                  <a:schemeClr val="tx1"/>
                </a:solidFill>
                <a:latin typeface="+mj-lt"/>
              </a:rPr>
              <a:t>: </a:t>
            </a:r>
            <a:r>
              <a:rPr lang="en-IN" sz="2400" dirty="0">
                <a:solidFill>
                  <a:schemeClr val="tx1"/>
                </a:solidFill>
                <a:latin typeface="+mj-lt"/>
              </a:rPr>
              <a:t>May 2016.</a:t>
            </a:r>
          </a:p>
          <a:p>
            <a:pPr algn="l"/>
            <a:r>
              <a:rPr lang="en-IN" sz="2400" b="1" dirty="0">
                <a:solidFill>
                  <a:schemeClr val="tx1"/>
                </a:solidFill>
                <a:latin typeface="+mj-lt"/>
              </a:rPr>
              <a:t>Author</a:t>
            </a:r>
            <a:r>
              <a:rPr lang="en-IN" sz="2400" dirty="0">
                <a:solidFill>
                  <a:schemeClr val="tx1"/>
                </a:solidFill>
                <a:latin typeface="+mj-lt"/>
              </a:rPr>
              <a:t>: P. </a:t>
            </a:r>
            <a:r>
              <a:rPr lang="en-IN" sz="2400" dirty="0" err="1">
                <a:solidFill>
                  <a:schemeClr val="tx1"/>
                </a:solidFill>
                <a:latin typeface="+mj-lt"/>
              </a:rPr>
              <a:t>Sampath</a:t>
            </a:r>
            <a:r>
              <a:rPr lang="en-IN" sz="2400" dirty="0">
                <a:solidFill>
                  <a:schemeClr val="tx1"/>
                </a:solidFill>
                <a:latin typeface="+mj-lt"/>
              </a:rPr>
              <a:t> Kumar, V. Priyanka, Lakshmi Surekha, Y. Harish Reddy.</a:t>
            </a:r>
          </a:p>
        </p:txBody>
      </p:sp>
      <p:sp>
        <p:nvSpPr>
          <p:cNvPr id="4" name="Slide Number Placeholder 3"/>
          <p:cNvSpPr>
            <a:spLocks noGrp="1"/>
          </p:cNvSpPr>
          <p:nvPr>
            <p:ph type="sldNum" idx="12"/>
          </p:nvPr>
        </p:nvSpPr>
        <p:spPr/>
        <p:txBody>
          <a:bodyPr/>
          <a:lstStyle/>
          <a:p>
            <a:pPr algn="r">
              <a:buSzPct val="25000"/>
            </a:pPr>
            <a:r>
              <a:rPr lang="en" sz="2000" b="1" i="1" dirty="0">
                <a:solidFill>
                  <a:srgbClr val="FEFFFF"/>
                </a:solidFill>
                <a:latin typeface="Century Gothic"/>
                <a:ea typeface="Century Gothic"/>
                <a:cs typeface="Century Gothic"/>
                <a:sym typeface="Century Gothic"/>
              </a:rPr>
              <a:t>8</a:t>
            </a:r>
          </a:p>
        </p:txBody>
      </p:sp>
      <p:sp>
        <p:nvSpPr>
          <p:cNvPr id="6" name="Shape 402"/>
          <p:cNvSpPr txBox="1">
            <a:spLocks/>
          </p:cNvSpPr>
          <p:nvPr/>
        </p:nvSpPr>
        <p:spPr>
          <a:xfrm>
            <a:off x="1121544" y="361950"/>
            <a:ext cx="6588124" cy="685800"/>
          </a:xfrm>
          <a:prstGeom prst="rect">
            <a:avLst/>
          </a:prstGeom>
          <a:noFill/>
          <a:ln>
            <a:noFill/>
          </a:ln>
        </p:spPr>
        <p:txBody>
          <a:bodyPr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None/>
              <a:defRPr sz="3600" b="0" i="0" u="none" strike="noStrike" cap="none">
                <a:solidFill>
                  <a:srgbClr val="1581AA"/>
                </a:solidFill>
                <a:latin typeface="Calibri"/>
                <a:ea typeface="Calibri"/>
                <a:cs typeface="Calibri"/>
                <a:sym typeface="Calibri"/>
              </a:defRPr>
            </a:lvl1pPr>
            <a:lvl2pPr marL="0" marR="0" lvl="1"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2pPr>
            <a:lvl3pPr marL="0" marR="0" lvl="2"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3pPr>
            <a:lvl4pPr marL="0" marR="0" lvl="3"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4pPr>
            <a:lvl5pPr marL="0" marR="0" lvl="4"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5pPr>
            <a:lvl6pPr marL="457200" marR="0" lvl="5"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6pPr>
            <a:lvl7pPr marL="914400" marR="0" lvl="6"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7pPr>
            <a:lvl8pPr marL="1371600" marR="0" lvl="7"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8pPr>
            <a:lvl9pPr marL="1828800" marR="0" lvl="8" indent="0" algn="l" rtl="0">
              <a:spcBef>
                <a:spcPts val="0"/>
              </a:spcBef>
              <a:spcAft>
                <a:spcPts val="0"/>
              </a:spcAft>
              <a:buNone/>
              <a:defRPr sz="3600" b="0" i="0" u="none" strike="noStrike" cap="none">
                <a:solidFill>
                  <a:srgbClr val="1581AA"/>
                </a:solidFill>
                <a:latin typeface="Century Gothic"/>
                <a:ea typeface="Century Gothic"/>
                <a:cs typeface="Century Gothic"/>
                <a:sym typeface="Century Gothic"/>
              </a:defRPr>
            </a:lvl9pPr>
          </a:lstStyle>
          <a:p>
            <a:pPr algn="ctr">
              <a:buSzPct val="25000"/>
            </a:pPr>
            <a:r>
              <a:rPr lang="en" sz="2800" dirty="0">
                <a:latin typeface="Times New Roman" pitchFamily="18" charset="0"/>
                <a:ea typeface="Century Gothic"/>
                <a:cs typeface="Times New Roman" pitchFamily="18" charset="0"/>
                <a:sym typeface="Century Gothic"/>
              </a:rPr>
              <a:t>Literature Survey 2</a:t>
            </a:r>
          </a:p>
        </p:txBody>
      </p:sp>
    </p:spTree>
    <p:extLst>
      <p:ext uri="{BB962C8B-B14F-4D97-AF65-F5344CB8AC3E}">
        <p14:creationId xmlns:p14="http://schemas.microsoft.com/office/powerpoint/2010/main" val="1512203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algn="r">
              <a:buSzPct val="25000"/>
            </a:pPr>
            <a:r>
              <a:rPr lang="en" sz="2000" b="1" i="1" dirty="0">
                <a:solidFill>
                  <a:srgbClr val="FEFFFF"/>
                </a:solidFill>
                <a:latin typeface="Century Gothic"/>
                <a:ea typeface="Century Gothic"/>
                <a:cs typeface="Century Gothic"/>
                <a:sym typeface="Century Gothic"/>
              </a:rPr>
              <a:t>9</a:t>
            </a:r>
          </a:p>
        </p:txBody>
      </p:sp>
      <p:sp>
        <p:nvSpPr>
          <p:cNvPr id="5" name="TextBox 4"/>
          <p:cNvSpPr txBox="1"/>
          <p:nvPr/>
        </p:nvSpPr>
        <p:spPr>
          <a:xfrm>
            <a:off x="571500" y="361950"/>
            <a:ext cx="8077200" cy="400110"/>
          </a:xfrm>
          <a:prstGeom prst="rect">
            <a:avLst/>
          </a:prstGeom>
          <a:noFill/>
        </p:spPr>
        <p:txBody>
          <a:bodyPr wrap="square" rtlCol="0">
            <a:spAutoFit/>
          </a:bodyPr>
          <a:lstStyle/>
          <a:p>
            <a:pPr algn="ctr"/>
            <a:r>
              <a:rPr lang="en-US" sz="2000" b="1" dirty="0">
                <a:solidFill>
                  <a:schemeClr val="accent6"/>
                </a:solidFill>
                <a:latin typeface="+mj-lt"/>
              </a:rPr>
              <a:t>GSM Based Wireless Electronic Notice Board Display:</a:t>
            </a:r>
            <a:endParaRPr lang="en-IN" sz="2000" dirty="0">
              <a:solidFill>
                <a:schemeClr val="accent6"/>
              </a:solidFill>
              <a:latin typeface="+mj-lt"/>
            </a:endParaRPr>
          </a:p>
        </p:txBody>
      </p:sp>
      <p:sp>
        <p:nvSpPr>
          <p:cNvPr id="6" name="TextBox 5"/>
          <p:cNvSpPr txBox="1"/>
          <p:nvPr/>
        </p:nvSpPr>
        <p:spPr>
          <a:xfrm>
            <a:off x="762000" y="1152539"/>
            <a:ext cx="7696200" cy="3185487"/>
          </a:xfrm>
          <a:prstGeom prst="rect">
            <a:avLst/>
          </a:prstGeom>
          <a:noFill/>
        </p:spPr>
        <p:txBody>
          <a:bodyPr wrap="square" rtlCol="0">
            <a:spAutoFit/>
          </a:bodyPr>
          <a:lstStyle/>
          <a:p>
            <a:pPr>
              <a:lnSpc>
                <a:spcPct val="150000"/>
              </a:lnSpc>
            </a:pPr>
            <a:r>
              <a:rPr lang="en-IN" sz="1800" b="1" dirty="0">
                <a:solidFill>
                  <a:schemeClr val="tx1"/>
                </a:solidFill>
                <a:latin typeface="+mn-lt"/>
                <a:cs typeface="Times New Roman" pitchFamily="18" charset="0"/>
              </a:rPr>
              <a:t>Methodology:</a:t>
            </a:r>
          </a:p>
          <a:p>
            <a:pPr marL="285750" lvl="0" indent="-285750">
              <a:lnSpc>
                <a:spcPct val="150000"/>
              </a:lnSpc>
              <a:buFont typeface="Wingdings" panose="05000000000000000000" pitchFamily="2" charset="2"/>
              <a:buChar char="Ø"/>
            </a:pPr>
            <a:r>
              <a:rPr lang="en-US" dirty="0">
                <a:solidFill>
                  <a:schemeClr val="tx1"/>
                </a:solidFill>
                <a:latin typeface="+mn-lt"/>
              </a:rPr>
              <a:t>Author had proposed a system which will enable people to wirelessly transmit notices on a notice board using GSM.</a:t>
            </a:r>
            <a:endParaRPr lang="en-IN" dirty="0">
              <a:solidFill>
                <a:schemeClr val="tx1"/>
              </a:solidFill>
              <a:latin typeface="+mn-lt"/>
            </a:endParaRPr>
          </a:p>
          <a:p>
            <a:pPr marL="285750" lvl="0" indent="-285750">
              <a:lnSpc>
                <a:spcPct val="150000"/>
              </a:lnSpc>
              <a:buFont typeface="Wingdings" panose="05000000000000000000" pitchFamily="2" charset="2"/>
              <a:buChar char="Ø"/>
            </a:pPr>
            <a:r>
              <a:rPr lang="en-US" dirty="0">
                <a:solidFill>
                  <a:schemeClr val="tx1"/>
                </a:solidFill>
                <a:latin typeface="+mn-lt"/>
              </a:rPr>
              <a:t>The project mainly focuses on transmission of textual data through air interface by the use of GSM through asynchronous serial communication.</a:t>
            </a:r>
            <a:endParaRPr lang="en-IN" dirty="0">
              <a:solidFill>
                <a:schemeClr val="tx1"/>
              </a:solidFill>
              <a:latin typeface="+mn-lt"/>
            </a:endParaRPr>
          </a:p>
          <a:p>
            <a:pPr lvl="0">
              <a:lnSpc>
                <a:spcPct val="150000"/>
              </a:lnSpc>
            </a:pPr>
            <a:r>
              <a:rPr lang="en-IN" sz="1800" b="1" dirty="0">
                <a:solidFill>
                  <a:schemeClr val="tx1"/>
                </a:solidFill>
                <a:latin typeface="+mn-lt"/>
                <a:cs typeface="Times New Roman" pitchFamily="18" charset="0"/>
              </a:rPr>
              <a:t>Summary</a:t>
            </a:r>
            <a:r>
              <a:rPr lang="en-IN" sz="1800" dirty="0">
                <a:solidFill>
                  <a:schemeClr val="tx1"/>
                </a:solidFill>
                <a:latin typeface="+mn-lt"/>
                <a:cs typeface="Times New Roman" pitchFamily="18" charset="0"/>
              </a:rPr>
              <a:t>:</a:t>
            </a:r>
          </a:p>
          <a:p>
            <a:pPr marL="285750" lvl="0" indent="-285750">
              <a:lnSpc>
                <a:spcPct val="150000"/>
              </a:lnSpc>
              <a:buFont typeface="Wingdings" panose="05000000000000000000" pitchFamily="2" charset="2"/>
              <a:buChar char="Ø"/>
            </a:pPr>
            <a:r>
              <a:rPr lang="en-IN" dirty="0">
                <a:solidFill>
                  <a:schemeClr val="tx1"/>
                </a:solidFill>
                <a:latin typeface="+mn-lt"/>
              </a:rPr>
              <a:t>The SMS is deleted from the SIM each time it is read, thus making room for the next SMS.</a:t>
            </a:r>
          </a:p>
          <a:p>
            <a:pPr marL="285750" lvl="0" indent="-285750">
              <a:lnSpc>
                <a:spcPct val="150000"/>
              </a:lnSpc>
              <a:buFont typeface="Wingdings" panose="05000000000000000000" pitchFamily="2" charset="2"/>
              <a:buChar char="Ø"/>
            </a:pPr>
            <a:r>
              <a:rPr lang="en-IN" dirty="0">
                <a:solidFill>
                  <a:schemeClr val="tx1"/>
                </a:solidFill>
                <a:latin typeface="+mn-lt"/>
              </a:rPr>
              <a:t>The major constraints incorporated are the use of „*‟ as the termination character of the SMS and the display of one SMS as a time.</a:t>
            </a:r>
            <a:endParaRPr lang="en-IN" sz="2000" dirty="0">
              <a:solidFill>
                <a:schemeClr val="tx1"/>
              </a:solidFill>
              <a:latin typeface="+mn-lt"/>
              <a:cs typeface="Times New Roman" pitchFamily="18" charset="0"/>
            </a:endParaRPr>
          </a:p>
        </p:txBody>
      </p:sp>
    </p:spTree>
    <p:extLst>
      <p:ext uri="{BB962C8B-B14F-4D97-AF65-F5344CB8AC3E}">
        <p14:creationId xmlns:p14="http://schemas.microsoft.com/office/powerpoint/2010/main" val="1113784816"/>
      </p:ext>
    </p:extLst>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2E5369"/>
      </a:dk2>
      <a:lt2>
        <a:srgbClr val="CFE2E7"/>
      </a:lt2>
      <a:accent1>
        <a:srgbClr val="353535"/>
      </a:accent1>
      <a:accent2>
        <a:srgbClr val="1CACE3"/>
      </a:accent2>
      <a:accent3>
        <a:srgbClr val="FFFFFF"/>
      </a:accent3>
      <a:accent4>
        <a:srgbClr val="000000"/>
      </a:accent4>
      <a:accent5>
        <a:srgbClr val="AEAEAE"/>
      </a:accent5>
      <a:accent6>
        <a:srgbClr val="189BCE"/>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2873</TotalTime>
  <Words>1541</Words>
  <Application>Microsoft Office PowerPoint</Application>
  <PresentationFormat>On-screen Show (16:9)</PresentationFormat>
  <Paragraphs>179</Paragraphs>
  <Slides>28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Wingdings</vt:lpstr>
      <vt:lpstr>Calibri</vt:lpstr>
      <vt:lpstr>Noto Sans Symbols</vt:lpstr>
      <vt:lpstr>Century Gothic</vt:lpstr>
      <vt:lpstr>Times New Roman</vt:lpstr>
      <vt:lpstr>Arial</vt:lpstr>
      <vt:lpstr>默认设计模板</vt:lpstr>
      <vt:lpstr>TITLE : IoT Based Wireless Smart Board</vt:lpstr>
      <vt:lpstr>Agenda</vt:lpstr>
      <vt:lpstr>Abstract</vt:lpstr>
      <vt:lpstr>Introduction</vt:lpstr>
      <vt:lpstr>PowerPoint Presentation</vt:lpstr>
      <vt:lpstr>PowerPoint Presentation</vt:lpstr>
      <vt:lpstr>PowerPoint Presentation</vt:lpstr>
      <vt:lpstr>PowerPoint Presentation</vt:lpstr>
      <vt:lpstr>PowerPoint Presentation</vt:lpstr>
      <vt:lpstr>PowerPoint Presentation</vt:lpstr>
      <vt:lpstr>Wireless Electronic Notice Board Using Raspberry Pi 3:</vt:lpstr>
      <vt:lpstr>PowerPoint Presentation</vt:lpstr>
      <vt:lpstr>An IOT Based Web Page Controlled Digital Notice Board:</vt:lpstr>
      <vt:lpstr>PowerPoint Presentation</vt:lpstr>
      <vt:lpstr>IoT based web-controlled notice board:</vt:lpstr>
      <vt:lpstr>Problem statement</vt:lpstr>
      <vt:lpstr>Objectives and methodologies of proposed system</vt:lpstr>
      <vt:lpstr>PowerPoint Presentation</vt:lpstr>
      <vt:lpstr>PowerPoint Presentation</vt:lpstr>
      <vt:lpstr>   Module 4: Deployment    </vt:lpstr>
      <vt:lpstr>DESIGN            </vt:lpstr>
      <vt:lpstr>PowerPoint Presentation</vt:lpstr>
      <vt:lpstr>PowerPoint Presentation</vt:lpstr>
      <vt:lpstr>REQUIREMENT SPECIFICATION</vt:lpstr>
      <vt:lpstr>References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   FARMING ASSISTANCE WEB                              SERVICE</dc:title>
  <dc:creator>CHAYAPATHI-CPN</dc:creator>
  <cp:lastModifiedBy>PRAVESH KASAUNDHAN</cp:lastModifiedBy>
  <cp:revision>284</cp:revision>
  <dcterms:modified xsi:type="dcterms:W3CDTF">2020-06-28T16:41:54Z</dcterms:modified>
</cp:coreProperties>
</file>