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4B4B1-D661-4163-9546-1C2DE371F4E6}" v="323" dt="2022-12-07T00:46:12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1573 24575,'8'0'0,"0"0"0,0 0 0,0-1 0,0 0 0,0-1 0,0 0 0,0 0 0,11-5 0,-14 4 0,1 0 0,-1-1 0,0 0 0,0 0 0,0 0 0,-1 0 0,0-1 0,0 0 0,0 0 0,0 0 0,4-8 0,6-14 0,0 0 0,17-53 0,-31 78 0,1 0 0,0 0 0,0 0 0,0 0 0,0 0 0,0 1 0,1-1 0,-1 0 0,0 1 0,1-1 0,-1 1 0,1-1 0,0 1 0,-1 0 0,1-1 0,0 1 0,0 0 0,0 0 0,0 1 0,0-1 0,0 0 0,0 1 0,0-1 0,0 1 0,0-1 0,0 1 0,0 0 0,0 0 0,1 0 0,-1 0 0,0 1 0,0-1 0,0 0 0,0 1 0,0 0 0,0-1 0,0 1 0,2 1 0,5 1 0,-1 1 0,0 0 0,0 0 0,0 1 0,0 0 0,0 0 0,11 12 0,4 9 0,-18-19 0,1-1 0,-1 0 0,1 0 0,0 0 0,13 9 0,-17-14 0,0 0 0,1 0 0,-1 0 0,0 0 0,1-1 0,-1 1 0,0-1 0,1 1 0,-1-1 0,1 0 0,-1 0 0,1 0 0,-1 0 0,1 0 0,-1 0 0,0-1 0,1 1 0,-1-1 0,0 0 0,1 0 0,-1 0 0,0 0 0,0 0 0,4-2 0,2-3 0,0-1 0,0 0 0,0 0 0,12-16 0,-13 14 0,1 0 0,0 1 0,1 0 0,10-8 0,-16 14 0,0 0 0,0 1 0,0-1 0,1 1 0,-1-1 0,0 1 0,1 0 0,-1 0 0,0 1 0,1-1 0,-1 1 0,1 0 0,-1 0 0,1 0 0,-1 0 0,1 0 0,-1 1 0,5 0 0,44 18 0,-42-15 0,0 0 0,1-1 0,19 5 0,-25-8 0,0 1 0,0-1 0,0-1 0,0 1 0,0 0 0,0-1 0,0 0 0,0 0 0,-1-1 0,1 1 0,0-1 0,4-3 0,0-1 0,0 0 0,0-1 0,-1 0 0,0-1 0,0 0 0,-1 0 0,0 0 0,-1-1 0,0 0 0,0-1 0,8-16 0,-6 10 0,1 1 0,1 0 0,15-17 0,-21 28 0,0-1 0,0 2 0,1-1 0,-1 0 0,1 1 0,0 0 0,0 0 0,0 1 0,0-1 0,1 1 0,-1 0 0,1 0 0,-1 1 0,8-2 0,-7 3 0,0 0 0,0 0 0,0 1 0,0 0 0,0 0 0,0 0 0,0 1 0,0 0 0,0 0 0,-1 0 0,1 1 0,-1-1 0,1 1 0,-1 1 0,0-1 0,0 1 0,5 5 0,11 6 0,-20-14 0,0 0 0,0 0 0,0-1 0,0 1 0,0 0 0,0-1 0,0 1 0,0-1 0,0 1 0,0-1 0,0 1 0,0-1 0,0 0 0,0 0 0,1 0 0,-1 1 0,0-1 0,0 0 0,0 0 0,0 0 0,1-1 0,-1 1 0,0 0 0,0 0 0,0-1 0,0 1 0,0 0 0,0-1 0,0 1 0,0-1 0,0 0 0,0 1 0,0-1 0,0 0 0,0 0 0,0 1 0,0-1 0,-1 0 0,1 0 0,0 0 0,-1 0 0,1 0 0,0 0 0,-1 0 0,1 0 0,-1 0 0,1-2 0,2-7 0,-1 1 0,0-1 0,0 1 0,0-16 0,-1 14 0,0-1 0,1 1 0,0-1 0,0 0 0,1 1 0,5-13 0,-6 21 0,-1 1 0,1-1 0,-1 0 0,1 0 0,0 1 0,0-1 0,0 1 0,0-1 0,1 1 0,-1 0 0,1 0 0,-1 0 0,1 0 0,0 1 0,0-1 0,0 1 0,0-1 0,0 1 0,0 0 0,0 0 0,0 1 0,0-1 0,5 0 0,12 1 0,0 0 0,0 1 0,0 1 0,0 1 0,0 1 0,38 13 0,-31-9 0,1-1 0,48 6 0,-72-13 0,0 0 0,0 0 0,0 0 0,0 0 0,0-1 0,-1 0 0,1 0 0,0 0 0,0 0 0,-1 0 0,1-1 0,0 1 0,-1-1 0,0 0 0,1 0 0,-1 0 0,0-1 0,0 1 0,0-1 0,0 0 0,2-3 0,3-6 0,0 0 0,-1 0 0,-1 0 0,9-23 0,-9 19 0,1 1 0,11-18 0,-17 31 0,0 0 0,1 0 0,-1 0 0,0 1 0,1-1 0,0 0 0,-1 1 0,1-1 0,0 1 0,0 0 0,0 0 0,0-1 0,0 1 0,0 0 0,0 1 0,0-1 0,4-1 0,-2 2 0,1 0 0,-1 0 0,1 0 0,0 1 0,-1-1 0,7 3 0,25 1 0,-32-5 0,0 1 0,-1-1 0,1-1 0,0 1 0,-1 0 0,1-1 0,-1 0 0,0 0 0,1 0 0,-1 0 0,0 0 0,0-1 0,0 1 0,-1-1 0,1 0 0,-1 0 0,3-4 0,4-4 0,-1-1 0,-1 0 0,9-18 0,-5-4 0,-10 27 0,1 0 0,1 1 0,-1-1 0,1 0 0,7-11 0,-9 16 0,0 1 0,0 0 0,0-1 0,1 1 0,-1 0 0,0 0 0,1 0 0,-1 0 0,0 0 0,1 1 0,-1-1 0,1 0 0,-1 1 0,1-1 0,0 1 0,-1-1 0,1 1 0,0 0 0,-1-1 0,1 1 0,0 0 0,-1 0 0,1 0 0,0 1 0,-1-1 0,1 0 0,0 1 0,-1-1 0,1 1 0,1 0 0,8 4 0,-1 0 0,1 1 0,-1 1 0,0-1 0,-1 2 0,0-1 0,0 1 0,10 12 0,-18-19 0,0 1 0,0-1 0,0 0 0,0 0 0,0 0 0,1 0 0,-1 0 0,0 0 0,1-1 0,-1 1 0,0 0 0,1-1 0,-1 1 0,1-1 0,-1 1 0,1-1 0,-1 0 0,1 0 0,0 1 0,-1-1 0,1 0 0,-1 0 0,1-1 0,-1 1 0,1 0 0,-1-1 0,1 1 0,-1 0 0,1-1 0,-1 0 0,1 1 0,-1-1 0,1 0 0,-1 0 0,0 0 0,0 1 0,1-2 0,-1 1 0,1-1 0,6-7 0,-1 0 0,0 0 0,-1 0 0,9-18 0,-2 5 0,-9 15 0,1-1 0,0 1 0,0 0 0,1 1 0,0-1 0,0 1 0,1 1 0,8-8 0,-9 10 0,0 0 0,0 1 0,0-1 0,1 1 0,-1 0 0,0 1 0,1-1 0,-1 1 0,1 1 0,0-1 0,9 1 0,38 3 0,-32-1 0,-1-2 0,1 0 0,24-3 0,-39 1 0,0 1 0,-1-1 0,1 0 0,-1 0 0,0 0 0,0-1 0,1 0 0,-2 0 0,1-1 0,0 0 0,-1 0 0,0 0 0,0 0 0,7-8 0,2-6 0,-1-1 0,-1-1 0,-1 0 0,11-23 0,-8 14 0,-12 25 0,-1 1 0,2 0 0,-1 0 0,0 0 0,1 0 0,-1 0 0,1 1 0,0-1 0,0 1 0,0 0 0,0-1 0,0 1 0,0 1 0,1-1 0,-1 0 0,1 1 0,-1 0 0,1 0 0,-1 0 0,1 0 0,0 0 0,0 1 0,-1 0 0,1-1 0,0 1 0,0 1 0,0-1 0,-1 1 0,8 1 0,9 3 0,0 1 0,0 1 0,0 1 0,21 11 0,-23-10 0,-16-9 0,-1 1 0,0 0 0,1-1 0,-1 0 0,1 1 0,-1-1 0,1 0 0,-1 0 0,1 1 0,-1-1 0,1-1 0,-1 1 0,1 0 0,-1 0 0,0 0 0,1-1 0,-1 1 0,1-1 0,-1 1 0,1-1 0,-1 0 0,0 1 0,0-1 0,1 0 0,-1 0 0,0 0 0,0 0 0,0 0 0,0 0 0,0 0 0,0 0 0,0 0 0,0-1 0,0 1 0,-1 0 0,1-1 0,0 1 0,0-3 0,3-8 0,0 1 0,0-1 0,3-23 0,-3 16 0,-3 14 0,0-1 0,1 1 0,0-1 0,0 1 0,0 0 0,0 0 0,1 0 0,0 0 0,0 0 0,0 0 0,6-6 0,-6 10 0,-1-1 0,1 0 0,0 1 0,-1-1 0,1 1 0,0 0 0,0 0 0,0 0 0,0 0 0,0 0 0,0 1 0,0-1 0,0 1 0,0 0 0,0 0 0,1 0 0,-1 0 0,0 1 0,0-1 0,0 1 0,0 0 0,4 1 0,-1 0 0,-1 0 0,1-1 0,0 0 0,-1 0 0,1-1 0,0 1 0,0-1 0,-1 0 0,1-1 0,0 1 0,0-1 0,-1 0 0,1-1 0,-1 0 0,1 1 0,-1-2 0,0 1 0,1-1 0,-1 1 0,-1-1 0,1-1 0,0 1 0,-1-1 0,8-7 0,-4 3 0,0-1 0,-1 1 0,10-17 0,-12 18 0,-1 0 0,1 0 0,1 1 0,-1 0 0,1-1 0,0 2 0,9-8 0,-12 12-114,0-1 1,0 1-1,-1 0 0,1 0 0,0 1 1,0-1-1,0 0 0,0 1 0,0 0 1,0 0-1,6 0 0,11 2-6712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7:4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24575,'14'0'0,"-4"-1"0,0 1 0,0 0 0,-1 1 0,1 0 0,0 1 0,13 3 0,-21-4 0,0 0 0,0 0 0,0 1 0,0-1 0,0 0 0,0 1 0,0-1 0,0 1 0,0 0 0,-1-1 0,1 1 0,-1 0 0,1 0 0,-1 0 0,0 0 0,0 1 0,0-1 0,0 0 0,0 0 0,0 1 0,-1-1 0,1 0 0,-1 1 0,1-1 0,-1 0 0,0 1 0,0-1 0,0 1 0,0-1 0,-1 0 0,0 5 0,-1 2 0,0 1 0,-1-1 0,0 0 0,-5 10 0,5-14 0,1 0 0,0 1 0,-1-1 0,2 1 0,-1-1 0,1 1 0,0-1 0,0 1 0,0 0 0,1 0 0,0-1 0,0 1 0,0 0 0,2 9 0,0-11 0,0 1 0,-1-1 0,1 1 0,-1-1 0,0 1 0,-1 0 0,1-1 0,-1 1 0,0 0 0,0 0 0,0-1 0,-1 1 0,0 0 0,1-1 0,-2 1 0,1 0 0,-1-1 0,1 0 0,-1 1 0,0-1 0,-1 0 0,1 0 0,-1 0 0,0 0 0,0 0 0,-4 3 0,7-6 0,-1-1 0,0 0 0,1 1 0,-1-1 0,1 0 0,-1 1 0,1-1 0,-1 1 0,1-1 0,-1 1 0,1-1 0,0 1 0,-1-1 0,1 1 0,0-1 0,-1 1 0,1 0 0,0-1 0,0 1 0,0 0 0,-1-1 0,1 1 0,0-1 0,0 1 0,0 0 0,0-1 0,0 1 0,0 0 0,0-1 0,0 1 0,0 0 0,1-1 0,-1 1 0,0 0 0,0-1 0,1 1 0,-1-1 0,0 1 0,1-1 0,-1 1 0,0 0 0,1-1 0,-1 1 0,1-1 0,-1 0 0,1 1 0,-1-1 0,1 1 0,-1-1 0,1 0 0,-1 1 0,1-1 0,1 1 0,0 0 0,0 1 0,-1-1 0,1 1 0,0 0 0,0 0 0,-1 0 0,1 0 0,-1 0 0,2 3 0,1 6 0,0 0 0,1-1 0,0 1 0,1-1 0,0 0 0,0-1 0,1 1 0,0-1 0,1-1 0,0 1 0,13 9 0,-7-8 0,-7-5 0,-1 0 0,1 0 0,-1 0 0,0 1 0,0 0 0,5 8 0,-10-12 0,1 0 0,-1 1 0,0-1 0,0 1 0,0-1 0,-1 1 0,1-1 0,0 1 0,-1 0 0,0-1 0,0 1 0,0 0 0,0-1 0,0 1 0,0 0 0,-1-1 0,1 1 0,-1 0 0,0-1 0,0 1 0,0-1 0,0 1 0,-2 2 0,-15 25 0,14-25 0,1-1 0,0 1 0,0-1 0,1 1 0,-1 0 0,-1 7 0,3-10 0,1 1 0,0-1 0,0 0 0,0 0 0,0 1 0,0-1 0,0 0 0,1 1 0,-1-1 0,1 0 0,-1 1 0,1-1 0,0 0 0,0 0 0,0 0 0,0 0 0,0 0 0,0 0 0,3 2 0,29 27 0,-29-28 0,0 0 0,0-1 0,0 2 0,-1-1 0,1 0 0,-1 1 0,0-1 0,0 1 0,0 0 0,-1 0 0,1 0 0,2 7 0,-5-10 0,0 1 0,0-1 0,0 1 0,0 0 0,0-1 0,0 1 0,0-1 0,0 1 0,-1-1 0,1 1 0,-1-1 0,1 0 0,-1 1 0,0-1 0,1 1 0,-1-1 0,0 0 0,0 0 0,0 1 0,0-1 0,0 0 0,0 0 0,-3 2 0,-36 21 0,6-3 0,33-19 0,0-1 0,0 0 0,0 1 0,0-1 0,1 1 0,-1-1 0,0 1 0,1-1 0,-1 1 0,1-1 0,0 1 0,-1-1 0,1 1 0,0 0 0,0-1 0,0 1 0,0-1 0,0 1 0,1 0 0,-1-1 0,0 1 0,1-1 0,-1 1 0,1-1 0,0 1 0,-1-1 0,1 1 0,0-1 0,0 0 0,0 1 0,0-1 0,1 1 0,6 8 0,0-1 0,0-1 0,15 12 0,-6-5 0,-8-7 0,0 1 0,-1 0 0,0 1 0,12 19 0,-18-25 0,0 0 0,0 1 0,-1-1 0,1 0 0,-1 1 0,0-1 0,-1 1 0,1-1 0,-1 1 0,0 0 0,0-1 0,0 1 0,-1-1 0,0 1 0,1-1 0,-4 8 0,2-7 0,1 0 0,-1 0 0,1 0 0,0 0 0,0 0 0,1 1 0,-1-1 0,1 0 0,0 1 0,1-1 0,-1 0 0,1 1 0,0-1 0,2 5 0,-2-8 0,-1 0 0,1 0 0,-1 0 0,1 0 0,-1 0 0,0 0 0,0 0 0,0 0 0,0 0 0,0 0 0,0 0 0,0-1 0,-1 1 0,1 0 0,-1 0 0,0 0 0,1 0 0,-1 0 0,0-1 0,-2 4 0,-1 1 0,-1 0 0,0-1 0,0 0 0,-9 7 0,10-9 0,0 0 0,0 1 0,0 0 0,0 0 0,1 0 0,-6 9 0,8-12 0,0 1 0,1-1 0,-1 1 0,1-1 0,0 1 0,0 0 0,-1-1 0,1 1 0,0 0 0,0-1 0,0 1 0,1 0 0,-1-1 0,0 1 0,1 0 0,-1-1 0,1 1 0,-1-1 0,1 1 0,0-1 0,0 1 0,-1-1 0,1 0 0,0 1 0,0-1 0,3 3 0,4 3 0,0 1 0,0-1 0,1-1 0,0 1 0,0-1 0,19 8 0,-20-10 0,1 0 0,-1 1 0,0-1 0,-1 2 0,1-1 0,-1 1 0,0 0 0,0 1 0,10 12 0,-14-13 0,0 0 0,-1-1 0,0 1 0,0 0 0,0 1 0,0-1 0,-1 0 0,0 0 0,-1 1 0,1-1 0,-2 12 0,-1 6 0,-9 41 0,9-55 0,1-8 0,1 1 0,0 0 0,-1-1 0,1 1 0,0 0 0,0 0 0,1-1 0,-1 1 0,1 0 0,-1 0 0,1-1 0,0 1 0,0-1 0,0 1 0,0-1 0,0 1 0,1-1 0,-1 0 0,1 1 0,0-1 0,-1 0 0,4 2 0,3 3 0,0-1 0,0 0 0,1 0 0,15 7 0,8 5 0,-32-18 0,0 0 0,1 1 0,-1-1 0,1 0 0,-1 0 0,0 0 0,1 0 0,-1 1 0,0-1 0,1 0 0,-1 0 0,0 1 0,1-1 0,-1 0 0,0 0 0,0 1 0,1-1 0,-1 0 0,0 1 0,0-1 0,0 0 0,0 1 0,1-1 0,-1 1 0,0-1 0,0 0 0,0 1 0,0-1 0,0 1 0,0-1 0,0 0 0,0 1 0,0-1 0,0 1 0,0-1 0,0 0 0,0 1 0,0-1 0,-1 0 0,1 1 0,0-1 0,0 1 0,0-1 0,0 0 0,-1 1 0,1-1 0,0 0 0,0 0 0,-1 1 0,1-1 0,0 0 0,-1 1 0,1-1 0,-1 0 0,-28 13 0,3-2 0,16-1 0,1 1 0,0-1 0,1 2 0,0-1 0,1 1 0,0 0 0,-9 23 0,8-17 0,-2 0 0,-20 31 0,23-39 0,1 0 0,0 1 0,0 0 0,1 0 0,1 0 0,0 1 0,0 0 0,1-1 0,-3 24 0,2 6 0,2 63 0,2-100-62,0 0 0,0 1 0,0-1 0,1 0 0,0 0 0,-1 1 0,1-1 0,1 0 0,-1 0 0,1 0 0,-1 0 0,1 0-1,1 0 1,-1-1 0,0 1 0,1 0 0,0-1 0,-1 0 0,1 0 0,1 0 0,5 5 0,5 0-6764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7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1573 24575,'8'0'0,"0"0"0,0 0 0,0-1 0,0 0 0,0-1 0,0 0 0,0 0 0,11-5 0,-14 4 0,1 0 0,-1-1 0,0 0 0,0 0 0,0 0 0,-1 0 0,0-1 0,0 0 0,0 0 0,0 0 0,4-8 0,6-14 0,0 0 0,17-53 0,-31 78 0,1 0 0,0 0 0,0 0 0,0 0 0,0 0 0,0 1 0,1-1 0,-1 0 0,0 1 0,1-1 0,-1 1 0,1-1 0,0 1 0,-1 0 0,1-1 0,0 1 0,0 0 0,0 0 0,0 1 0,0-1 0,0 0 0,0 1 0,0-1 0,0 1 0,0-1 0,0 1 0,0 0 0,0 0 0,1 0 0,-1 0 0,0 1 0,0-1 0,0 0 0,0 1 0,0 0 0,0-1 0,0 1 0,2 1 0,5 1 0,-1 1 0,0 0 0,0 0 0,0 1 0,0 0 0,0 0 0,11 12 0,4 9 0,-18-19 0,1-1 0,-1 0 0,1 0 0,0 0 0,13 9 0,-17-14 0,0 0 0,1 0 0,-1 0 0,0 0 0,1-1 0,-1 1 0,0-1 0,1 1 0,-1-1 0,1 0 0,-1 0 0,1 0 0,-1 0 0,1 0 0,-1 0 0,0-1 0,1 1 0,-1-1 0,0 0 0,1 0 0,-1 0 0,0 0 0,0 0 0,4-2 0,2-3 0,0-1 0,0 0 0,0 0 0,12-16 0,-13 14 0,1 0 0,0 1 0,1 0 0,10-8 0,-16 14 0,0 0 0,0 1 0,0-1 0,1 1 0,-1-1 0,0 1 0,1 0 0,-1 0 0,0 1 0,1-1 0,-1 1 0,1 0 0,-1 0 0,1 0 0,-1 0 0,1 0 0,-1 1 0,5 0 0,44 18 0,-42-15 0,0 0 0,1-1 0,19 5 0,-25-8 0,0 1 0,0-1 0,0-1 0,0 1 0,0 0 0,0-1 0,0 0 0,0 0 0,-1-1 0,1 1 0,0-1 0,4-3 0,0-1 0,0 0 0,0-1 0,-1 0 0,0-1 0,0 0 0,-1 0 0,0 0 0,-1-1 0,0 0 0,0-1 0,8-16 0,-6 10 0,1 1 0,1 0 0,15-17 0,-21 28 0,0-1 0,0 2 0,1-1 0,-1 0 0,1 1 0,0 0 0,0 0 0,0 1 0,0-1 0,1 1 0,-1 0 0,1 0 0,-1 1 0,8-2 0,-7 3 0,0 0 0,0 0 0,0 1 0,0 0 0,0 0 0,0 0 0,0 1 0,0 0 0,0 0 0,-1 0 0,1 1 0,-1-1 0,1 1 0,-1 1 0,0-1 0,0 1 0,5 5 0,11 6 0,-20-14 0,0 0 0,0 0 0,0-1 0,0 1 0,0 0 0,0-1 0,0 1 0,0-1 0,0 1 0,0-1 0,0 1 0,0-1 0,0 0 0,0 0 0,1 0 0,-1 1 0,0-1 0,0 0 0,0 0 0,0 0 0,1-1 0,-1 1 0,0 0 0,0 0 0,0-1 0,0 1 0,0 0 0,0-1 0,0 1 0,0-1 0,0 0 0,0 1 0,0-1 0,0 0 0,0 0 0,0 1 0,0-1 0,-1 0 0,1 0 0,0 0 0,-1 0 0,1 0 0,0 0 0,-1 0 0,1 0 0,-1 0 0,1-2 0,2-7 0,-1 1 0,0-1 0,0 1 0,0-16 0,-1 14 0,0-1 0,1 1 0,0-1 0,0 0 0,1 1 0,5-13 0,-6 21 0,-1 1 0,1-1 0,-1 0 0,1 0 0,0 1 0,0-1 0,0 1 0,0-1 0,1 1 0,-1 0 0,1 0 0,-1 0 0,1 0 0,0 1 0,0-1 0,0 1 0,0-1 0,0 1 0,0 0 0,0 0 0,0 1 0,0-1 0,5 0 0,12 1 0,0 0 0,0 1 0,0 1 0,0 1 0,0 1 0,38 13 0,-31-9 0,1-1 0,48 6 0,-72-13 0,0 0 0,0 0 0,0 0 0,0 0 0,0-1 0,-1 0 0,1 0 0,0 0 0,0 0 0,-1 0 0,1-1 0,0 1 0,-1-1 0,0 0 0,1 0 0,-1 0 0,0-1 0,0 1 0,0-1 0,0 0 0,2-3 0,3-6 0,0 0 0,-1 0 0,-1 0 0,9-23 0,-9 19 0,1 1 0,11-18 0,-17 31 0,0 0 0,1 0 0,-1 0 0,0 1 0,1-1 0,0 0 0,-1 1 0,1-1 0,0 1 0,0 0 0,0 0 0,0-1 0,0 1 0,0 0 0,0 1 0,0-1 0,4-1 0,-2 2 0,1 0 0,-1 0 0,1 0 0,0 1 0,-1-1 0,7 3 0,25 1 0,-32-5 0,0 1 0,-1-1 0,1-1 0,0 1 0,-1 0 0,1-1 0,-1 0 0,0 0 0,1 0 0,-1 0 0,0 0 0,0-1 0,0 1 0,-1-1 0,1 0 0,-1 0 0,3-4 0,4-4 0,-1-1 0,-1 0 0,9-18 0,-5-4 0,-10 27 0,1 0 0,1 1 0,-1-1 0,1 0 0,7-11 0,-9 16 0,0 1 0,0 0 0,0-1 0,1 1 0,-1 0 0,0 0 0,1 0 0,-1 0 0,0 0 0,1 1 0,-1-1 0,1 0 0,-1 1 0,1-1 0,0 1 0,-1-1 0,1 1 0,0 0 0,-1-1 0,1 1 0,0 0 0,-1 0 0,1 0 0,0 1 0,-1-1 0,1 0 0,0 1 0,-1-1 0,1 1 0,1 0 0,8 4 0,-1 0 0,1 1 0,-1 1 0,0-1 0,-1 2 0,0-1 0,0 1 0,10 12 0,-18-19 0,0 1 0,0-1 0,0 0 0,0 0 0,0 0 0,1 0 0,-1 0 0,0 0 0,1-1 0,-1 1 0,0 0 0,1-1 0,-1 1 0,1-1 0,-1 1 0,1-1 0,-1 0 0,1 0 0,0 1 0,-1-1 0,1 0 0,-1 0 0,1-1 0,-1 1 0,1 0 0,-1-1 0,1 1 0,-1 0 0,1-1 0,-1 0 0,1 1 0,-1-1 0,1 0 0,-1 0 0,0 0 0,0 1 0,1-2 0,-1 1 0,1-1 0,6-7 0,-1 0 0,0 0 0,-1 0 0,9-18 0,-2 5 0,-9 15 0,1-1 0,0 1 0,0 0 0,1 1 0,0-1 0,0 1 0,1 1 0,8-8 0,-9 10 0,0 0 0,0 1 0,0-1 0,1 1 0,-1 0 0,0 1 0,1-1 0,-1 1 0,1 1 0,0-1 0,9 1 0,38 3 0,-32-1 0,-1-2 0,1 0 0,24-3 0,-39 1 0,0 1 0,-1-1 0,1 0 0,-1 0 0,0 0 0,0-1 0,1 0 0,-2 0 0,1-1 0,0 0 0,-1 0 0,0 0 0,0 0 0,7-8 0,2-6 0,-1-1 0,-1-1 0,-1 0 0,11-23 0,-8 14 0,-12 25 0,-1 1 0,2 0 0,-1 0 0,0 0 0,1 0 0,-1 0 0,1 1 0,0-1 0,0 1 0,0 0 0,0-1 0,0 1 0,0 1 0,1-1 0,-1 0 0,1 1 0,-1 0 0,1 0 0,-1 0 0,1 0 0,0 0 0,0 1 0,-1 0 0,1-1 0,0 1 0,0 1 0,0-1 0,-1 1 0,8 1 0,9 3 0,0 1 0,0 1 0,0 1 0,21 11 0,-23-10 0,-16-9 0,-1 1 0,0 0 0,1-1 0,-1 0 0,1 1 0,-1-1 0,1 0 0,-1 0 0,1 1 0,-1-1 0,1-1 0,-1 1 0,1 0 0,-1 0 0,0 0 0,1-1 0,-1 1 0,1-1 0,-1 1 0,1-1 0,-1 0 0,0 1 0,0-1 0,1 0 0,-1 0 0,0 0 0,0 0 0,0 0 0,0 0 0,0 0 0,0 0 0,0 0 0,0-1 0,0 1 0,-1 0 0,1-1 0,0 1 0,0-3 0,3-8 0,0 1 0,0-1 0,3-23 0,-3 16 0,-3 14 0,0-1 0,1 1 0,0-1 0,0 1 0,0 0 0,0 0 0,1 0 0,0 0 0,0 0 0,0 0 0,6-6 0,-6 10 0,-1-1 0,1 0 0,0 1 0,-1-1 0,1 1 0,0 0 0,0 0 0,0 0 0,0 0 0,0 0 0,0 1 0,0-1 0,0 1 0,0 0 0,0 0 0,1 0 0,-1 0 0,0 1 0,0-1 0,0 1 0,0 0 0,4 1 0,-1 0 0,-1 0 0,1-1 0,0 0 0,-1 0 0,1-1 0,0 1 0,0-1 0,-1 0 0,1-1 0,0 1 0,0-1 0,-1 0 0,1-1 0,-1 0 0,1 1 0,-1-2 0,0 1 0,1-1 0,-1 1 0,-1-1 0,1-1 0,0 1 0,-1-1 0,8-7 0,-4 3 0,0-1 0,-1 1 0,10-17 0,-12 18 0,-1 0 0,1 0 0,1 1 0,-1 0 0,1-1 0,0 2 0,9-8 0,-12 12-114,0-1 1,0 1-1,-1 0 0,1 0 0,0 1 1,0-1-1,0 0 0,0 1 0,0 0 1,0 0-1,6 0 0,11 2-6712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8:0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24575,'2'0'0,"17"2"0,-1-2 0,1-1 0,0 0 0,0-1 0,-1-1 0,1-1 0,-1-1 0,28-11 0,-44 15 0,0 0 0,-1 0 0,1 1 0,0-1 0,-1 0 0,1 1 0,0-1 0,0 1 0,0-1 0,0 1 0,-1 0 0,1-1 0,0 1 0,0 0 0,0 1 0,0-1 0,0 0 0,0 0 0,-1 1 0,1-1 0,0 1 0,0 0 0,-1-1 0,1 1 0,0 0 0,1 1 0,-1 1 0,0 0 0,0-1 0,-1 1 0,1 0 0,-1 0 0,0 0 0,0 0 0,0 0 0,0 1 0,0-1 0,-1 0 0,1 0 0,-1 0 0,0 6 0,-1 23 0,1-23 0,-1 0 0,1 0 0,1 0 0,0 0 0,2 11 0,-2-18 0,-1 1 0,1-1 0,0 0 0,0 0 0,0 0 0,1 0 0,-1 0 0,0 0 0,1 0 0,-1 0 0,1-1 0,-1 1 0,1 0 0,0-1 0,0 0 0,0 1 0,0-1 0,0 0 0,0 0 0,0 0 0,0 0 0,0 0 0,1-1 0,-1 1 0,3 0 0,21 2 0,1-1 0,0-1 0,52-5 0,-4 0 0,-75 4 0,1-1 0,-1 1 0,1 0 0,0 0 0,-1 0 0,1 0 0,-1 0 0,1 0 0,0 0 0,-1 0 0,1 0 0,0 0 0,-1 0 0,1 0 0,0 0 0,-1 0 0,1 1 0,-1-1 0,1 0 0,0 0 0,-1 1 0,1-1 0,-1 0 0,1 1 0,-1-1 0,1 1 0,0 0 0,-13 11 0,-7 3 0,19-15 0,-50 61 0,45-54 0,0 0 0,1 0 0,-1 0 0,2 1 0,-1 0 0,1-1 0,-3 10 0,6-16 0,0 1 0,0 0 0,0-1 0,0 1 0,0-1 0,0 1 0,0 0 0,1-1 0,-1 1 0,1-1 0,-1 1 0,1-1 0,-1 1 0,1-1 0,0 1 0,0-1 0,0 0 0,-1 1 0,1-1 0,1 0 0,-1 0 0,0 0 0,0 0 0,0 0 0,1 0 0,-1 0 0,0 0 0,1 0 0,-1-1 0,1 1 0,-1 0 0,1-1 0,-1 1 0,1-1 0,-1 0 0,3 1 0,9 1 0,0 1 0,0-2 0,19 0 0,-23 0 0,125-3 0,24 1 0,-156 1 0,0 0 0,0 0 0,0 0 0,0 0 0,1 1 0,-1-1 0,0 1 0,0-1 0,0 1 0,-1-1 0,1 1 0,0 0 0,0 0 0,0 0 0,0 0 0,-1 0 0,1 1 0,-1-1 0,1 1 0,-1-1 0,1 1 0,-1-1 0,0 1 0,1-1 0,-1 1 0,0 0 0,0 0 0,0 0 0,-1 0 0,1 0 0,0 0 0,-1 0 0,1 0 0,-1 0 0,0 0 0,0 2 0,0 7 0,-1 1 0,0-1 0,-1 0 0,0 0 0,-6 16 0,2-8 0,-33 168 0,38-184 0,1-1 0,-1 0 0,1 0 0,0 1 0,0-1 0,0 0 0,0 0 0,0 1 0,0-1 0,1 0 0,-1 1 0,1-1 0,0 0 0,-1 0 0,1 0 0,0 0 0,1 2 0,-1-2 0,1-1 0,-1 0 0,0 0 0,0-1 0,0 1 0,1 0 0,-1 0 0,0-1 0,1 1 0,-1 0 0,1-1 0,-1 1 0,0-1 0,1 0 0,-1 0 0,1 1 0,-1-1 0,1 0 0,1 0 0,7-2 0,-1 1 0,0-1 0,0-1 0,0 1 0,0-2 0,12-5 0,11-4 0,60-16 0,-91 28 0,0 1 0,0 0 0,0 0 0,0 0 0,0-1 0,0 1 0,0 0 0,0 0 0,0 0 0,0 1 0,0-1 0,0 0 0,0 0 0,0 1 0,0-1 0,0 0 0,0 1 0,-1-1 0,1 1 0,0-1 0,0 1 0,0-1 0,0 1 0,0 1 0,1-1 0,-1 1 0,0 0 0,1 0 0,-1 1 0,0-1 0,0 0 0,0 0 0,-1 0 0,1 1 0,0 2 0,1 8 0,-1 0 0,0 0 0,-2 14 0,1-18 0,0-4 0,0-1 0,0 1 0,0 0 0,0-1 0,1 1 0,0-1 0,0 1 0,0-1 0,1 1 0,0-1 0,2 5 0,-2-7 0,0 1 0,0-1 0,0 0 0,0 0 0,1 0 0,-1 0 0,1 0 0,-1 0 0,1-1 0,0 1 0,-1-1 0,1 0 0,0 0 0,0 0 0,0 0 0,0 0 0,6 0 0,2 0 0,-1-1 0,1 0 0,0 0 0,-1-1 0,1 0 0,-1-1 0,1-1 0,12-3 0,-10 2 0,0 0 0,0 2 0,0 0 0,20-1 0,-31 3 0,0 0 0,0 0 0,0 0 0,0 0 0,0 0 0,0 0 0,-1 1 0,1-1 0,0 1 0,0 0 0,-1-1 0,1 1 0,0 0 0,-1 0 0,1 0 0,0 0 0,-1 0 0,1 1 0,-1-1 0,0 0 0,0 1 0,1-1 0,-1 1 0,1 1 0,0 3 0,0-1 0,0 0 0,-1 1 0,1 0 0,-1-1 0,0 9 0,-1-10 0,0 0 0,0 0 0,1 0 0,-1 0 0,1 0 0,0-1 0,0 1 0,0 0 0,1-1 0,-1 1 0,1-1 0,0 1 0,0-1 0,0 0 0,0 0 0,1 0 0,3 4 0,2-3 0,0 0 0,0-1 0,0 0 0,0-1 0,1 1 0,-1-2 0,1 1 0,-1-1 0,1-1 0,-1 1 0,1-1 0,16-3 0,-13 2 0,-1 1 0,1 0 0,0 0 0,0 1 0,22 6 0,-32-7 0,1 1 0,-1 0 0,1 1 0,-1-1 0,0 0 0,1 1 0,-1-1 0,0 1 0,0 0 0,0 0 0,0 0 0,0 0 0,-1 0 0,1 0 0,-1 0 0,1 0 0,-1 1 0,0-1 0,0 1 0,0-1 0,0 1 0,0-1 0,1 5 0,-1 5 0,0 0 0,0 1 0,-1-1 0,-2 15 0,1-18 0,0 0 0,1 1 0,0-1 0,1 0 0,2 12 0,-2-18 0,0-1 0,0 0 0,0 0 0,0 0 0,1 0 0,-1 0 0,1 0 0,-1 0 0,1 0 0,0-1 0,0 1 0,0 0 0,0-1 0,0 0 0,0 1 0,0-1 0,0 0 0,1 0 0,-1 0 0,0-1 0,1 1 0,-1 0 0,0-1 0,1 0 0,2 1 0,10 0 0,-1 0 0,1-1 0,16-2 0,-12 0 0,7-2 0,9 0 0,-35 5 0,1-1 0,-1 0 0,1 1 0,-1-1 0,0 0 0,1 1 0,-1-1 0,1 1 0,-1-1 0,0 1 0,1-1 0,-1 1 0,0-1 0,0 1 0,1-1 0,-1 1 0,0-1 0,0 1 0,0-1 0,0 1 0,0-1 0,0 1 0,0 0 0,0-1 0,0 1 0,0-1 0,0 1 0,0-1 0,0 1 0,0-1 0,0 1 0,-1-1 0,1 1 0,0 0 0,0-1 0,-1 1 0,1-1 0,-11 29 0,9-23 0,-7 12 0,7-13 0,-1-1 0,1 1 0,0 0 0,0 0 0,1 1 0,-2 5 0,3-10 0,0 0 0,0 0 0,0 0 0,1 0 0,-1 0 0,0 0 0,0 0 0,1 0 0,-1 0 0,0 0 0,1 0 0,-1 0 0,1 0 0,-1 0 0,1 0 0,0-1 0,-1 1 0,1 0 0,0 0 0,-1-1 0,1 1 0,0 0 0,0-1 0,0 1 0,-1-1 0,1 1 0,0-1 0,0 0 0,0 1 0,0-1 0,0 0 0,0 1 0,0-1 0,0 0 0,0 0 0,0 0 0,0 0 0,2 0 0,20 1 0,1 0 0,0-2 0,0-1 0,0 0 0,27-8 0,-50 10 0,0-1 0,0 1 0,0 0 0,0-1 0,0 1 0,0 0 0,0 0 0,0 0 0,0 0 0,0 0 0,0 0 0,0 0 0,0 0 0,0 0 0,0 0 0,0 0 0,0 1 0,-1-1 0,1 0 0,0 1 0,0-1 0,0 1 0,0-1 0,0 1 0,0-1 0,-1 1 0,1-1 0,0 1 0,0 0 0,-1 0 0,1-1 0,0 1 0,-1 0 0,1 0 0,-1 0 0,1 0 0,-1 0 0,0-1 0,1 1 0,-1 0 0,0 0 0,0 0 0,1 0 0,-1 0 0,0 0 0,0 0 0,0 0 0,0 0 0,0 0 0,-1 1 0,1 0 0,0-1 0,0 1 0,0-1 0,0 0 0,1 1 0,-1-1 0,0 0 0,1 1 0,-1-1 0,0 0 0,1 1 0,0-1 0,-1 0 0,1 0 0,0 1 0,0-1 0,-1 0 0,1 0 0,0 0 0,0 0 0,0 0 0,0 0 0,0 0 0,1-1 0,1 2 0,12 2-1365,1-2-5461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8:1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8:45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24575,'14'0'0,"-4"-1"0,0 1 0,0 0 0,-1 1 0,1 0 0,0 1 0,13 3 0,-21-4 0,0 0 0,0 0 0,0 1 0,0-1 0,0 0 0,0 1 0,0-1 0,0 1 0,0 0 0,-1-1 0,1 1 0,-1 0 0,1 0 0,-1 0 0,0 0 0,0 1 0,0-1 0,0 0 0,0 0 0,0 1 0,-1-1 0,1 0 0,-1 1 0,1-1 0,-1 0 0,0 1 0,0-1 0,0 1 0,0-1 0,-1 0 0,0 5 0,-1 2 0,0 1 0,-1-1 0,0 0 0,-5 10 0,5-14 0,1 0 0,0 1 0,-1-1 0,2 1 0,-1-1 0,1 1 0,0-1 0,0 1 0,0 0 0,1 0 0,0-1 0,0 1 0,0 0 0,2 9 0,0-11 0,0 1 0,-1-1 0,1 1 0,-1-1 0,0 1 0,-1 0 0,1-1 0,-1 1 0,0 0 0,0 0 0,0-1 0,-1 1 0,0 0 0,1-1 0,-2 1 0,1 0 0,-1-1 0,1 0 0,-1 1 0,0-1 0,-1 0 0,1 0 0,-1 0 0,0 0 0,0 0 0,-4 3 0,7-6 0,-1-1 0,0 0 0,1 1 0,-1-1 0,1 0 0,-1 1 0,1-1 0,-1 1 0,1-1 0,-1 1 0,1-1 0,0 1 0,-1-1 0,1 1 0,0-1 0,-1 1 0,1 0 0,0-1 0,0 1 0,0 0 0,-1-1 0,1 1 0,0-1 0,0 1 0,0 0 0,0-1 0,0 1 0,0 0 0,0-1 0,0 1 0,0 0 0,1-1 0,-1 1 0,0 0 0,0-1 0,1 1 0,-1-1 0,0 1 0,1-1 0,-1 1 0,0 0 0,1-1 0,-1 1 0,1-1 0,-1 0 0,1 1 0,-1-1 0,1 1 0,-1-1 0,1 0 0,-1 1 0,1-1 0,1 1 0,0 0 0,0 1 0,-1-1 0,1 1 0,0 0 0,0 0 0,-1 0 0,1 0 0,-1 0 0,2 3 0,1 6 0,0 0 0,1-1 0,0 1 0,1-1 0,0 0 0,0-1 0,1 1 0,0-1 0,1-1 0,0 1 0,13 9 0,-7-8 0,-7-5 0,-1 0 0,1 0 0,-1 0 0,0 1 0,0 0 0,5 8 0,-10-12 0,1 0 0,-1 1 0,0-1 0,0 1 0,0-1 0,-1 1 0,1-1 0,0 1 0,-1 0 0,0-1 0,0 1 0,0 0 0,0-1 0,0 1 0,0 0 0,-1-1 0,1 1 0,-1 0 0,0-1 0,0 1 0,0-1 0,0 1 0,-2 2 0,-15 25 0,14-25 0,1-1 0,0 1 0,0-1 0,1 1 0,-1 0 0,-1 7 0,3-10 0,1 1 0,0-1 0,0 0 0,0 0 0,0 1 0,0-1 0,0 0 0,1 1 0,-1-1 0,1 0 0,-1 1 0,1-1 0,0 0 0,0 0 0,0 0 0,0 0 0,0 0 0,0 0 0,3 2 0,29 27 0,-29-28 0,0 0 0,0-1 0,0 2 0,-1-1 0,1 0 0,-1 1 0,0-1 0,0 1 0,0 0 0,-1 0 0,1 0 0,2 7 0,-5-10 0,0 1 0,0-1 0,0 1 0,0 0 0,0-1 0,0 1 0,0-1 0,0 1 0,-1-1 0,1 1 0,-1-1 0,1 0 0,-1 1 0,0-1 0,1 1 0,-1-1 0,0 0 0,0 0 0,0 1 0,0-1 0,0 0 0,0 0 0,-3 2 0,-36 21 0,6-3 0,33-19 0,0-1 0,0 0 0,0 1 0,0-1 0,1 1 0,-1-1 0,0 1 0,1-1 0,-1 1 0,1-1 0,0 1 0,-1-1 0,1 1 0,0 0 0,0-1 0,0 1 0,0-1 0,0 1 0,1 0 0,-1-1 0,0 1 0,1-1 0,-1 1 0,1-1 0,0 1 0,-1-1 0,1 1 0,0-1 0,0 0 0,0 1 0,0-1 0,1 1 0,6 8 0,0-1 0,0-1 0,15 12 0,-6-5 0,-8-7 0,0 1 0,-1 0 0,0 1 0,12 19 0,-18-25 0,0 0 0,0 1 0,-1-1 0,1 0 0,-1 1 0,0-1 0,-1 1 0,1-1 0,-1 1 0,0 0 0,0-1 0,0 1 0,-1-1 0,0 1 0,1-1 0,-4 8 0,2-7 0,1 0 0,-1 0 0,1 0 0,0 0 0,0 0 0,1 1 0,-1-1 0,1 0 0,0 1 0,1-1 0,-1 0 0,1 1 0,0-1 0,2 5 0,-2-8 0,-1 0 0,1 0 0,-1 0 0,1 0 0,-1 0 0,0 0 0,0 0 0,0 0 0,0 0 0,0 0 0,0 0 0,0-1 0,-1 1 0,1 0 0,-1 0 0,0 0 0,1 0 0,-1 0 0,0-1 0,-2 4 0,-1 1 0,-1 0 0,0-1 0,0 0 0,-9 7 0,10-9 0,0 0 0,0 1 0,0 0 0,0 0 0,1 0 0,-6 9 0,8-12 0,0 1 0,1-1 0,-1 1 0,1-1 0,0 1 0,0 0 0,-1-1 0,1 1 0,0 0 0,0-1 0,0 1 0,1 0 0,-1-1 0,0 1 0,1 0 0,-1-1 0,1 1 0,-1-1 0,1 1 0,0-1 0,0 1 0,-1-1 0,1 0 0,0 1 0,0-1 0,3 3 0,4 3 0,0 1 0,0-1 0,1-1 0,0 1 0,0-1 0,19 8 0,-20-10 0,1 0 0,-1 1 0,0-1 0,-1 2 0,1-1 0,-1 1 0,0 0 0,0 1 0,10 12 0,-14-13 0,0 0 0,-1-1 0,0 1 0,0 0 0,0 1 0,0-1 0,-1 0 0,0 0 0,-1 1 0,1-1 0,-2 12 0,-1 6 0,-9 41 0,9-55 0,1-8 0,1 1 0,0 0 0,-1-1 0,1 1 0,0 0 0,0 0 0,1-1 0,-1 1 0,1 0 0,-1 0 0,1-1 0,0 1 0,0-1 0,0 1 0,0-1 0,0 1 0,1-1 0,-1 0 0,1 1 0,0-1 0,-1 0 0,4 2 0,3 3 0,0-1 0,0 0 0,1 0 0,15 7 0,8 5 0,-32-18 0,0 0 0,1 1 0,-1-1 0,1 0 0,-1 0 0,0 0 0,1 0 0,-1 1 0,0-1 0,1 0 0,-1 0 0,0 1 0,1-1 0,-1 0 0,0 0 0,0 1 0,1-1 0,-1 0 0,0 1 0,0-1 0,0 0 0,0 1 0,1-1 0,-1 1 0,0-1 0,0 0 0,0 1 0,0-1 0,0 1 0,0-1 0,0 0 0,0 1 0,0-1 0,0 1 0,0-1 0,0 0 0,0 1 0,0-1 0,-1 0 0,1 1 0,0-1 0,0 1 0,0-1 0,0 0 0,-1 1 0,1-1 0,0 0 0,0 0 0,-1 1 0,1-1 0,0 0 0,-1 1 0,1-1 0,-1 0 0,-28 13 0,3-2 0,16-1 0,1 1 0,0-1 0,1 2 0,0-1 0,1 1 0,0 0 0,-9 23 0,8-17 0,-2 0 0,-20 31 0,23-39 0,1 0 0,0 1 0,0 0 0,1 0 0,1 0 0,0 1 0,0 0 0,1-1 0,-3 24 0,2 6 0,2 63 0,2-100-62,0 0 0,0 1 0,0-1 0,1 0 0,0 0 0,-1 1 0,1-1 0,1 0 0,-1 0 0,1 0 0,-1 0 0,1 0-1,1 0 1,-1-1 0,0 1 0,1 0 0,0-1 0,-1 0 0,1 0 0,1 0 0,5 5 0,5 0-6764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00:39:0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24575,'14'0'0,"-4"-1"0,0 1 0,0 0 0,-1 1 0,1 0 0,0 1 0,13 3 0,-21-4 0,0 0 0,0 0 0,0 1 0,0-1 0,0 0 0,0 1 0,0-1 0,0 1 0,0 0 0,-1-1 0,1 1 0,-1 0 0,1 0 0,-1 0 0,0 0 0,0 1 0,0-1 0,0 0 0,0 0 0,0 1 0,-1-1 0,1 0 0,-1 1 0,1-1 0,-1 0 0,0 1 0,0-1 0,0 1 0,0-1 0,-1 0 0,0 5 0,-1 2 0,0 1 0,-1-1 0,0 0 0,-5 10 0,5-14 0,1 0 0,0 1 0,-1-1 0,2 1 0,-1-1 0,1 1 0,0-1 0,0 1 0,0 0 0,1 0 0,0-1 0,0 1 0,0 0 0,2 9 0,0-11 0,0 1 0,-1-1 0,1 1 0,-1-1 0,0 1 0,-1 0 0,1-1 0,-1 1 0,0 0 0,0 0 0,0-1 0,-1 1 0,0 0 0,1-1 0,-2 1 0,1 0 0,-1-1 0,1 0 0,-1 1 0,0-1 0,-1 0 0,1 0 0,-1 0 0,0 0 0,0 0 0,-4 3 0,7-6 0,-1-1 0,0 0 0,1 1 0,-1-1 0,1 0 0,-1 1 0,1-1 0,-1 1 0,1-1 0,-1 1 0,1-1 0,0 1 0,-1-1 0,1 1 0,0-1 0,-1 1 0,1 0 0,0-1 0,0 1 0,0 0 0,-1-1 0,1 1 0,0-1 0,0 1 0,0 0 0,0-1 0,0 1 0,0 0 0,0-1 0,0 1 0,0 0 0,1-1 0,-1 1 0,0 0 0,0-1 0,1 1 0,-1-1 0,0 1 0,1-1 0,-1 1 0,0 0 0,1-1 0,-1 1 0,1-1 0,-1 0 0,1 1 0,-1-1 0,1 1 0,-1-1 0,1 0 0,-1 1 0,1-1 0,1 1 0,0 0 0,0 1 0,-1-1 0,1 1 0,0 0 0,0 0 0,-1 0 0,1 0 0,-1 0 0,2 3 0,1 6 0,0 0 0,1-1 0,0 1 0,1-1 0,0 0 0,0-1 0,1 1 0,0-1 0,1-1 0,0 1 0,13 9 0,-7-8 0,-7-5 0,-1 0 0,1 0 0,-1 0 0,0 1 0,0 0 0,5 8 0,-10-12 0,1 0 0,-1 1 0,0-1 0,0 1 0,0-1 0,-1 1 0,1-1 0,0 1 0,-1 0 0,0-1 0,0 1 0,0 0 0,0-1 0,0 1 0,0 0 0,-1-1 0,1 1 0,-1 0 0,0-1 0,0 1 0,0-1 0,0 1 0,-2 2 0,-15 25 0,14-25 0,1-1 0,0 1 0,0-1 0,1 1 0,-1 0 0,-1 7 0,3-10 0,1 1 0,0-1 0,0 0 0,0 0 0,0 1 0,0-1 0,0 0 0,1 1 0,-1-1 0,1 0 0,-1 1 0,1-1 0,0 0 0,0 0 0,0 0 0,0 0 0,0 0 0,0 0 0,3 2 0,29 27 0,-29-28 0,0 0 0,0-1 0,0 2 0,-1-1 0,1 0 0,-1 1 0,0-1 0,0 1 0,0 0 0,-1 0 0,1 0 0,2 7 0,-5-10 0,0 1 0,0-1 0,0 1 0,0 0 0,0-1 0,0 1 0,0-1 0,0 1 0,-1-1 0,1 1 0,-1-1 0,1 0 0,-1 1 0,0-1 0,1 1 0,-1-1 0,0 0 0,0 0 0,0 1 0,0-1 0,0 0 0,0 0 0,-3 2 0,-36 21 0,6-3 0,33-19 0,0-1 0,0 0 0,0 1 0,0-1 0,1 1 0,-1-1 0,0 1 0,1-1 0,-1 1 0,1-1 0,0 1 0,-1-1 0,1 1 0,0 0 0,0-1 0,0 1 0,0-1 0,0 1 0,1 0 0,-1-1 0,0 1 0,1-1 0,-1 1 0,1-1 0,0 1 0,-1-1 0,1 1 0,0-1 0,0 0 0,0 1 0,0-1 0,1 1 0,6 8 0,0-1 0,0-1 0,15 12 0,-6-5 0,-8-7 0,0 1 0,-1 0 0,0 1 0,12 19 0,-18-25 0,0 0 0,0 1 0,-1-1 0,1 0 0,-1 1 0,0-1 0,-1 1 0,1-1 0,-1 1 0,0 0 0,0-1 0,0 1 0,-1-1 0,0 1 0,1-1 0,-4 8 0,2-7 0,1 0 0,-1 0 0,1 0 0,0 0 0,0 0 0,1 1 0,-1-1 0,1 0 0,0 1 0,1-1 0,-1 0 0,1 1 0,0-1 0,2 5 0,-2-8 0,-1 0 0,1 0 0,-1 0 0,1 0 0,-1 0 0,0 0 0,0 0 0,0 0 0,0 0 0,0 0 0,0 0 0,0-1 0,-1 1 0,1 0 0,-1 0 0,0 0 0,1 0 0,-1 0 0,0-1 0,-2 4 0,-1 1 0,-1 0 0,0-1 0,0 0 0,-9 7 0,10-9 0,0 0 0,0 1 0,0 0 0,0 0 0,1 0 0,-6 9 0,8-12 0,0 1 0,1-1 0,-1 1 0,1-1 0,0 1 0,0 0 0,-1-1 0,1 1 0,0 0 0,0-1 0,0 1 0,1 0 0,-1-1 0,0 1 0,1 0 0,-1-1 0,1 1 0,-1-1 0,1 1 0,0-1 0,0 1 0,-1-1 0,1 0 0,0 1 0,0-1 0,3 3 0,4 3 0,0 1 0,0-1 0,1-1 0,0 1 0,0-1 0,19 8 0,-20-10 0,1 0 0,-1 1 0,0-1 0,-1 2 0,1-1 0,-1 1 0,0 0 0,0 1 0,10 12 0,-14-13 0,0 0 0,-1-1 0,0 1 0,0 0 0,0 1 0,0-1 0,-1 0 0,0 0 0,-1 1 0,1-1 0,-2 12 0,-1 6 0,-9 41 0,9-55 0,1-8 0,1 1 0,0 0 0,-1-1 0,1 1 0,0 0 0,0 0 0,1-1 0,-1 1 0,1 0 0,-1 0 0,1-1 0,0 1 0,0-1 0,0 1 0,0-1 0,0 1 0,1-1 0,-1 0 0,1 1 0,0-1 0,-1 0 0,4 2 0,3 3 0,0-1 0,0 0 0,1 0 0,15 7 0,8 5 0,-32-18 0,0 0 0,1 1 0,-1-1 0,1 0 0,-1 0 0,0 0 0,1 0 0,-1 1 0,0-1 0,1 0 0,-1 0 0,0 1 0,1-1 0,-1 0 0,0 0 0,0 1 0,1-1 0,-1 0 0,0 1 0,0-1 0,0 0 0,0 1 0,1-1 0,-1 1 0,0-1 0,0 0 0,0 1 0,0-1 0,0 1 0,0-1 0,0 0 0,0 1 0,0-1 0,0 1 0,0-1 0,0 0 0,0 1 0,0-1 0,-1 0 0,1 1 0,0-1 0,0 1 0,0-1 0,0 0 0,-1 1 0,1-1 0,0 0 0,0 0 0,-1 1 0,1-1 0,0 0 0,-1 1 0,1-1 0,-1 0 0,-28 13 0,3-2 0,16-1 0,1 1 0,0-1 0,1 2 0,0-1 0,1 1 0,0 0 0,-9 23 0,8-17 0,-2 0 0,-20 31 0,23-39 0,1 0 0,0 1 0,0 0 0,1 0 0,1 0 0,0 1 0,0 0 0,1-1 0,-3 24 0,2 6 0,2 63 0,2-100-62,0 0 0,0 1 0,0-1 0,1 0 0,0 0 0,-1 1 0,1-1 0,1 0 0,-1 0 0,1 0 0,-1 0 0,1 0-1,1 0 1,-1-1 0,0 1 0,1 0 0,0-1 0,-1 0 0,1 0 0,1 0 0,5 5 0,5 0-6764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5844-F9C0-F694-A45A-984C3B45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45E6F-28F1-5A5B-20BC-EF01D2AF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6427-E559-4BF5-B6AE-34A8593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57BA-FDA5-2216-8BE5-121B0A19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BC1F-F799-E00E-DAE0-896DC6A6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05B-F3A3-BC40-E32A-E6E0D4FE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545B8-D30C-31F1-A79C-44C0CA9DD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C4AE-0570-951F-0CF5-1C5365B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CC8A-2D40-5FE7-FC3B-0A38CED9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6A3D-2B0C-85F9-1C57-2CB987B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C9B1F-583C-1D55-F382-4A34DCA0E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9C205-5D84-3FE1-0963-8C977063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4A5D-96D2-8909-0E63-2006FF79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057E-3297-264F-EBB3-7553E67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CE48-C1C7-649B-D7DB-4665588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4A7E-EF9F-91AB-6747-5D71FA6B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40B-20AB-7EDA-011B-7061B309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DEF7-E754-DD51-9493-FFAAB776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26BF-60D5-8084-430D-F1A0026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99FE-F688-369B-BB36-FE3B2C60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2B04-751F-1311-0D81-2DEF6F57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23F8-E7D8-B7D7-9DAC-36BAA3A4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E6CC-1205-7452-A34A-2488AC86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B5C5-5AEF-D6C7-1B08-1B2D3513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E07A-4BC5-8BFF-8FE3-BBE9CC61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C355-472C-1BAF-73A4-75045D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00E7-060E-3F46-9FBE-DB29112D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D4712-CB54-A235-CDA2-CFC3B478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8F9A-3995-B2BB-BF36-678646F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2C812-E360-9BAB-5921-EB101F0F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95A1C-822B-2865-BAC1-03EDA449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3BFE-9030-6C6E-0850-1B31F9CB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4752-117F-B0CC-55FA-FED089F7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74A2-085D-14EA-AEFD-4B0830BE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BD7E6-9631-6A94-7FE0-BF455BE19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A796-0EDF-80EB-34A1-CBA2A00C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A049A-0AFA-2D30-2E13-6F74BF19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AE92B-5A49-9B67-6799-A0CE3B6D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321F0-2AA9-699A-8972-95F1FEDE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3A6E-7F5B-F9CE-1C0F-7769E94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46CE-3103-123F-2BA1-B0159DB2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D7AB9-0A8A-3EA8-5B8C-1AF40A52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D5C7D-B5AD-48C8-FF98-A2A9CC9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38CC9-666E-5D57-91AC-22E89D63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88007-6167-6E4D-0B50-91C80E50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3294-F2A7-6D32-2954-2DC4A9C0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4504-3718-5960-4FDA-BB6DF7B5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1231-F76C-C860-DCF7-B86C9C7F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7D435-F37A-A796-745A-B74E7E1F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C87A-1D73-EED2-C53F-B57C7342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37C8A-09C3-CEDC-6480-6274C87A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CA9B-06E0-9702-85F6-CB45A91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8B5A-2ABB-2C2E-FB99-917A689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C56DA-9C5B-0286-9E13-F0A053FC6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F3700-B5E7-50BF-362F-A38AD9BA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0533-130E-4AFB-2D59-E58BDF99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7F7A-C514-1B30-11B0-D9F5C62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6082-2A8D-E7E9-8928-17AE4DA0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9D9F5-84DA-529B-734D-DF952089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59B0-0389-47B8-C2AA-DF94B166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DCF7-D04D-AB92-9CD4-90FC773B5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1461-4C60-4AEC-9336-BADDFDEEA11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648B-1A86-3D35-D98A-0384DFD93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3204-B3F8-96AF-B1E2-98AE4243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3E01-40B8-450F-8ED5-98438B5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veshKoirala/Transformers-Pap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C9A3-E7A6-2DA6-01E0-CB40862D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 Delay Time prediction using Time Series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5D93E-600B-99FE-C6F3-76288B4A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Pravesh Koirala</a:t>
            </a:r>
          </a:p>
        </p:txBody>
      </p:sp>
    </p:spTree>
    <p:extLst>
      <p:ext uri="{BB962C8B-B14F-4D97-AF65-F5344CB8AC3E}">
        <p14:creationId xmlns:p14="http://schemas.microsoft.com/office/powerpoint/2010/main" val="407095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C93352B-298E-6D26-9698-B1B7E3A186F2}"/>
              </a:ext>
            </a:extLst>
          </p:cNvPr>
          <p:cNvGrpSpPr/>
          <p:nvPr/>
        </p:nvGrpSpPr>
        <p:grpSpPr>
          <a:xfrm>
            <a:off x="1399592" y="556727"/>
            <a:ext cx="3237722" cy="1365379"/>
            <a:chOff x="1399592" y="556727"/>
            <a:chExt cx="7203232" cy="24290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54DAC1-2568-86E8-3528-5B4B31061143}"/>
                </a:ext>
              </a:extLst>
            </p:cNvPr>
            <p:cNvCxnSpPr/>
            <p:nvPr/>
          </p:nvCxnSpPr>
          <p:spPr>
            <a:xfrm>
              <a:off x="1399592" y="1250302"/>
              <a:ext cx="124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ADC2D0-6D4F-5346-B608-4242AF40F15C}"/>
                </a:ext>
              </a:extLst>
            </p:cNvPr>
            <p:cNvCxnSpPr>
              <a:cxnSpLocks/>
            </p:cNvCxnSpPr>
            <p:nvPr/>
          </p:nvCxnSpPr>
          <p:spPr>
            <a:xfrm>
              <a:off x="2640563" y="1250302"/>
              <a:ext cx="1922106" cy="1166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8C4074-C6FB-4C03-ECC9-C962E3437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563" y="814874"/>
              <a:ext cx="2295331" cy="43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2E4F86-FB4E-D76C-1416-78E3F717A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669" y="1125894"/>
              <a:ext cx="3362131" cy="1290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9EE65-D5D7-5EE2-E1C8-3A9ACB1D4D1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1125894"/>
              <a:ext cx="342122" cy="185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750D7F-10BF-05DA-872A-8E8142135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556727"/>
              <a:ext cx="678024" cy="5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1EEF3B-D8A0-35FA-213D-293C9B69EBCD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69" y="2416629"/>
              <a:ext cx="1681065" cy="485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543BF24-5EB0-5B5E-007F-2803961E7BFC}"/>
              </a:ext>
            </a:extLst>
          </p:cNvPr>
          <p:cNvSpPr txBox="1"/>
          <p:nvPr/>
        </p:nvSpPr>
        <p:spPr>
          <a:xfrm>
            <a:off x="2985308" y="219092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67E1E-DBDD-FBAD-F702-825EAFD1AB79}"/>
              </a:ext>
            </a:extLst>
          </p:cNvPr>
          <p:cNvSpPr txBox="1"/>
          <p:nvPr/>
        </p:nvSpPr>
        <p:spPr>
          <a:xfrm>
            <a:off x="2985308" y="46279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0D2F32-6931-8EF8-D2E8-589488FB73F0}"/>
              </a:ext>
            </a:extLst>
          </p:cNvPr>
          <p:cNvGrpSpPr/>
          <p:nvPr/>
        </p:nvGrpSpPr>
        <p:grpSpPr>
          <a:xfrm>
            <a:off x="1563562" y="2901821"/>
            <a:ext cx="3237722" cy="1365379"/>
            <a:chOff x="1399592" y="556727"/>
            <a:chExt cx="7203232" cy="242906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BC3BAE-B202-E7AE-94CE-1EAFA697A6A8}"/>
                </a:ext>
              </a:extLst>
            </p:cNvPr>
            <p:cNvCxnSpPr/>
            <p:nvPr/>
          </p:nvCxnSpPr>
          <p:spPr>
            <a:xfrm>
              <a:off x="1399592" y="1250302"/>
              <a:ext cx="124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2A30D0-375A-57F7-3EE3-86909D50DF4C}"/>
                </a:ext>
              </a:extLst>
            </p:cNvPr>
            <p:cNvCxnSpPr>
              <a:cxnSpLocks/>
            </p:cNvCxnSpPr>
            <p:nvPr/>
          </p:nvCxnSpPr>
          <p:spPr>
            <a:xfrm>
              <a:off x="2640563" y="1250302"/>
              <a:ext cx="1922106" cy="1166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2CB76D-BC0A-432C-0D97-A999E2008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563" y="814874"/>
              <a:ext cx="2295331" cy="43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8B35CF4-C845-54A4-8C73-204DF5791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669" y="1125894"/>
              <a:ext cx="3362131" cy="1290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96A3521-FCC4-FECF-A571-9C825E18449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1125894"/>
              <a:ext cx="342122" cy="185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EB894E-824F-ED4F-65FB-127C48A2F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556727"/>
              <a:ext cx="678024" cy="5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948958-7C4B-378A-D4D7-19C3A523EAFD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69" y="2416629"/>
              <a:ext cx="1681065" cy="485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1012D49-2041-5328-82C7-EB32348166CF}"/>
              </a:ext>
            </a:extLst>
          </p:cNvPr>
          <p:cNvGrpSpPr/>
          <p:nvPr/>
        </p:nvGrpSpPr>
        <p:grpSpPr>
          <a:xfrm>
            <a:off x="6530558" y="533349"/>
            <a:ext cx="3237722" cy="1365379"/>
            <a:chOff x="6530558" y="533349"/>
            <a:chExt cx="3237722" cy="136537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3DF8903-FC95-4B69-A5D1-485ED23FB665}"/>
                </a:ext>
              </a:extLst>
            </p:cNvPr>
            <p:cNvGrpSpPr/>
            <p:nvPr/>
          </p:nvGrpSpPr>
          <p:grpSpPr>
            <a:xfrm>
              <a:off x="6530558" y="533349"/>
              <a:ext cx="3237722" cy="1365379"/>
              <a:chOff x="1399592" y="556727"/>
              <a:chExt cx="7203232" cy="2429069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1946185-2900-F6C3-9BF3-B6FAE3714B12}"/>
                  </a:ext>
                </a:extLst>
              </p:cNvPr>
              <p:cNvCxnSpPr/>
              <p:nvPr/>
            </p:nvCxnSpPr>
            <p:spPr>
              <a:xfrm>
                <a:off x="1399592" y="1250302"/>
                <a:ext cx="1240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9D338-6AEE-9D37-2DBB-2B681EF1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563" y="1250302"/>
                <a:ext cx="1922106" cy="11663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B75F550-D908-E2D7-AC9C-C26523E22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563" y="814874"/>
                <a:ext cx="2295331" cy="435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CCD8D6C-B543-5D88-4AAA-D6383F363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2669" y="1125894"/>
                <a:ext cx="3362131" cy="1290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0A3D223-9C2C-5EB5-8149-A7747D63E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800" y="1125894"/>
                <a:ext cx="342122" cy="1859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F9DEAEC-6C4F-ED0F-DCE7-53E206BA9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4800" y="556727"/>
                <a:ext cx="678024" cy="569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B09EE4C-6133-4AA5-0016-D7365A3E2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669" y="2416629"/>
                <a:ext cx="1681065" cy="48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6A1CED-D1A4-1C41-35AB-6AD536DC10AD}"/>
                    </a:ext>
                  </a:extLst>
                </p14:cNvPr>
                <p14:cNvContentPartPr/>
                <p14:nvPr/>
              </p14:nvContentPartPr>
              <p14:xfrm>
                <a:off x="8089288" y="917390"/>
                <a:ext cx="1258920" cy="56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6A1CED-D1A4-1C41-35AB-6AD536DC10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0648" y="908750"/>
                  <a:ext cx="1276560" cy="58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F0BAB9-D502-6BCD-7D1D-9FACE9520711}"/>
              </a:ext>
            </a:extLst>
          </p:cNvPr>
          <p:cNvSpPr txBox="1"/>
          <p:nvPr/>
        </p:nvSpPr>
        <p:spPr>
          <a:xfrm>
            <a:off x="8178600" y="215268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89F6B3-EF5C-32BC-4F48-1AB842FB801A}"/>
              </a:ext>
            </a:extLst>
          </p:cNvPr>
          <p:cNvGrpSpPr/>
          <p:nvPr/>
        </p:nvGrpSpPr>
        <p:grpSpPr>
          <a:xfrm>
            <a:off x="6711247" y="2882305"/>
            <a:ext cx="3237722" cy="1365379"/>
            <a:chOff x="6530558" y="533349"/>
            <a:chExt cx="3237722" cy="13653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319EEFD-37BC-1261-A789-F490553C84B7}"/>
                </a:ext>
              </a:extLst>
            </p:cNvPr>
            <p:cNvGrpSpPr/>
            <p:nvPr/>
          </p:nvGrpSpPr>
          <p:grpSpPr>
            <a:xfrm>
              <a:off x="6530558" y="533349"/>
              <a:ext cx="3237722" cy="1365379"/>
              <a:chOff x="1563562" y="2901821"/>
              <a:chExt cx="3237722" cy="136537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80A4A78-211A-C114-E153-91976A42F916}"/>
                  </a:ext>
                </a:extLst>
              </p:cNvPr>
              <p:cNvGrpSpPr/>
              <p:nvPr/>
            </p:nvGrpSpPr>
            <p:grpSpPr>
              <a:xfrm>
                <a:off x="1563562" y="2901821"/>
                <a:ext cx="3237722" cy="1365379"/>
                <a:chOff x="1399592" y="556727"/>
                <a:chExt cx="7203232" cy="2429069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5BFFD8-0B99-C6D4-08A7-79FDFC998838}"/>
                    </a:ext>
                  </a:extLst>
                </p:cNvPr>
                <p:cNvCxnSpPr/>
                <p:nvPr/>
              </p:nvCxnSpPr>
              <p:spPr>
                <a:xfrm>
                  <a:off x="1399592" y="1250302"/>
                  <a:ext cx="12409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AF73182-F513-8950-C7D0-BF37CEB32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0563" y="1250302"/>
                  <a:ext cx="1922106" cy="1166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6640019-95A9-1C9C-FCD5-CA710676B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0563" y="814874"/>
                  <a:ext cx="2295331" cy="435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F5021C8-1BE5-126E-5BDB-DC80D97AD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2669" y="1125894"/>
                  <a:ext cx="3362131" cy="1290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4357BA8-826E-FC9E-8E0D-32486B7F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4800" y="1125894"/>
                  <a:ext cx="342122" cy="18599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E77B76-C190-B620-269F-5FA2B9932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800" y="556727"/>
                  <a:ext cx="678024" cy="5691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C13C529-7CF0-0BF4-6656-D9595E633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2669" y="2416629"/>
                  <a:ext cx="1681065" cy="4851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0166770-D6CE-654E-0C5C-4F87A5F2EABB}"/>
                      </a:ext>
                    </a:extLst>
                  </p14:cNvPr>
                  <p14:cNvContentPartPr/>
                  <p14:nvPr/>
                </p14:nvContentPartPr>
                <p14:xfrm>
                  <a:off x="4487848" y="3293030"/>
                  <a:ext cx="198000" cy="88524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0166770-D6CE-654E-0C5C-4F87A5F2EAB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78848" y="3284390"/>
                    <a:ext cx="215640" cy="902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A1D671-C734-16CB-1B7B-6F03C01FDE1D}"/>
                    </a:ext>
                  </a:extLst>
                </p14:cNvPr>
                <p14:cNvContentPartPr/>
                <p14:nvPr/>
              </p14:nvContentPartPr>
              <p14:xfrm>
                <a:off x="8089288" y="917390"/>
                <a:ext cx="1258920" cy="56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A1D671-C734-16CB-1B7B-6F03C01FDE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0648" y="908750"/>
                  <a:ext cx="1276560" cy="58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DA9A5B-6DB4-C148-3B91-F5397BD848B2}"/>
                  </a:ext>
                </a:extLst>
              </p14:cNvPr>
              <p14:cNvContentPartPr/>
              <p14:nvPr/>
            </p14:nvContentPartPr>
            <p14:xfrm>
              <a:off x="7296208" y="3326510"/>
              <a:ext cx="781920" cy="528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DA9A5B-6DB4-C148-3B91-F5397BD848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7568" y="3317510"/>
                <a:ext cx="7995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8A9F3B-FE2B-AB21-8063-307332ACF644}"/>
                  </a:ext>
                </a:extLst>
              </p14:cNvPr>
              <p14:cNvContentPartPr/>
              <p14:nvPr/>
            </p14:nvContentPartPr>
            <p14:xfrm>
              <a:off x="7212688" y="587783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8A9F3B-FE2B-AB21-8063-307332ACF6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3688" y="5869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597A75E-D0F5-0045-85D8-D73BAC4B3A8D}"/>
                  </a:ext>
                </a:extLst>
              </p14:cNvPr>
              <p14:cNvContentPartPr/>
              <p14:nvPr/>
            </p14:nvContentPartPr>
            <p14:xfrm>
              <a:off x="4487848" y="3293030"/>
              <a:ext cx="198000" cy="885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597A75E-D0F5-0045-85D8-D73BAC4B3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848" y="3284390"/>
                <a:ext cx="21564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C023A-069C-0FDA-0F4B-967F37409203}"/>
                  </a:ext>
                </a:extLst>
              </p14:cNvPr>
              <p14:cNvContentPartPr/>
              <p14:nvPr/>
            </p14:nvContentPartPr>
            <p14:xfrm>
              <a:off x="9435589" y="905813"/>
              <a:ext cx="198000" cy="885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C023A-069C-0FDA-0F4B-967F374092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6589" y="897173"/>
                <a:ext cx="215640" cy="90288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09AFE5B4-357E-E8FC-A58F-654B3BA3F415}"/>
              </a:ext>
            </a:extLst>
          </p:cNvPr>
          <p:cNvSpPr txBox="1"/>
          <p:nvPr/>
        </p:nvSpPr>
        <p:spPr>
          <a:xfrm>
            <a:off x="8269977" y="46863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78C917-E706-5043-A44C-9FB2105DCF10}"/>
              </a:ext>
            </a:extLst>
          </p:cNvPr>
          <p:cNvSpPr txBox="1"/>
          <p:nvPr/>
        </p:nvSpPr>
        <p:spPr>
          <a:xfrm>
            <a:off x="4254759" y="5467740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Delay propagation in Traffic Networks</a:t>
            </a:r>
          </a:p>
        </p:txBody>
      </p:sp>
    </p:spTree>
    <p:extLst>
      <p:ext uri="{BB962C8B-B14F-4D97-AF65-F5344CB8AC3E}">
        <p14:creationId xmlns:p14="http://schemas.microsoft.com/office/powerpoint/2010/main" val="17619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CDD63E0-CFC5-BE8F-40FD-EE0E41CC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4" y="4555854"/>
            <a:ext cx="2450839" cy="1149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E0D5CD5-EBAF-24D9-C2C8-D29E42E7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3" y="4914272"/>
            <a:ext cx="2188193" cy="1026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1DE1B-CFDE-6275-D300-C83ECAACC3A8}"/>
              </a:ext>
            </a:extLst>
          </p:cNvPr>
          <p:cNvCxnSpPr>
            <a:cxnSpLocks/>
          </p:cNvCxnSpPr>
          <p:nvPr/>
        </p:nvCxnSpPr>
        <p:spPr>
          <a:xfrm>
            <a:off x="1279848" y="1598644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A4235-242C-0FC8-1B31-7F6B7FDD9AA8}"/>
              </a:ext>
            </a:extLst>
          </p:cNvPr>
          <p:cNvSpPr/>
          <p:nvPr/>
        </p:nvSpPr>
        <p:spPr>
          <a:xfrm>
            <a:off x="3195733" y="169896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A0D99-E828-98D2-6369-BC2DA9866321}"/>
              </a:ext>
            </a:extLst>
          </p:cNvPr>
          <p:cNvSpPr/>
          <p:nvPr/>
        </p:nvSpPr>
        <p:spPr>
          <a:xfrm>
            <a:off x="3019424" y="255037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6775D-EA59-3B08-8C52-913AF7D14818}"/>
              </a:ext>
            </a:extLst>
          </p:cNvPr>
          <p:cNvSpPr/>
          <p:nvPr/>
        </p:nvSpPr>
        <p:spPr>
          <a:xfrm>
            <a:off x="5537718" y="690465"/>
            <a:ext cx="2920481" cy="2113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Transformer 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6FC22-E830-4326-8AC7-17505F465E8B}"/>
              </a:ext>
            </a:extLst>
          </p:cNvPr>
          <p:cNvSpPr/>
          <p:nvPr/>
        </p:nvSpPr>
        <p:spPr>
          <a:xfrm>
            <a:off x="5537717" y="4054151"/>
            <a:ext cx="2920481" cy="2113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Transformer Decoder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73B954-4AD0-1101-CB18-FA0A332AC451}"/>
              </a:ext>
            </a:extLst>
          </p:cNvPr>
          <p:cNvCxnSpPr>
            <a:cxnSpLocks/>
          </p:cNvCxnSpPr>
          <p:nvPr/>
        </p:nvCxnSpPr>
        <p:spPr>
          <a:xfrm>
            <a:off x="1450908" y="1334275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668A83-C374-42A0-6773-1B5EB46F1C8A}"/>
              </a:ext>
            </a:extLst>
          </p:cNvPr>
          <p:cNvCxnSpPr/>
          <p:nvPr/>
        </p:nvCxnSpPr>
        <p:spPr>
          <a:xfrm>
            <a:off x="2936516" y="2485054"/>
            <a:ext cx="25565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D9005E-3B67-A3A4-5A6F-F233B908B76B}"/>
              </a:ext>
            </a:extLst>
          </p:cNvPr>
          <p:cNvSpPr/>
          <p:nvPr/>
        </p:nvSpPr>
        <p:spPr>
          <a:xfrm>
            <a:off x="2895598" y="354563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76BB9-DCB7-A4C7-2E34-88118862972E}"/>
              </a:ext>
            </a:extLst>
          </p:cNvPr>
          <p:cNvCxnSpPr>
            <a:cxnSpLocks/>
          </p:cNvCxnSpPr>
          <p:nvPr/>
        </p:nvCxnSpPr>
        <p:spPr>
          <a:xfrm>
            <a:off x="4321628" y="1220755"/>
            <a:ext cx="12160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C41EE-010C-5654-B104-9FB241F2B2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97958" y="2803849"/>
            <a:ext cx="1" cy="12503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C43AD-E23F-8FBF-D757-33F57483A786}"/>
              </a:ext>
            </a:extLst>
          </p:cNvPr>
          <p:cNvSpPr txBox="1"/>
          <p:nvPr/>
        </p:nvSpPr>
        <p:spPr>
          <a:xfrm>
            <a:off x="719623" y="902359"/>
            <a:ext cx="18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DD3924-8B1C-96E7-5B46-953C00185CA5}"/>
              </a:ext>
            </a:extLst>
          </p:cNvPr>
          <p:cNvCxnSpPr>
            <a:cxnSpLocks/>
          </p:cNvCxnSpPr>
          <p:nvPr/>
        </p:nvCxnSpPr>
        <p:spPr>
          <a:xfrm>
            <a:off x="979713" y="1894113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F892C6-2CBA-004B-5830-34C4D43BE615}"/>
              </a:ext>
            </a:extLst>
          </p:cNvPr>
          <p:cNvCxnSpPr>
            <a:cxnSpLocks/>
          </p:cNvCxnSpPr>
          <p:nvPr/>
        </p:nvCxnSpPr>
        <p:spPr>
          <a:xfrm>
            <a:off x="4145319" y="1523999"/>
            <a:ext cx="13923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203C9B-40DC-23DE-47F8-B5317F2970CB}"/>
              </a:ext>
            </a:extLst>
          </p:cNvPr>
          <p:cNvCxnSpPr>
            <a:cxnSpLocks/>
          </p:cNvCxnSpPr>
          <p:nvPr/>
        </p:nvCxnSpPr>
        <p:spPr>
          <a:xfrm>
            <a:off x="4021493" y="1838127"/>
            <a:ext cx="15162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E9446-1F36-8868-58BD-0CC9D525A432}"/>
              </a:ext>
            </a:extLst>
          </p:cNvPr>
          <p:cNvCxnSpPr/>
          <p:nvPr/>
        </p:nvCxnSpPr>
        <p:spPr>
          <a:xfrm>
            <a:off x="2936516" y="2796073"/>
            <a:ext cx="25565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EF7BB4-F3CD-4387-CF0B-5BFF9BCCF03B}"/>
              </a:ext>
            </a:extLst>
          </p:cNvPr>
          <p:cNvSpPr txBox="1"/>
          <p:nvPr/>
        </p:nvSpPr>
        <p:spPr>
          <a:xfrm>
            <a:off x="979713" y="2611407"/>
            <a:ext cx="18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vars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1094F1-7983-B2CF-D5AA-889D0CBF1B26}"/>
              </a:ext>
            </a:extLst>
          </p:cNvPr>
          <p:cNvSpPr/>
          <p:nvPr/>
        </p:nvSpPr>
        <p:spPr>
          <a:xfrm>
            <a:off x="3552824" y="4618662"/>
            <a:ext cx="1899361" cy="80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9B640-CB0D-A3D1-A4DE-7DA289853C6B}"/>
              </a:ext>
            </a:extLst>
          </p:cNvPr>
          <p:cNvSpPr txBox="1"/>
          <p:nvPr/>
        </p:nvSpPr>
        <p:spPr>
          <a:xfrm>
            <a:off x="3458545" y="3813700"/>
            <a:ext cx="255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graph embeddings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F173C4-BB67-E319-D0B3-C20A7CB91C24}"/>
              </a:ext>
            </a:extLst>
          </p:cNvPr>
          <p:cNvCxnSpPr>
            <a:cxnSpLocks/>
          </p:cNvCxnSpPr>
          <p:nvPr/>
        </p:nvCxnSpPr>
        <p:spPr>
          <a:xfrm>
            <a:off x="8528663" y="5094514"/>
            <a:ext cx="1253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882FC1-795A-0126-3D19-A7FBAF94EB3C}"/>
              </a:ext>
            </a:extLst>
          </p:cNvPr>
          <p:cNvSpPr txBox="1"/>
          <p:nvPr/>
        </p:nvSpPr>
        <p:spPr>
          <a:xfrm>
            <a:off x="8458198" y="455761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prediction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B0A45-EA0C-8A28-2627-A44DC0C87F17}"/>
              </a:ext>
            </a:extLst>
          </p:cNvPr>
          <p:cNvSpPr txBox="1"/>
          <p:nvPr/>
        </p:nvSpPr>
        <p:spPr>
          <a:xfrm>
            <a:off x="4021493" y="6260837"/>
            <a:ext cx="6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Fig: Architecture of Mixed Time Series Transformer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12BA36A-1251-14BD-E2CA-0D35FD9F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0" y="5162936"/>
            <a:ext cx="2120460" cy="948906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C9948B6-69E5-E3A4-ADD1-0E05D0C5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640" y="4881554"/>
            <a:ext cx="2226212" cy="9760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44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B159-4627-F844-F026-1A998463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incorporate the information of the global structure in Transformers?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D777-9B7A-0235-DBE3-87BEB833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Embedding using Graph Neural Networks?</a:t>
                </a:r>
              </a:p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 decoder instead of 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Hoping that decoder self-attention will figure out a way to associate segment delays across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D777-9B7A-0235-DBE3-87BEB833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0AE2828-5578-E8C0-DC6C-04DFE4385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43" b="1113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673244-9E5D-D111-EE18-56C18EB6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B940-4F0C-6987-05A1-3E5DF184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B7A-53CA-BB42-AC2D-41C284B2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delay in the Fixed-line Transit System.</a:t>
            </a:r>
          </a:p>
          <a:p>
            <a:r>
              <a:rPr lang="en-US" dirty="0"/>
              <a:t>Predictors?</a:t>
            </a:r>
          </a:p>
          <a:p>
            <a:pPr lvl="1"/>
            <a:r>
              <a:rPr lang="en-US" dirty="0"/>
              <a:t>Weather (temperature, humidity, precipitation)</a:t>
            </a:r>
          </a:p>
          <a:p>
            <a:pPr lvl="1"/>
            <a:r>
              <a:rPr lang="en-US" dirty="0"/>
              <a:t>Day of the week.</a:t>
            </a:r>
          </a:p>
          <a:p>
            <a:pPr lvl="1"/>
            <a:r>
              <a:rPr lang="en-US" dirty="0"/>
              <a:t>Time of the day.</a:t>
            </a:r>
          </a:p>
          <a:p>
            <a:pPr lvl="1"/>
            <a:r>
              <a:rPr lang="en-US" dirty="0"/>
              <a:t>School breaks / holidays / Concerts or Events.</a:t>
            </a:r>
          </a:p>
          <a:p>
            <a:pPr lvl="1"/>
            <a:r>
              <a:rPr lang="en-US" dirty="0"/>
              <a:t>Nature of the route.</a:t>
            </a:r>
          </a:p>
          <a:p>
            <a:pPr lvl="2"/>
            <a:r>
              <a:rPr lang="en-US" dirty="0"/>
              <a:t>Downtown vs Suburb.</a:t>
            </a:r>
          </a:p>
        </p:txBody>
      </p:sp>
    </p:spTree>
    <p:extLst>
      <p:ext uri="{BB962C8B-B14F-4D97-AF65-F5344CB8AC3E}">
        <p14:creationId xmlns:p14="http://schemas.microsoft.com/office/powerpoint/2010/main" val="401987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DFE-CF06-1E22-A48F-2C7D456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B998-2C56-A8AC-2283-848F9B85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of Predictors: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426050-35B2-9BC9-7088-6DFEB0D39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964789"/>
                  </p:ext>
                </p:extLst>
              </p:nvPr>
            </p:nvGraphicFramePr>
            <p:xfrm>
              <a:off x="5251061" y="593984"/>
              <a:ext cx="5087258" cy="434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3629">
                      <a:extLst>
                        <a:ext uri="{9D8B030D-6E8A-4147-A177-3AD203B41FA5}">
                          <a16:colId xmlns:a16="http://schemas.microsoft.com/office/drawing/2014/main" val="2864136956"/>
                        </a:ext>
                      </a:extLst>
                    </a:gridCol>
                    <a:gridCol w="2543629">
                      <a:extLst>
                        <a:ext uri="{9D8B030D-6E8A-4147-A177-3AD203B41FA5}">
                          <a16:colId xmlns:a16="http://schemas.microsoft.com/office/drawing/2014/main" val="42573294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Cardinality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49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275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Humidity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532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Precipitation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080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Travel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28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Segment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772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Break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 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930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National Holiday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77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Day of the Week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𝑇𝑢𝑒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413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of the Day (15-min bucket)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 1, 2, …96}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746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Route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534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426050-35B2-9BC9-7088-6DFEB0D39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964789"/>
                  </p:ext>
                </p:extLst>
              </p:nvPr>
            </p:nvGraphicFramePr>
            <p:xfrm>
              <a:off x="5251061" y="593984"/>
              <a:ext cx="5087258" cy="434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3629">
                      <a:extLst>
                        <a:ext uri="{9D8B030D-6E8A-4147-A177-3AD203B41FA5}">
                          <a16:colId xmlns:a16="http://schemas.microsoft.com/office/drawing/2014/main" val="2864136956"/>
                        </a:ext>
                      </a:extLst>
                    </a:gridCol>
                    <a:gridCol w="2543629">
                      <a:extLst>
                        <a:ext uri="{9D8B030D-6E8A-4147-A177-3AD203B41FA5}">
                          <a16:colId xmlns:a16="http://schemas.microsoft.com/office/drawing/2014/main" val="42573294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Cardinality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49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108197" r="-1199" b="-9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275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Humidity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208197" r="-1199" b="-8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32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Precipitation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308197" r="-1199" b="-7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080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Travel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415000" r="-1199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28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Segment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506557" r="-1199" b="-5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772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School Break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606557" r="-1199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930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National Holiday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706557" r="-1199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77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Day of the Week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806557" r="-1199" b="-2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1361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of the Day (15-min bucket)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526667" r="-1199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746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Route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0" t="-1078689" r="-11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534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FCBDF4-485E-516D-8282-C8951711CC38}"/>
              </a:ext>
            </a:extLst>
          </p:cNvPr>
          <p:cNvSpPr txBox="1"/>
          <p:nvPr/>
        </p:nvSpPr>
        <p:spPr>
          <a:xfrm>
            <a:off x="1614196" y="5952931"/>
            <a:ext cx="65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*There are more than 3000 route segments in the dataset, we only consider a few for the purpose of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8344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EDD2-BCE9-0C5D-3E5D-CCA58C73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284A-191B-0696-B170-84BF711B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Courtesy CARTA</a:t>
            </a:r>
          </a:p>
          <a:p>
            <a:r>
              <a:rPr lang="en-US" dirty="0"/>
              <a:t>APC (Automated Passenger Count) Data.</a:t>
            </a:r>
          </a:p>
          <a:p>
            <a:pPr lvl="1"/>
            <a:r>
              <a:rPr lang="en-US" dirty="0"/>
              <a:t>2022 Jan-April</a:t>
            </a:r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Scaling (Linear, Logarithmic)</a:t>
            </a:r>
          </a:p>
          <a:p>
            <a:pPr lvl="1"/>
            <a:r>
              <a:rPr lang="en-US" dirty="0"/>
              <a:t>Time Bucketing of 15 mins.</a:t>
            </a:r>
          </a:p>
          <a:p>
            <a:pPr lvl="1"/>
            <a:r>
              <a:rPr lang="en-US" dirty="0"/>
              <a:t>Filtering on segments to keep it small.</a:t>
            </a:r>
          </a:p>
        </p:txBody>
      </p:sp>
    </p:spTree>
    <p:extLst>
      <p:ext uri="{BB962C8B-B14F-4D97-AF65-F5344CB8AC3E}">
        <p14:creationId xmlns:p14="http://schemas.microsoft.com/office/powerpoint/2010/main" val="3820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4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3EECA-6C64-91F6-6C59-3E491168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010999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Time Series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84E-4FED-214F-9F05-B422D182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3352"/>
            <a:ext cx="4783697" cy="4670754"/>
          </a:xfrm>
        </p:spPr>
        <p:txBody>
          <a:bodyPr>
            <a:normAutofit/>
          </a:bodyPr>
          <a:lstStyle/>
          <a:p>
            <a:r>
              <a:rPr lang="en-US" sz="2000" dirty="0"/>
              <a:t>An extension of the *traditional* transformer that allows you to work with continuous time predictors.</a:t>
            </a:r>
          </a:p>
          <a:p>
            <a:r>
              <a:rPr lang="en-US" sz="2000" dirty="0"/>
              <a:t>Check </a:t>
            </a:r>
            <a:r>
              <a:rPr lang="en-US" sz="2000" dirty="0">
                <a:hlinkClick r:id="rId2"/>
              </a:rPr>
              <a:t>https://github.com/PraveshKoirala/Transformers-Paper</a:t>
            </a:r>
            <a:r>
              <a:rPr lang="en-US" sz="2000" dirty="0"/>
              <a:t> for an overview on the method.</a:t>
            </a:r>
          </a:p>
          <a:p>
            <a:r>
              <a:rPr lang="en-US" sz="2000" b="1" dirty="0"/>
              <a:t>EXTENSION:</a:t>
            </a:r>
          </a:p>
          <a:p>
            <a:pPr lvl="1"/>
            <a:r>
              <a:rPr lang="en-US" sz="1600" dirty="0"/>
              <a:t>Change the architecture in such a way that it now works with both Categorical and Continuous predictors.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B41EFD-231D-2577-CEFC-0B2F9834F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" b="1"/>
          <a:stretch/>
        </p:blipFill>
        <p:spPr bwMode="auto">
          <a:xfrm>
            <a:off x="5943600" y="-195543"/>
            <a:ext cx="5494365" cy="747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1DE1B-CFDE-6275-D300-C83ECAACC3A8}"/>
              </a:ext>
            </a:extLst>
          </p:cNvPr>
          <p:cNvCxnSpPr>
            <a:cxnSpLocks/>
          </p:cNvCxnSpPr>
          <p:nvPr/>
        </p:nvCxnSpPr>
        <p:spPr>
          <a:xfrm>
            <a:off x="1279848" y="1598644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A4235-242C-0FC8-1B31-7F6B7FDD9AA8}"/>
              </a:ext>
            </a:extLst>
          </p:cNvPr>
          <p:cNvSpPr/>
          <p:nvPr/>
        </p:nvSpPr>
        <p:spPr>
          <a:xfrm>
            <a:off x="3195733" y="169896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A0D99-E828-98D2-6369-BC2DA9866321}"/>
              </a:ext>
            </a:extLst>
          </p:cNvPr>
          <p:cNvSpPr/>
          <p:nvPr/>
        </p:nvSpPr>
        <p:spPr>
          <a:xfrm>
            <a:off x="3019424" y="255037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6775D-EA59-3B08-8C52-913AF7D14818}"/>
              </a:ext>
            </a:extLst>
          </p:cNvPr>
          <p:cNvSpPr/>
          <p:nvPr/>
        </p:nvSpPr>
        <p:spPr>
          <a:xfrm>
            <a:off x="5537718" y="690465"/>
            <a:ext cx="2920481" cy="2113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Transformer 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6FC22-E830-4326-8AC7-17505F465E8B}"/>
              </a:ext>
            </a:extLst>
          </p:cNvPr>
          <p:cNvSpPr/>
          <p:nvPr/>
        </p:nvSpPr>
        <p:spPr>
          <a:xfrm>
            <a:off x="5537717" y="4054151"/>
            <a:ext cx="2920481" cy="2113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Transformer Decoder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73B954-4AD0-1101-CB18-FA0A332AC451}"/>
              </a:ext>
            </a:extLst>
          </p:cNvPr>
          <p:cNvCxnSpPr>
            <a:cxnSpLocks/>
          </p:cNvCxnSpPr>
          <p:nvPr/>
        </p:nvCxnSpPr>
        <p:spPr>
          <a:xfrm>
            <a:off x="1450908" y="1334275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668A83-C374-42A0-6773-1B5EB46F1C8A}"/>
              </a:ext>
            </a:extLst>
          </p:cNvPr>
          <p:cNvCxnSpPr/>
          <p:nvPr/>
        </p:nvCxnSpPr>
        <p:spPr>
          <a:xfrm>
            <a:off x="2936516" y="2485054"/>
            <a:ext cx="25565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D9005E-3B67-A3A4-5A6F-F233B908B76B}"/>
              </a:ext>
            </a:extLst>
          </p:cNvPr>
          <p:cNvSpPr/>
          <p:nvPr/>
        </p:nvSpPr>
        <p:spPr>
          <a:xfrm>
            <a:off x="2895598" y="354563"/>
            <a:ext cx="1125895" cy="193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76BB9-DCB7-A4C7-2E34-88118862972E}"/>
              </a:ext>
            </a:extLst>
          </p:cNvPr>
          <p:cNvCxnSpPr>
            <a:cxnSpLocks/>
          </p:cNvCxnSpPr>
          <p:nvPr/>
        </p:nvCxnSpPr>
        <p:spPr>
          <a:xfrm>
            <a:off x="4321628" y="1220755"/>
            <a:ext cx="12160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C41EE-010C-5654-B104-9FB241F2B2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97958" y="2803849"/>
            <a:ext cx="1" cy="12503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C43AD-E23F-8FBF-D757-33F57483A786}"/>
              </a:ext>
            </a:extLst>
          </p:cNvPr>
          <p:cNvSpPr txBox="1"/>
          <p:nvPr/>
        </p:nvSpPr>
        <p:spPr>
          <a:xfrm>
            <a:off x="719623" y="902359"/>
            <a:ext cx="18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DD3924-8B1C-96E7-5B46-953C00185CA5}"/>
              </a:ext>
            </a:extLst>
          </p:cNvPr>
          <p:cNvCxnSpPr>
            <a:cxnSpLocks/>
          </p:cNvCxnSpPr>
          <p:nvPr/>
        </p:nvCxnSpPr>
        <p:spPr>
          <a:xfrm>
            <a:off x="979713" y="1894113"/>
            <a:ext cx="19158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F892C6-2CBA-004B-5830-34C4D43BE615}"/>
              </a:ext>
            </a:extLst>
          </p:cNvPr>
          <p:cNvCxnSpPr>
            <a:cxnSpLocks/>
          </p:cNvCxnSpPr>
          <p:nvPr/>
        </p:nvCxnSpPr>
        <p:spPr>
          <a:xfrm>
            <a:off x="4145319" y="1523999"/>
            <a:ext cx="13923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203C9B-40DC-23DE-47F8-B5317F2970CB}"/>
              </a:ext>
            </a:extLst>
          </p:cNvPr>
          <p:cNvCxnSpPr>
            <a:cxnSpLocks/>
          </p:cNvCxnSpPr>
          <p:nvPr/>
        </p:nvCxnSpPr>
        <p:spPr>
          <a:xfrm>
            <a:off x="4021493" y="1838127"/>
            <a:ext cx="151622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FE9446-1F36-8868-58BD-0CC9D525A432}"/>
              </a:ext>
            </a:extLst>
          </p:cNvPr>
          <p:cNvCxnSpPr/>
          <p:nvPr/>
        </p:nvCxnSpPr>
        <p:spPr>
          <a:xfrm>
            <a:off x="2936516" y="2796073"/>
            <a:ext cx="25565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EF7BB4-F3CD-4387-CF0B-5BFF9BCCF03B}"/>
              </a:ext>
            </a:extLst>
          </p:cNvPr>
          <p:cNvSpPr txBox="1"/>
          <p:nvPr/>
        </p:nvSpPr>
        <p:spPr>
          <a:xfrm>
            <a:off x="979713" y="2611407"/>
            <a:ext cx="18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vars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1094F1-7983-B2CF-D5AA-889D0CBF1B26}"/>
              </a:ext>
            </a:extLst>
          </p:cNvPr>
          <p:cNvSpPr/>
          <p:nvPr/>
        </p:nvSpPr>
        <p:spPr>
          <a:xfrm>
            <a:off x="2895598" y="4618662"/>
            <a:ext cx="2556588" cy="80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9B640-CB0D-A3D1-A4DE-7DA289853C6B}"/>
              </a:ext>
            </a:extLst>
          </p:cNvPr>
          <p:cNvSpPr txBox="1"/>
          <p:nvPr/>
        </p:nvSpPr>
        <p:spPr>
          <a:xfrm>
            <a:off x="2108719" y="4372946"/>
            <a:ext cx="23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points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F173C4-BB67-E319-D0B3-C20A7CB91C24}"/>
              </a:ext>
            </a:extLst>
          </p:cNvPr>
          <p:cNvCxnSpPr>
            <a:cxnSpLocks/>
          </p:cNvCxnSpPr>
          <p:nvPr/>
        </p:nvCxnSpPr>
        <p:spPr>
          <a:xfrm>
            <a:off x="8528663" y="5094514"/>
            <a:ext cx="14924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882FC1-795A-0126-3D19-A7FBAF94EB3C}"/>
              </a:ext>
            </a:extLst>
          </p:cNvPr>
          <p:cNvSpPr txBox="1"/>
          <p:nvPr/>
        </p:nvSpPr>
        <p:spPr>
          <a:xfrm>
            <a:off x="8458198" y="4557612"/>
            <a:ext cx="29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prediction points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B0A45-EA0C-8A28-2627-A44DC0C87F17}"/>
              </a:ext>
            </a:extLst>
          </p:cNvPr>
          <p:cNvSpPr txBox="1"/>
          <p:nvPr/>
        </p:nvSpPr>
        <p:spPr>
          <a:xfrm>
            <a:off x="4021493" y="6260837"/>
            <a:ext cx="6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Fig: Architecture of Mixed Time Series Transformer</a:t>
            </a:r>
          </a:p>
        </p:txBody>
      </p:sp>
    </p:spTree>
    <p:extLst>
      <p:ext uri="{BB962C8B-B14F-4D97-AF65-F5344CB8AC3E}">
        <p14:creationId xmlns:p14="http://schemas.microsoft.com/office/powerpoint/2010/main" val="22726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30E0-1204-3172-5BB1-DAC21F8B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25D2-304B-AD01-D66B-2C1D9FD8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go with pure decoder architecture since it’s just a next item prediction task?</a:t>
            </a:r>
          </a:p>
          <a:p>
            <a:pPr lvl="1"/>
            <a:r>
              <a:rPr lang="en-US" dirty="0"/>
              <a:t>Answer: Sticked with tried and tested model. Could potentially look into using a decoder only architecture.</a:t>
            </a:r>
          </a:p>
          <a:p>
            <a:r>
              <a:rPr lang="en-US" dirty="0"/>
              <a:t>Bigger question on the inherent assumption i.e. “Delay of a segment is dependent upon past environment and past delays of the segment.”</a:t>
            </a:r>
          </a:p>
          <a:p>
            <a:pPr lvl="1"/>
            <a:r>
              <a:rPr lang="en-US" dirty="0"/>
              <a:t>But realistically, delay also largely depends upon the past traffic conditions of ALL the other connected route segments. How do you encode that?</a:t>
            </a:r>
          </a:p>
        </p:txBody>
      </p:sp>
    </p:spTree>
    <p:extLst>
      <p:ext uri="{BB962C8B-B14F-4D97-AF65-F5344CB8AC3E}">
        <p14:creationId xmlns:p14="http://schemas.microsoft.com/office/powerpoint/2010/main" val="11953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9E341DAFD254FB048BD23EE44E0EF" ma:contentTypeVersion="13" ma:contentTypeDescription="Create a new document." ma:contentTypeScope="" ma:versionID="ea5b228cddec16ce72f1c066ed30bb25">
  <xsd:schema xmlns:xsd="http://www.w3.org/2001/XMLSchema" xmlns:xs="http://www.w3.org/2001/XMLSchema" xmlns:p="http://schemas.microsoft.com/office/2006/metadata/properties" xmlns:ns3="f4bd4818-0f5d-4ecb-87cb-a65ca4a4fb68" xmlns:ns4="362c58b4-577e-4507-8a39-50e4ef00e866" targetNamespace="http://schemas.microsoft.com/office/2006/metadata/properties" ma:root="true" ma:fieldsID="bf687bbdd14aa8919945c14f2605a896" ns3:_="" ns4:_="">
    <xsd:import namespace="f4bd4818-0f5d-4ecb-87cb-a65ca4a4fb68"/>
    <xsd:import namespace="362c58b4-577e-4507-8a39-50e4ef00e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d4818-0f5d-4ecb-87cb-a65ca4a4f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c58b4-577e-4507-8a39-50e4ef00e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EE4A6F-4FD8-4A62-AA00-4242C1483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bd4818-0f5d-4ecb-87cb-a65ca4a4fb68"/>
    <ds:schemaRef ds:uri="362c58b4-577e-4507-8a39-50e4ef00e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2249FF-DA7A-46E3-A3B1-6653E657A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7B77-46F0-4354-B7BA-BBD502DB27FB}">
  <ds:schemaRefs>
    <ds:schemaRef ds:uri="http://schemas.microsoft.com/office/2006/documentManagement/types"/>
    <ds:schemaRef ds:uri="f4bd4818-0f5d-4ecb-87cb-a65ca4a4fb68"/>
    <ds:schemaRef ds:uri="362c58b4-577e-4507-8a39-50e4ef00e86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449</Words>
  <Application>Microsoft Office PowerPoint</Application>
  <PresentationFormat>Widescreen</PresentationFormat>
  <Paragraphs>79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Transit Delay Time prediction using Time Series Transformers</vt:lpstr>
      <vt:lpstr>PowerPoint Presentation</vt:lpstr>
      <vt:lpstr>PowerPoint Presentation</vt:lpstr>
      <vt:lpstr>Problem Statement</vt:lpstr>
      <vt:lpstr>Challenges</vt:lpstr>
      <vt:lpstr>DataSet</vt:lpstr>
      <vt:lpstr>Time Series Transformer</vt:lpstr>
      <vt:lpstr>PowerPoint Presentation</vt:lpstr>
      <vt:lpstr>Critical Analysis</vt:lpstr>
      <vt:lpstr>PowerPoint Presentation</vt:lpstr>
      <vt:lpstr>PowerPoint Presentation</vt:lpstr>
      <vt:lpstr>How do you incorporate the information of the global structure in Transformers?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Delay Time prediction using Time Series Transformers</dc:title>
  <dc:creator>Koirala, Pravesh</dc:creator>
  <cp:lastModifiedBy>Pravesh Koirala</cp:lastModifiedBy>
  <cp:revision>2</cp:revision>
  <dcterms:created xsi:type="dcterms:W3CDTF">2022-12-06T23:44:00Z</dcterms:created>
  <dcterms:modified xsi:type="dcterms:W3CDTF">2022-12-07T04:48:36Z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0x0101008079E341DAFD254FB048BD23EE44E0EF</vt:lpwstr>
  </property>
</Properties>
</file>