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54579E-45C5-43C4-580D-5A8FD0A00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08581" cy="677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12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383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Amma Nanna</cp:lastModifiedBy>
  <cp:revision>8</cp:revision>
  <dcterms:created xsi:type="dcterms:W3CDTF">2024-02-05T09:30:29Z</dcterms:created>
  <dcterms:modified xsi:type="dcterms:W3CDTF">2025-05-20T13:59:09Z</dcterms:modified>
</cp:coreProperties>
</file>