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 Nanna" userId="726d948ef0376fe5" providerId="LiveId" clId="{98A6D111-58EF-4463-875A-EC387195C1A7}"/>
    <pc:docChg chg="undo custSel addSld delSld modSld">
      <pc:chgData name="Amma Nanna" userId="726d948ef0376fe5" providerId="LiveId" clId="{98A6D111-58EF-4463-875A-EC387195C1A7}" dt="2025-03-22T15:07:31.280" v="452" actId="27636"/>
      <pc:docMkLst>
        <pc:docMk/>
      </pc:docMkLst>
      <pc:sldChg chg="modSp mod">
        <pc:chgData name="Amma Nanna" userId="726d948ef0376fe5" providerId="LiveId" clId="{98A6D111-58EF-4463-875A-EC387195C1A7}" dt="2025-03-22T14:37:22.197" v="47" actId="20577"/>
        <pc:sldMkLst>
          <pc:docMk/>
          <pc:sldMk cId="1629207320" sldId="256"/>
        </pc:sldMkLst>
        <pc:spChg chg="mod">
          <ac:chgData name="Amma Nanna" userId="726d948ef0376fe5" providerId="LiveId" clId="{98A6D111-58EF-4463-875A-EC387195C1A7}" dt="2025-03-22T14:33:35.821" v="2" actId="14100"/>
          <ac:spMkLst>
            <pc:docMk/>
            <pc:sldMk cId="1629207320" sldId="256"/>
            <ac:spMk id="2" creationId="{5749F9EB-97F4-AF9D-B5F7-70D69A939EB8}"/>
          </ac:spMkLst>
        </pc:spChg>
        <pc:spChg chg="mod">
          <ac:chgData name="Amma Nanna" userId="726d948ef0376fe5" providerId="LiveId" clId="{98A6D111-58EF-4463-875A-EC387195C1A7}" dt="2025-03-22T14:37:22.197" v="47" actId="20577"/>
          <ac:spMkLst>
            <pc:docMk/>
            <pc:sldMk cId="1629207320" sldId="256"/>
            <ac:spMk id="3" creationId="{1B94BF2A-30ED-8613-64BB-AC0152612C38}"/>
          </ac:spMkLst>
        </pc:spChg>
      </pc:sldChg>
      <pc:sldChg chg="modSp add mod">
        <pc:chgData name="Amma Nanna" userId="726d948ef0376fe5" providerId="LiveId" clId="{98A6D111-58EF-4463-875A-EC387195C1A7}" dt="2025-03-22T14:53:11.238" v="227" actId="14100"/>
        <pc:sldMkLst>
          <pc:docMk/>
          <pc:sldMk cId="912100874" sldId="257"/>
        </pc:sldMkLst>
        <pc:spChg chg="mod">
          <ac:chgData name="Amma Nanna" userId="726d948ef0376fe5" providerId="LiveId" clId="{98A6D111-58EF-4463-875A-EC387195C1A7}" dt="2025-03-22T14:53:11.238" v="227" actId="14100"/>
          <ac:spMkLst>
            <pc:docMk/>
            <pc:sldMk cId="912100874" sldId="257"/>
            <ac:spMk id="2" creationId="{5749F9EB-97F4-AF9D-B5F7-70D69A939EB8}"/>
          </ac:spMkLst>
        </pc:spChg>
        <pc:spChg chg="mod">
          <ac:chgData name="Amma Nanna" userId="726d948ef0376fe5" providerId="LiveId" clId="{98A6D111-58EF-4463-875A-EC387195C1A7}" dt="2025-03-22T14:52:54.140" v="226" actId="20577"/>
          <ac:spMkLst>
            <pc:docMk/>
            <pc:sldMk cId="912100874" sldId="257"/>
            <ac:spMk id="3" creationId="{1B94BF2A-30ED-8613-64BB-AC0152612C38}"/>
          </ac:spMkLst>
        </pc:spChg>
      </pc:sldChg>
      <pc:sldChg chg="addSp modSp new del mod">
        <pc:chgData name="Amma Nanna" userId="726d948ef0376fe5" providerId="LiveId" clId="{98A6D111-58EF-4463-875A-EC387195C1A7}" dt="2025-03-22T14:38:54.687" v="51" actId="2696"/>
        <pc:sldMkLst>
          <pc:docMk/>
          <pc:sldMk cId="1317425464" sldId="257"/>
        </pc:sldMkLst>
        <pc:spChg chg="add mod">
          <ac:chgData name="Amma Nanna" userId="726d948ef0376fe5" providerId="LiveId" clId="{98A6D111-58EF-4463-875A-EC387195C1A7}" dt="2025-03-22T14:38:48.290" v="50" actId="14100"/>
          <ac:spMkLst>
            <pc:docMk/>
            <pc:sldMk cId="1317425464" sldId="257"/>
            <ac:spMk id="3" creationId="{A4F45F4E-A56B-8D15-B0F7-F5EF06C3205F}"/>
          </ac:spMkLst>
        </pc:spChg>
      </pc:sldChg>
      <pc:sldChg chg="modSp add mod">
        <pc:chgData name="Amma Nanna" userId="726d948ef0376fe5" providerId="LiveId" clId="{98A6D111-58EF-4463-875A-EC387195C1A7}" dt="2025-03-22T15:07:31.280" v="452" actId="27636"/>
        <pc:sldMkLst>
          <pc:docMk/>
          <pc:sldMk cId="2109263747" sldId="258"/>
        </pc:sldMkLst>
        <pc:spChg chg="mod">
          <ac:chgData name="Amma Nanna" userId="726d948ef0376fe5" providerId="LiveId" clId="{98A6D111-58EF-4463-875A-EC387195C1A7}" dt="2025-03-22T15:06:10.211" v="424" actId="14100"/>
          <ac:spMkLst>
            <pc:docMk/>
            <pc:sldMk cId="2109263747" sldId="258"/>
            <ac:spMk id="2" creationId="{5749F9EB-97F4-AF9D-B5F7-70D69A939EB8}"/>
          </ac:spMkLst>
        </pc:spChg>
        <pc:spChg chg="mod">
          <ac:chgData name="Amma Nanna" userId="726d948ef0376fe5" providerId="LiveId" clId="{98A6D111-58EF-4463-875A-EC387195C1A7}" dt="2025-03-22T15:07:31.280" v="452" actId="27636"/>
          <ac:spMkLst>
            <pc:docMk/>
            <pc:sldMk cId="2109263747" sldId="258"/>
            <ac:spMk id="3" creationId="{1B94BF2A-30ED-8613-64BB-AC0152612C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EA9A-2885-1B2D-B6E1-87529411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77A2-F5F4-5174-2D6D-8C413C3C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ECF9-633C-43FA-ED44-D151C886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5FD8-FA08-8421-7DBD-5EC99449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9F6E8-BC9C-2590-DD03-9009BB33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5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F97E-3832-1925-9A81-C07B716F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BA62F-CA83-8E2E-7408-52826CFD6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DA6D-663B-10F9-48D6-C6474707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A1B8-CA6F-E253-6223-47CADA1D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B7A8-E494-9F43-BB78-6C4CBAE4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2813F-1D3B-1B15-0EBB-3FC98FA81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185B0-F981-817D-F92F-F5B5F9F08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A6F6-F61A-0771-0FF9-E53DE8CA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32A0-FB6C-C21E-D4DC-2926FD59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E703-C03C-6878-04B2-BBF5F705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9090-B1C7-ED8D-C6C6-A3C7BB62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0F2A-FA8F-DD56-E675-EF369CCC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7564-62FF-09D7-ABB5-8283463D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6908-B122-40F5-75BE-375B18A5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6E79-7CE9-AF65-6F6B-D7CB4028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4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EAAD-22D5-0BB1-691F-1506D0F3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66CE-EC45-DE56-F0ED-2C20A355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085C-CE6A-D02B-4826-203FFA8A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6A79F-0880-CAF8-1E13-219D4ED5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9FD5A-FBB2-0797-A5ED-62B9F407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0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3220-374C-C944-CF70-811368E1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FA8D-1111-0805-3F2E-0B06572DB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47434-9FF8-BF7C-9B9C-A8B7E54CF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8498-FA61-3F6C-99C1-245106F6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023A9-F163-40E5-E0F9-37B44891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9604-CC05-75F5-76B5-1545E212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6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06C8-AB8F-58D4-9C4C-92EDC2A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4847C-F532-3C9D-DA73-37B3A461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059FA-6F2A-F79E-AAC9-735E192C0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8E9FB-34FC-00A7-4D4F-5BFCE8A42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C357-DFD9-78C9-C93C-27C1B4DE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62C50-2AE2-0083-404C-53FE503E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12986-89D2-550C-66D2-DA35946A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043A8-1C1B-6470-1DDD-B97757A8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8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6CB-CE16-2296-C76D-A05E7F9C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A31DA-85F2-5529-9EB2-9C9710E9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FBC69-D3D5-5389-9F12-2259E447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3215B-B6F7-D03D-E5F3-9591FB59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7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2ED00-BF5C-DB9A-F99A-2EFFCE8B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644C0-C3DC-7CEE-92F0-1D33A39B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4C310-A65D-4BEA-4C3F-0CE9E9D1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3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B095-45D1-A5EF-514D-B8DF05AA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DF84-57F8-A7B1-5799-573DC79E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81822-651C-5E76-60F0-F83F05E2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12AD-DBD3-D5C0-777D-E8C769E4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34719-75F6-7EEF-02FB-22807FB5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E49A-DB6B-DA4E-0A53-009CD109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1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61A7-7E51-B009-F2B0-00DF6270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0DA5B-54D8-7D52-7310-2521AF5C0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B7B38-5F6F-78B3-7799-F5A8E4FA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77135-41A6-96D1-98C0-C1897E4B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CCAE0-C5DF-1260-23D3-0BC014C0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E742-B4BE-51C1-7DB8-D77A0C27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4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A4AA5-15CD-8552-EBB2-6B7638CC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578F-AA95-71F7-C4A5-69583148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36A85-E4E8-F773-691A-D4487831F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C80DC-0052-408E-8B4F-615590EA018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E8E3-8020-18F1-5D89-0816C7316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20BF-C04C-3C0C-1006-F14CF86D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5B3B-8C4B-4851-816E-9B4EF6D185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39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F9EB-97F4-AF9D-B5F7-70D69A939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013" y="933651"/>
            <a:ext cx="10818795" cy="2225624"/>
          </a:xfrm>
        </p:spPr>
        <p:txBody>
          <a:bodyPr>
            <a:normAutofit fontScale="90000"/>
          </a:bodyPr>
          <a:lstStyle/>
          <a:p>
            <a:pPr algn="l"/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r>
              <a:rPr lang="en-IN" sz="4800" b="1" dirty="0">
                <a:latin typeface="+mn-lt"/>
              </a:rPr>
              <a:t>PROBLEM STATEMENT</a:t>
            </a:r>
            <a:br>
              <a:rPr lang="en-IN" sz="4800" b="1" dirty="0">
                <a:latin typeface="+mn-lt"/>
              </a:rPr>
            </a:br>
            <a:br>
              <a:rPr lang="en-IN" sz="4800" b="1" dirty="0">
                <a:latin typeface="+mn-lt"/>
              </a:rPr>
            </a:br>
            <a:r>
              <a:rPr lang="en-IN" sz="2700" b="1" dirty="0">
                <a:latin typeface="+mn-lt"/>
              </a:rPr>
              <a:t>KPI’S REQUIREMENT</a:t>
            </a:r>
            <a:br>
              <a:rPr lang="en-IN" sz="4800" b="1" dirty="0">
                <a:latin typeface="+mn-lt"/>
              </a:rPr>
            </a:br>
            <a:br>
              <a:rPr lang="en-IN" sz="4800" b="1" dirty="0">
                <a:latin typeface="+mn-lt"/>
              </a:rPr>
            </a:br>
            <a:endParaRPr lang="en-IN" sz="4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BF2A-30ED-8613-64BB-AC0152612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013" y="2348564"/>
            <a:ext cx="11367435" cy="4340994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/>
              <a:t>We need to analyse key indicators for our pizza sales data to gain insights into our business</a:t>
            </a:r>
          </a:p>
          <a:p>
            <a:pPr algn="l"/>
            <a:r>
              <a:rPr lang="en-IN" sz="2000" b="1" dirty="0"/>
              <a:t>Performance. Specifically, we want to calculate the following metrices:</a:t>
            </a:r>
          </a:p>
          <a:p>
            <a:pPr algn="l"/>
            <a:endParaRPr lang="en-IN" sz="2000" b="1" dirty="0"/>
          </a:p>
          <a:p>
            <a:pPr algn="l"/>
            <a:r>
              <a:rPr lang="en-IN" sz="2000" b="1" dirty="0"/>
              <a:t>1. Total Revenue: </a:t>
            </a:r>
            <a:r>
              <a:rPr lang="en-IN" sz="2000" dirty="0"/>
              <a:t>The sum of the total price of all pizza orders.</a:t>
            </a:r>
          </a:p>
          <a:p>
            <a:pPr algn="l"/>
            <a:r>
              <a:rPr lang="en-IN" sz="2000" b="1" dirty="0"/>
              <a:t>2. Average Order Value: </a:t>
            </a:r>
            <a:r>
              <a:rPr lang="en-IN" sz="2000" dirty="0"/>
              <a:t>The average amount spent for order, calculated by dividing</a:t>
            </a:r>
          </a:p>
          <a:p>
            <a:pPr algn="l"/>
            <a:r>
              <a:rPr lang="en-IN" sz="2000" b="1" dirty="0"/>
              <a:t>    </a:t>
            </a:r>
            <a:r>
              <a:rPr lang="en-IN" sz="2000" dirty="0"/>
              <a:t>the total revenue by the total number of orders</a:t>
            </a:r>
            <a:r>
              <a:rPr lang="en-IN" sz="2000" b="1" dirty="0"/>
              <a:t>.</a:t>
            </a:r>
          </a:p>
          <a:p>
            <a:pPr algn="l"/>
            <a:r>
              <a:rPr lang="en-IN" sz="2000" b="1" dirty="0"/>
              <a:t>3. Total Pizzas Sold: </a:t>
            </a:r>
            <a:r>
              <a:rPr lang="en-IN" sz="2000" dirty="0"/>
              <a:t>The sum of the quantities of all pizzas sold.</a:t>
            </a:r>
          </a:p>
          <a:p>
            <a:pPr algn="l"/>
            <a:r>
              <a:rPr lang="en-IN" sz="2000" b="1" dirty="0"/>
              <a:t>4. Total orders: </a:t>
            </a:r>
            <a:r>
              <a:rPr lang="en-IN" sz="2000" dirty="0"/>
              <a:t>The total number of orders placed.</a:t>
            </a:r>
          </a:p>
          <a:p>
            <a:pPr algn="l"/>
            <a:r>
              <a:rPr lang="en-IN" sz="2000" b="1" dirty="0"/>
              <a:t>5. Average Pizzas Per order: </a:t>
            </a:r>
            <a:r>
              <a:rPr lang="en-IN" sz="2000" dirty="0"/>
              <a:t>The average number of pizzas sold per order, calculated by dividing</a:t>
            </a:r>
          </a:p>
          <a:p>
            <a:pPr algn="l"/>
            <a:r>
              <a:rPr lang="en-IN" sz="2000" dirty="0"/>
              <a:t>    the total number of pizzas sold by the total number of orders.</a:t>
            </a:r>
          </a:p>
          <a:p>
            <a:pPr algn="l"/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2920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F9EB-97F4-AF9D-B5F7-70D69A939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29" y="933651"/>
            <a:ext cx="11117179" cy="2225624"/>
          </a:xfrm>
        </p:spPr>
        <p:txBody>
          <a:bodyPr>
            <a:normAutofit fontScale="90000"/>
          </a:bodyPr>
          <a:lstStyle/>
          <a:p>
            <a:pPr algn="l"/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r>
              <a:rPr lang="en-IN" sz="4800" b="1" dirty="0">
                <a:latin typeface="+mn-lt"/>
              </a:rPr>
              <a:t>PROBLEM STATEMENT</a:t>
            </a:r>
            <a:br>
              <a:rPr lang="en-IN" sz="4800" b="1" dirty="0">
                <a:latin typeface="+mn-lt"/>
              </a:rPr>
            </a:br>
            <a:br>
              <a:rPr lang="en-IN" sz="4800" b="1" dirty="0">
                <a:latin typeface="+mn-lt"/>
              </a:rPr>
            </a:br>
            <a:r>
              <a:rPr lang="en-IN" sz="2700" b="1" dirty="0">
                <a:latin typeface="+mn-lt"/>
              </a:rPr>
              <a:t>CHARTS REQUIREMENT</a:t>
            </a:r>
            <a:br>
              <a:rPr lang="en-IN" sz="4800" b="1" dirty="0">
                <a:latin typeface="+mn-lt"/>
              </a:rPr>
            </a:br>
            <a:br>
              <a:rPr lang="en-IN" sz="4800" b="1" dirty="0">
                <a:latin typeface="+mn-lt"/>
              </a:rPr>
            </a:br>
            <a:endParaRPr lang="en-IN" sz="4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BF2A-30ED-8613-64BB-AC0152612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29" y="2319688"/>
            <a:ext cx="11665819" cy="436987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1. Daily Trend for Total Orders:  </a:t>
            </a:r>
            <a:r>
              <a:rPr lang="en-US" sz="2000" dirty="0"/>
              <a:t>Create a bar chart that displays the daily trend of total orders over a specific</a:t>
            </a:r>
          </a:p>
          <a:p>
            <a:pPr algn="l"/>
            <a:r>
              <a:rPr lang="en-US" sz="2000" dirty="0"/>
              <a:t>     time period. This chart will help us identify any patterns or fluctuations in order volumes on a daily basis.</a:t>
            </a:r>
          </a:p>
          <a:p>
            <a:pPr algn="l"/>
            <a:r>
              <a:rPr lang="en-US" sz="2000" b="1" dirty="0"/>
              <a:t>2. Hourly Trend for Total Orders: </a:t>
            </a:r>
            <a:r>
              <a:rPr lang="en-US" sz="2000" dirty="0"/>
              <a:t>Create a line chart that illustrates the hourly trend of total orders throughout  </a:t>
            </a:r>
          </a:p>
          <a:p>
            <a:pPr algn="l"/>
            <a:r>
              <a:rPr lang="en-US" sz="2000" dirty="0"/>
              <a:t>    the day. This chart will allow us to identify peak hours or periods of high order activity.</a:t>
            </a:r>
          </a:p>
          <a:p>
            <a:pPr algn="l"/>
            <a:r>
              <a:rPr lang="en-US" sz="2000" b="1" dirty="0"/>
              <a:t>3. Percentage of Sales by Pizza Category: </a:t>
            </a:r>
            <a:r>
              <a:rPr lang="en-US" sz="2000" dirty="0"/>
              <a:t>Create a pie chart that shows the distribution of sales across different</a:t>
            </a:r>
          </a:p>
          <a:p>
            <a:pPr algn="l"/>
            <a:r>
              <a:rPr lang="en-US" sz="2000" dirty="0"/>
              <a:t>    pizza categories. This chart will provide insights into the popularity of various pizza categories and their</a:t>
            </a:r>
          </a:p>
          <a:p>
            <a:pPr algn="l"/>
            <a:r>
              <a:rPr lang="en-US" sz="2000" dirty="0"/>
              <a:t>    contribution to overall sales.</a:t>
            </a:r>
            <a:endParaRPr lang="en-US" sz="2800" b="1" dirty="0"/>
          </a:p>
          <a:p>
            <a:pPr algn="l"/>
            <a:endParaRPr lang="en-US" sz="3600" b="1" dirty="0"/>
          </a:p>
          <a:p>
            <a:pPr algn="l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1210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F9EB-97F4-AF9D-B5F7-70D69A939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29" y="1318661"/>
            <a:ext cx="11117179" cy="1819175"/>
          </a:xfrm>
        </p:spPr>
        <p:txBody>
          <a:bodyPr>
            <a:normAutofit fontScale="90000"/>
          </a:bodyPr>
          <a:lstStyle/>
          <a:p>
            <a:pPr algn="l"/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900" b="1" dirty="0">
                <a:latin typeface="+mn-lt"/>
              </a:rPr>
            </a:br>
            <a:br>
              <a:rPr lang="en-IN" sz="4800" b="1" dirty="0">
                <a:latin typeface="+mn-lt"/>
              </a:rPr>
            </a:br>
            <a:r>
              <a:rPr lang="en-IN" sz="4800" b="1" dirty="0">
                <a:latin typeface="+mn-lt"/>
              </a:rPr>
              <a:t>PROBLEM STATEMENT</a:t>
            </a:r>
            <a:br>
              <a:rPr lang="en-IN" sz="4800" b="1" dirty="0">
                <a:latin typeface="+mn-lt"/>
              </a:rPr>
            </a:br>
            <a:br>
              <a:rPr lang="en-IN" sz="4800" b="1" dirty="0">
                <a:latin typeface="+mn-lt"/>
              </a:rPr>
            </a:br>
            <a:br>
              <a:rPr lang="en-IN" sz="4800" b="1" dirty="0">
                <a:latin typeface="+mn-lt"/>
              </a:rPr>
            </a:br>
            <a:br>
              <a:rPr lang="en-IN" sz="4800" b="1" dirty="0">
                <a:latin typeface="+mn-lt"/>
              </a:rPr>
            </a:br>
            <a:endParaRPr lang="en-IN" sz="4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BF2A-30ED-8613-64BB-AC0152612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29" y="1078029"/>
            <a:ext cx="11864742" cy="5779972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+mn-lt"/>
              </a:rPr>
              <a:t>CHARTS REQUIREMENT</a:t>
            </a:r>
            <a:endParaRPr lang="en-US" b="1" dirty="0"/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4. Percentage of Sales by Pizza Size: 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dirty="0"/>
              <a:t>Generate a pie chart that represents the percentage of sales attributed to different pizza sizes. This chart will</a:t>
            </a:r>
          </a:p>
          <a:p>
            <a:pPr algn="l"/>
            <a:r>
              <a:rPr lang="en-US" sz="2000" dirty="0"/>
              <a:t>    help us understand customer preferences for pizza sizes and their impact on sales</a:t>
            </a:r>
            <a:r>
              <a:rPr lang="en-US" sz="2800" dirty="0"/>
              <a:t>.</a:t>
            </a:r>
            <a:endParaRPr lang="en-US" sz="3600" b="1" dirty="0"/>
          </a:p>
          <a:p>
            <a:pPr algn="l"/>
            <a:r>
              <a:rPr lang="en-US" sz="2000" b="1" dirty="0"/>
              <a:t>5. Total Pizzas Sold by Pizza Category: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dirty="0"/>
              <a:t>Create a funnel chart that presents the total number of pizzas sold for each pizza category. This chart will allow</a:t>
            </a:r>
          </a:p>
          <a:p>
            <a:pPr algn="l"/>
            <a:r>
              <a:rPr lang="en-US" sz="2000" dirty="0"/>
              <a:t>    us to compare the sales performance of different pizza categories.</a:t>
            </a:r>
          </a:p>
          <a:p>
            <a:pPr algn="l"/>
            <a:r>
              <a:rPr lang="en-US" sz="2000" b="1" dirty="0"/>
              <a:t>6. Top 5 Best Sellers by Total Pizzas Sold:</a:t>
            </a:r>
          </a:p>
          <a:p>
            <a:pPr algn="l"/>
            <a:r>
              <a:rPr lang="en-US" sz="2000" dirty="0"/>
              <a:t>    Create a bar chart highlighting the top 5 best-selling pizzas based on the total number of pizzas sold. This chart</a:t>
            </a:r>
          </a:p>
          <a:p>
            <a:pPr algn="l"/>
            <a:r>
              <a:rPr lang="en-US" sz="2000" dirty="0"/>
              <a:t>    will help us identify the most popular pizza options.</a:t>
            </a:r>
          </a:p>
          <a:p>
            <a:pPr algn="l"/>
            <a:r>
              <a:rPr lang="en-US" sz="2000" b="1" dirty="0"/>
              <a:t>7. Bottom 5 Worst Sellers by Total Pizzas Sold: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dirty="0"/>
              <a:t>Create a bar chart showcasing the bottom 5 worst-selling pizzas based on the total number of pizzas sold. This</a:t>
            </a:r>
          </a:p>
          <a:p>
            <a:pPr algn="l"/>
            <a:r>
              <a:rPr lang="en-US" sz="2000" dirty="0"/>
              <a:t>    chart will enable us to identify underperforming or less popular pizza options.</a:t>
            </a:r>
          </a:p>
          <a:p>
            <a:pPr algn="l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10926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522FB-3258-2DA8-48D0-99D79FA5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9" y="444346"/>
            <a:ext cx="11906862" cy="596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1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</TotalTime>
  <Words>514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  PROBLEM STATEMENT  KPI’S REQUIREMENT  </vt:lpstr>
      <vt:lpstr>   PROBLEM STATEMENT  CHARTS REQUIREMENT  </vt:lpstr>
      <vt:lpstr>             PROBLEM STATEMENT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Amma Nanna</dc:creator>
  <cp:lastModifiedBy>Amma Nanna</cp:lastModifiedBy>
  <cp:revision>3</cp:revision>
  <dcterms:created xsi:type="dcterms:W3CDTF">2025-03-22T14:33:19Z</dcterms:created>
  <dcterms:modified xsi:type="dcterms:W3CDTF">2025-03-25T12:59:31Z</dcterms:modified>
</cp:coreProperties>
</file>