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8"/>
  </p:notesMasterIdLst>
  <p:handoutMasterIdLst>
    <p:handoutMasterId r:id="rId29"/>
  </p:handoutMasterIdLst>
  <p:sldIdLst>
    <p:sldId id="260" r:id="rId2"/>
    <p:sldId id="258" r:id="rId3"/>
    <p:sldId id="342" r:id="rId4"/>
    <p:sldId id="346" r:id="rId5"/>
    <p:sldId id="343" r:id="rId6"/>
    <p:sldId id="345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64" r:id="rId25"/>
    <p:sldId id="262" r:id="rId26"/>
    <p:sldId id="315" r:id="rId27"/>
  </p:sldIdLst>
  <p:sldSz cx="9144000" cy="5143500" type="screen16x9"/>
  <p:notesSz cx="6858000" cy="9144000"/>
  <p:embeddedFontLst>
    <p:embeddedFont>
      <p:font typeface="Abel" panose="02000506030000020004" pitchFamily="2" charset="0"/>
      <p:regular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Livvic" pitchFamily="2" charset="0"/>
      <p:regular r:id="rId35"/>
      <p:bold r:id="rId36"/>
      <p:italic r:id="rId37"/>
      <p:boldItalic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  <p:embeddedFont>
      <p:font typeface="Oswald" panose="00000500000000000000" pitchFamily="2" charset="0"/>
      <p:regular r:id="rId43"/>
      <p:bold r:id="rId44"/>
    </p:embeddedFont>
    <p:embeddedFont>
      <p:font typeface="Roboto Condensed Light" panose="02000000000000000000" pitchFamily="2" charset="0"/>
      <p:regular r:id="rId45"/>
      <p: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A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330D87-F1F9-4474-AE33-908657E79227}">
  <a:tblStyle styleId="{01330D87-F1F9-4474-AE33-908657E792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6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8CDBC2-B619-BBED-682E-F80E9A5949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D82BC-2397-FF4C-1EBE-F4E398E763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965A7-6B62-4566-A61C-12C53E116671}" type="datetimeFigureOut">
              <a:rPr lang="en-US" smtClean="0"/>
              <a:t>2022-11-10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FDD4B-806C-9C62-B057-8703E92796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11184-4E0E-0837-0D06-1965F2BC24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EC73B-3526-4546-8228-9CB6F6DCD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95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9b0aa8567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9b0aa8567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%20g_resources&amp;utm_content=flaticon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?utm_source=slidesgo_template&amp;utm_medium=referral-link&amp;utm_campaign=s%20g_resources&amp;utm_content=freepik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CUSTOM_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21"/>
          <p:cNvGrpSpPr/>
          <p:nvPr/>
        </p:nvGrpSpPr>
        <p:grpSpPr>
          <a:xfrm>
            <a:off x="-2134953" y="-2232526"/>
            <a:ext cx="13005666" cy="9144743"/>
            <a:chOff x="-2134953" y="-2232526"/>
            <a:chExt cx="13005666" cy="9144743"/>
          </a:xfrm>
        </p:grpSpPr>
        <p:sp>
          <p:nvSpPr>
            <p:cNvPr id="239" name="Google Shape;239;p21"/>
            <p:cNvSpPr/>
            <p:nvPr/>
          </p:nvSpPr>
          <p:spPr>
            <a:xfrm rot="1514180">
              <a:off x="7764459" y="-1823388"/>
              <a:ext cx="2508827" cy="263372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1"/>
            <p:cNvSpPr/>
            <p:nvPr/>
          </p:nvSpPr>
          <p:spPr>
            <a:xfrm rot="1514383">
              <a:off x="-1786388" y="4539304"/>
              <a:ext cx="1913798" cy="206337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1"/>
            <p:cNvSpPr/>
            <p:nvPr/>
          </p:nvSpPr>
          <p:spPr>
            <a:xfrm rot="1514383">
              <a:off x="-1156102" y="4179892"/>
              <a:ext cx="1866179" cy="226273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1"/>
            <p:cNvSpPr/>
            <p:nvPr/>
          </p:nvSpPr>
          <p:spPr>
            <a:xfrm rot="1514383">
              <a:off x="-1432077" y="4117600"/>
              <a:ext cx="2157231" cy="22646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1"/>
            <p:cNvSpPr/>
            <p:nvPr/>
          </p:nvSpPr>
          <p:spPr>
            <a:xfrm rot="1430415">
              <a:off x="8011433" y="-1439033"/>
              <a:ext cx="2205009" cy="237735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1"/>
            <p:cNvSpPr/>
            <p:nvPr/>
          </p:nvSpPr>
          <p:spPr>
            <a:xfrm rot="1430415">
              <a:off x="8285431" y="-1252560"/>
              <a:ext cx="2150144" cy="2607045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1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-2896958" y="-2624952"/>
            <a:ext cx="13462914" cy="10123374"/>
            <a:chOff x="-2896958" y="-2624952"/>
            <a:chExt cx="13462914" cy="10123374"/>
          </a:xfrm>
        </p:grpSpPr>
        <p:grpSp>
          <p:nvGrpSpPr>
            <p:cNvPr id="306" name="Google Shape;306;p26"/>
            <p:cNvGrpSpPr/>
            <p:nvPr/>
          </p:nvGrpSpPr>
          <p:grpSpPr>
            <a:xfrm>
              <a:off x="-2896958" y="-2624952"/>
              <a:ext cx="13462914" cy="10123374"/>
              <a:chOff x="-2896958" y="-2624952"/>
              <a:chExt cx="13462914" cy="10123374"/>
            </a:xfrm>
          </p:grpSpPr>
          <p:sp>
            <p:nvSpPr>
              <p:cNvPr id="307" name="Google Shape;307;p26"/>
              <p:cNvSpPr/>
              <p:nvPr/>
            </p:nvSpPr>
            <p:spPr>
              <a:xfrm rot="9285662" flipH="1">
                <a:off x="5806126" y="2835956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6"/>
              <p:cNvSpPr/>
              <p:nvPr/>
            </p:nvSpPr>
            <p:spPr>
              <a:xfrm rot="9285662" flipH="1">
                <a:off x="-2275832" y="-2073377"/>
                <a:ext cx="3410358" cy="3676910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 rot="9285662" flipH="1">
                <a:off x="-1152704" y="-1788187"/>
                <a:ext cx="3325502" cy="4032164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 rot="9285662" flipH="1">
                <a:off x="-1644474" y="-1680548"/>
                <a:ext cx="3844152" cy="4035524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6"/>
              <p:cNvSpPr/>
              <p:nvPr/>
            </p:nvSpPr>
            <p:spPr>
              <a:xfrm rot="9369735" flipH="1">
                <a:off x="6184762" y="2639811"/>
                <a:ext cx="3378707" cy="364278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6"/>
              <p:cNvSpPr/>
              <p:nvPr/>
            </p:nvSpPr>
            <p:spPr>
              <a:xfrm rot="9369735" flipH="1">
                <a:off x="6604611" y="2002120"/>
                <a:ext cx="3294638" cy="3994742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6"/>
            <p:cNvGrpSpPr/>
            <p:nvPr/>
          </p:nvGrpSpPr>
          <p:grpSpPr>
            <a:xfrm rot="5400000">
              <a:off x="1874510" y="-229218"/>
              <a:ext cx="5394990" cy="4302857"/>
              <a:chOff x="404670" y="406050"/>
              <a:chExt cx="8334605" cy="4331445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33534" y="430095"/>
                <a:ext cx="8270100" cy="4307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6"/>
              <p:cNvSpPr/>
              <p:nvPr/>
            </p:nvSpPr>
            <p:spPr>
              <a:xfrm rot="5400000">
                <a:off x="2406310" y="-1595591"/>
                <a:ext cx="4331324" cy="8334605"/>
              </a:xfrm>
              <a:custGeom>
                <a:avLst/>
                <a:gdLst/>
                <a:ahLst/>
                <a:cxnLst/>
                <a:rect l="l" t="t" r="r" b="b"/>
                <a:pathLst>
                  <a:path w="47852" h="71534" extrusionOk="0">
                    <a:moveTo>
                      <a:pt x="47852" y="71533"/>
                    </a:moveTo>
                    <a:lnTo>
                      <a:pt x="0" y="71533"/>
                    </a:lnTo>
                    <a:lnTo>
                      <a:pt x="0" y="0"/>
                    </a:lnTo>
                    <a:lnTo>
                      <a:pt x="47852" y="0"/>
                    </a:lnTo>
                    <a:close/>
                    <a:moveTo>
                      <a:pt x="441" y="71093"/>
                    </a:moveTo>
                    <a:lnTo>
                      <a:pt x="47411" y="71093"/>
                    </a:lnTo>
                    <a:lnTo>
                      <a:pt x="47411" y="453"/>
                    </a:lnTo>
                    <a:lnTo>
                      <a:pt x="441" y="4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" name="Google Shape;316;p26"/>
          <p:cNvSpPr txBox="1">
            <a:spLocks noGrp="1"/>
          </p:cNvSpPr>
          <p:nvPr>
            <p:ph type="subTitle" idx="1"/>
          </p:nvPr>
        </p:nvSpPr>
        <p:spPr>
          <a:xfrm>
            <a:off x="2822913" y="1453572"/>
            <a:ext cx="34983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subTitle" idx="2"/>
          </p:nvPr>
        </p:nvSpPr>
        <p:spPr>
          <a:xfrm>
            <a:off x="2822913" y="1947954"/>
            <a:ext cx="3498300" cy="76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8" name="Google Shape;318;p26"/>
          <p:cNvSpPr txBox="1"/>
          <p:nvPr/>
        </p:nvSpPr>
        <p:spPr>
          <a:xfrm>
            <a:off x="2785700" y="3454625"/>
            <a:ext cx="35727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accent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6"/>
          <p:cNvSpPr txBox="1">
            <a:spLocks noGrp="1"/>
          </p:cNvSpPr>
          <p:nvPr>
            <p:ph type="title"/>
          </p:nvPr>
        </p:nvSpPr>
        <p:spPr>
          <a:xfrm>
            <a:off x="2710300" y="849375"/>
            <a:ext cx="3648000" cy="8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60" r:id="rId3"/>
    <p:sldLayoutId id="2147483661" r:id="rId4"/>
    <p:sldLayoutId id="2147483662" r:id="rId5"/>
    <p:sldLayoutId id="2147483667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8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8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1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">
            <a:extLst>
              <a:ext uri="{FF2B5EF4-FFF2-40B4-BE49-F238E27FC236}">
                <a16:creationId xmlns:a16="http://schemas.microsoft.com/office/drawing/2014/main" id="{06B652A1-30A4-E657-98F4-167236437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020" y="1257072"/>
            <a:ext cx="2526119" cy="2526119"/>
          </a:xfrm>
          <a:prstGeom prst="rect">
            <a:avLst/>
          </a:prstGeom>
          <a:ln w="19050">
            <a:solidFill>
              <a:schemeClr val="accent5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D65DAC-08EA-DF34-F9AF-D9A6E088053B}"/>
              </a:ext>
            </a:extLst>
          </p:cNvPr>
          <p:cNvSpPr txBox="1"/>
          <p:nvPr/>
        </p:nvSpPr>
        <p:spPr>
          <a:xfrm>
            <a:off x="280215" y="1249417"/>
            <a:ext cx="5582264" cy="249299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4000" b="1" dirty="0">
                <a:solidFill>
                  <a:schemeClr val="accent5"/>
                </a:solidFill>
                <a:latin typeface="Oswald" panose="00000500000000000000" pitchFamily="2" charset="0"/>
                <a:cs typeface="Times New Roman" panose="02020603050405020304" pitchFamily="18" charset="0"/>
              </a:rPr>
              <a:t>Snake Game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14</a:t>
            </a:r>
          </a:p>
          <a:p>
            <a:pPr algn="ctr"/>
            <a:endParaRPr 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BSc Management and Information Technology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Industrial Management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Faculty of Science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of Kelaniya</a:t>
            </a:r>
            <a:endParaRPr lang="en-US" sz="16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70DC75-8BA1-BACA-25DC-8AC06F1ADB99}"/>
              </a:ext>
            </a:extLst>
          </p:cNvPr>
          <p:cNvSpPr/>
          <p:nvPr/>
        </p:nvSpPr>
        <p:spPr>
          <a:xfrm>
            <a:off x="8694174" y="4689986"/>
            <a:ext cx="353961" cy="35396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71191B-7674-B2B6-A414-436F100639F2}"/>
              </a:ext>
            </a:extLst>
          </p:cNvPr>
          <p:cNvSpPr txBox="1"/>
          <p:nvPr/>
        </p:nvSpPr>
        <p:spPr>
          <a:xfrm>
            <a:off x="0" y="25072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Abel" panose="02000506030000020004" pitchFamily="2" charset="0"/>
              </a:rPr>
              <a:t>5. Code</a:t>
            </a:r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73A48398-3C15-5E00-D005-7E84F94BD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8897" r="48897"/>
          <a:stretch/>
        </p:blipFill>
        <p:spPr>
          <a:xfrm>
            <a:off x="547669" y="819225"/>
            <a:ext cx="5359060" cy="203827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5BD988C-960A-663F-1B39-F94AD47ED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702" y="2977137"/>
            <a:ext cx="6416596" cy="1607959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CEC81394-65A4-5267-E204-87130E418E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132" y="1016691"/>
            <a:ext cx="717140" cy="717140"/>
          </a:xfrm>
          <a:prstGeom prst="rect">
            <a:avLst/>
          </a:prstGeom>
        </p:spPr>
      </p:pic>
      <p:grpSp>
        <p:nvGrpSpPr>
          <p:cNvPr id="11" name="Google Shape;4101;p56">
            <a:extLst>
              <a:ext uri="{FF2B5EF4-FFF2-40B4-BE49-F238E27FC236}">
                <a16:creationId xmlns:a16="http://schemas.microsoft.com/office/drawing/2014/main" id="{CD796CA5-58A6-1256-D962-5F323D8B0FCC}"/>
              </a:ext>
            </a:extLst>
          </p:cNvPr>
          <p:cNvGrpSpPr/>
          <p:nvPr/>
        </p:nvGrpSpPr>
        <p:grpSpPr>
          <a:xfrm>
            <a:off x="8145462" y="2158946"/>
            <a:ext cx="250058" cy="545837"/>
            <a:chOff x="5776197" y="3758147"/>
            <a:chExt cx="179649" cy="409009"/>
          </a:xfrm>
        </p:grpSpPr>
        <p:sp>
          <p:nvSpPr>
            <p:cNvPr id="12" name="Google Shape;4102;p56">
              <a:extLst>
                <a:ext uri="{FF2B5EF4-FFF2-40B4-BE49-F238E27FC236}">
                  <a16:creationId xmlns:a16="http://schemas.microsoft.com/office/drawing/2014/main" id="{3253D55C-ADC4-0955-7039-E5D507456926}"/>
                </a:ext>
              </a:extLst>
            </p:cNvPr>
            <p:cNvSpPr/>
            <p:nvPr/>
          </p:nvSpPr>
          <p:spPr>
            <a:xfrm>
              <a:off x="5850446" y="3758147"/>
              <a:ext cx="105400" cy="163091"/>
            </a:xfrm>
            <a:custGeom>
              <a:avLst/>
              <a:gdLst/>
              <a:ahLst/>
              <a:cxnLst/>
              <a:rect l="l" t="t" r="r" b="b"/>
              <a:pathLst>
                <a:path w="3685" h="5702" extrusionOk="0">
                  <a:moveTo>
                    <a:pt x="2804" y="0"/>
                  </a:moveTo>
                  <a:lnTo>
                    <a:pt x="2804" y="881"/>
                  </a:lnTo>
                  <a:cubicBezTo>
                    <a:pt x="2804" y="1460"/>
                    <a:pt x="2433" y="1831"/>
                    <a:pt x="1854" y="1831"/>
                  </a:cubicBezTo>
                  <a:cubicBezTo>
                    <a:pt x="881" y="1831"/>
                    <a:pt x="0" y="2712"/>
                    <a:pt x="0" y="3685"/>
                  </a:cubicBezTo>
                  <a:lnTo>
                    <a:pt x="0" y="5701"/>
                  </a:lnTo>
                  <a:lnTo>
                    <a:pt x="881" y="5701"/>
                  </a:lnTo>
                  <a:lnTo>
                    <a:pt x="881" y="3685"/>
                  </a:lnTo>
                  <a:cubicBezTo>
                    <a:pt x="881" y="3198"/>
                    <a:pt x="1275" y="2712"/>
                    <a:pt x="1854" y="2712"/>
                  </a:cubicBezTo>
                  <a:cubicBezTo>
                    <a:pt x="2804" y="2712"/>
                    <a:pt x="3685" y="1947"/>
                    <a:pt x="3685" y="881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03;p56">
              <a:extLst>
                <a:ext uri="{FF2B5EF4-FFF2-40B4-BE49-F238E27FC236}">
                  <a16:creationId xmlns:a16="http://schemas.microsoft.com/office/drawing/2014/main" id="{CAEB8C51-3A67-0D7E-DE68-C959D8ADCA02}"/>
                </a:ext>
              </a:extLst>
            </p:cNvPr>
            <p:cNvSpPr/>
            <p:nvPr/>
          </p:nvSpPr>
          <p:spPr>
            <a:xfrm>
              <a:off x="5847786" y="3976206"/>
              <a:ext cx="102111" cy="190950"/>
            </a:xfrm>
            <a:custGeom>
              <a:avLst/>
              <a:gdLst/>
              <a:ahLst/>
              <a:cxnLst/>
              <a:rect l="l" t="t" r="r" b="b"/>
              <a:pathLst>
                <a:path w="3570" h="6676" extrusionOk="0">
                  <a:moveTo>
                    <a:pt x="0" y="1"/>
                  </a:moveTo>
                  <a:lnTo>
                    <a:pt x="580" y="6675"/>
                  </a:lnTo>
                  <a:cubicBezTo>
                    <a:pt x="2225" y="6675"/>
                    <a:pt x="3569" y="5331"/>
                    <a:pt x="3569" y="3593"/>
                  </a:cubicBezTo>
                  <a:lnTo>
                    <a:pt x="3569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104;p56">
              <a:extLst>
                <a:ext uri="{FF2B5EF4-FFF2-40B4-BE49-F238E27FC236}">
                  <a16:creationId xmlns:a16="http://schemas.microsoft.com/office/drawing/2014/main" id="{85AF5C7E-D829-CD01-EBD5-BD864A2C36D2}"/>
                </a:ext>
              </a:extLst>
            </p:cNvPr>
            <p:cNvSpPr/>
            <p:nvPr/>
          </p:nvSpPr>
          <p:spPr>
            <a:xfrm>
              <a:off x="5776197" y="3976206"/>
              <a:ext cx="88182" cy="190950"/>
            </a:xfrm>
            <a:custGeom>
              <a:avLst/>
              <a:gdLst/>
              <a:ahLst/>
              <a:cxnLst/>
              <a:rect l="l" t="t" r="r" b="b"/>
              <a:pathLst>
                <a:path w="3083" h="6676" extrusionOk="0">
                  <a:moveTo>
                    <a:pt x="3083" y="1"/>
                  </a:moveTo>
                  <a:lnTo>
                    <a:pt x="0" y="580"/>
                  </a:lnTo>
                  <a:lnTo>
                    <a:pt x="0" y="3593"/>
                  </a:lnTo>
                  <a:cubicBezTo>
                    <a:pt x="0" y="5331"/>
                    <a:pt x="1345" y="6675"/>
                    <a:pt x="3083" y="6675"/>
                  </a:cubicBezTo>
                  <a:lnTo>
                    <a:pt x="30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105;p56">
              <a:extLst>
                <a:ext uri="{FF2B5EF4-FFF2-40B4-BE49-F238E27FC236}">
                  <a16:creationId xmlns:a16="http://schemas.microsoft.com/office/drawing/2014/main" id="{5C731D7E-6031-30A3-9443-93CF18F29051}"/>
                </a:ext>
              </a:extLst>
            </p:cNvPr>
            <p:cNvSpPr/>
            <p:nvPr/>
          </p:nvSpPr>
          <p:spPr>
            <a:xfrm>
              <a:off x="5847786" y="3888056"/>
              <a:ext cx="102111" cy="104771"/>
            </a:xfrm>
            <a:custGeom>
              <a:avLst/>
              <a:gdLst/>
              <a:ahLst/>
              <a:cxnLst/>
              <a:rect l="l" t="t" r="r" b="b"/>
              <a:pathLst>
                <a:path w="3570" h="3663" extrusionOk="0">
                  <a:moveTo>
                    <a:pt x="580" y="1"/>
                  </a:moveTo>
                  <a:lnTo>
                    <a:pt x="0" y="1924"/>
                  </a:lnTo>
                  <a:lnTo>
                    <a:pt x="580" y="3662"/>
                  </a:lnTo>
                  <a:lnTo>
                    <a:pt x="3569" y="3662"/>
                  </a:lnTo>
                  <a:lnTo>
                    <a:pt x="3569" y="3083"/>
                  </a:lnTo>
                  <a:cubicBezTo>
                    <a:pt x="3569" y="1345"/>
                    <a:pt x="222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106;p56">
              <a:extLst>
                <a:ext uri="{FF2B5EF4-FFF2-40B4-BE49-F238E27FC236}">
                  <a16:creationId xmlns:a16="http://schemas.microsoft.com/office/drawing/2014/main" id="{D0472F33-44ED-A723-F680-143B37DABF7D}"/>
                </a:ext>
              </a:extLst>
            </p:cNvPr>
            <p:cNvSpPr/>
            <p:nvPr/>
          </p:nvSpPr>
          <p:spPr>
            <a:xfrm>
              <a:off x="5776197" y="3888056"/>
              <a:ext cx="88182" cy="104771"/>
            </a:xfrm>
            <a:custGeom>
              <a:avLst/>
              <a:gdLst/>
              <a:ahLst/>
              <a:cxnLst/>
              <a:rect l="l" t="t" r="r" b="b"/>
              <a:pathLst>
                <a:path w="3083" h="3663" extrusionOk="0">
                  <a:moveTo>
                    <a:pt x="3083" y="1"/>
                  </a:moveTo>
                  <a:cubicBezTo>
                    <a:pt x="1345" y="1"/>
                    <a:pt x="0" y="1345"/>
                    <a:pt x="0" y="3083"/>
                  </a:cubicBezTo>
                  <a:lnTo>
                    <a:pt x="0" y="3662"/>
                  </a:lnTo>
                  <a:lnTo>
                    <a:pt x="3083" y="3662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8E9D41C-B74B-CF0D-92EF-B3CC53DA8843}"/>
              </a:ext>
            </a:extLst>
          </p:cNvPr>
          <p:cNvSpPr/>
          <p:nvPr/>
        </p:nvSpPr>
        <p:spPr>
          <a:xfrm>
            <a:off x="8613058" y="4608870"/>
            <a:ext cx="435077" cy="43507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52465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71191B-7674-B2B6-A414-436F100639F2}"/>
              </a:ext>
            </a:extLst>
          </p:cNvPr>
          <p:cNvSpPr txBox="1"/>
          <p:nvPr/>
        </p:nvSpPr>
        <p:spPr>
          <a:xfrm>
            <a:off x="0" y="25072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Abel" panose="02000506030000020004" pitchFamily="2" charset="0"/>
              </a:rPr>
              <a:t>5. Code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E998253-5B00-56FD-E0D1-3320D4E55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890" y="1722964"/>
            <a:ext cx="5540220" cy="1844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86FD9D-926F-1CDA-A8A8-AB613427FD8E}"/>
              </a:ext>
            </a:extLst>
          </p:cNvPr>
          <p:cNvSpPr txBox="1"/>
          <p:nvPr/>
        </p:nvSpPr>
        <p:spPr>
          <a:xfrm>
            <a:off x="2603092" y="1268129"/>
            <a:ext cx="450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//Set screen size and cursor visibility </a:t>
            </a:r>
          </a:p>
        </p:txBody>
      </p:sp>
      <p:grpSp>
        <p:nvGrpSpPr>
          <p:cNvPr id="7" name="Google Shape;763;p37">
            <a:extLst>
              <a:ext uri="{FF2B5EF4-FFF2-40B4-BE49-F238E27FC236}">
                <a16:creationId xmlns:a16="http://schemas.microsoft.com/office/drawing/2014/main" id="{CE259580-F03B-1897-9161-4ED90CF65626}"/>
              </a:ext>
            </a:extLst>
          </p:cNvPr>
          <p:cNvGrpSpPr/>
          <p:nvPr/>
        </p:nvGrpSpPr>
        <p:grpSpPr>
          <a:xfrm>
            <a:off x="6461830" y="4217733"/>
            <a:ext cx="408999" cy="350681"/>
            <a:chOff x="3159447" y="1439568"/>
            <a:chExt cx="385957" cy="330924"/>
          </a:xfrm>
        </p:grpSpPr>
        <p:sp>
          <p:nvSpPr>
            <p:cNvPr id="9" name="Google Shape;764;p37">
              <a:extLst>
                <a:ext uri="{FF2B5EF4-FFF2-40B4-BE49-F238E27FC236}">
                  <a16:creationId xmlns:a16="http://schemas.microsoft.com/office/drawing/2014/main" id="{F5D65345-BDD1-3D24-C8C4-74966D034D38}"/>
                </a:ext>
              </a:extLst>
            </p:cNvPr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5;p37">
              <a:extLst>
                <a:ext uri="{FF2B5EF4-FFF2-40B4-BE49-F238E27FC236}">
                  <a16:creationId xmlns:a16="http://schemas.microsoft.com/office/drawing/2014/main" id="{8B64CB2F-C239-1838-7A9F-11919D3663E7}"/>
                </a:ext>
              </a:extLst>
            </p:cNvPr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6;p37">
              <a:extLst>
                <a:ext uri="{FF2B5EF4-FFF2-40B4-BE49-F238E27FC236}">
                  <a16:creationId xmlns:a16="http://schemas.microsoft.com/office/drawing/2014/main" id="{C0401772-A1FE-ECFE-57C2-2A760071D0C7}"/>
                </a:ext>
              </a:extLst>
            </p:cNvPr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67;p37">
              <a:extLst>
                <a:ext uri="{FF2B5EF4-FFF2-40B4-BE49-F238E27FC236}">
                  <a16:creationId xmlns:a16="http://schemas.microsoft.com/office/drawing/2014/main" id="{062CCB95-AF07-FD51-1368-AC26DBD6824B}"/>
                </a:ext>
              </a:extLst>
            </p:cNvPr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8;p37">
              <a:extLst>
                <a:ext uri="{FF2B5EF4-FFF2-40B4-BE49-F238E27FC236}">
                  <a16:creationId xmlns:a16="http://schemas.microsoft.com/office/drawing/2014/main" id="{D4D05EB9-EA53-D8DC-97DC-0B6EFC5C0CC7}"/>
                </a:ext>
              </a:extLst>
            </p:cNvPr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9;p37">
              <a:extLst>
                <a:ext uri="{FF2B5EF4-FFF2-40B4-BE49-F238E27FC236}">
                  <a16:creationId xmlns:a16="http://schemas.microsoft.com/office/drawing/2014/main" id="{1C9522BF-18D9-C623-C7A1-50CAD4AC97DD}"/>
                </a:ext>
              </a:extLst>
            </p:cNvPr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0;p37">
              <a:extLst>
                <a:ext uri="{FF2B5EF4-FFF2-40B4-BE49-F238E27FC236}">
                  <a16:creationId xmlns:a16="http://schemas.microsoft.com/office/drawing/2014/main" id="{9B689085-5EB0-83C7-A591-37DBBC272471}"/>
                </a:ext>
              </a:extLst>
            </p:cNvPr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1;p37">
              <a:extLst>
                <a:ext uri="{FF2B5EF4-FFF2-40B4-BE49-F238E27FC236}">
                  <a16:creationId xmlns:a16="http://schemas.microsoft.com/office/drawing/2014/main" id="{9CDC43C9-AB41-527E-DC44-29CA2107B07D}"/>
                </a:ext>
              </a:extLst>
            </p:cNvPr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2;p37">
              <a:extLst>
                <a:ext uri="{FF2B5EF4-FFF2-40B4-BE49-F238E27FC236}">
                  <a16:creationId xmlns:a16="http://schemas.microsoft.com/office/drawing/2014/main" id="{6BA1791B-361D-9703-CF98-710A71C2E8B8}"/>
                </a:ext>
              </a:extLst>
            </p:cNvPr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73;p37">
              <a:extLst>
                <a:ext uri="{FF2B5EF4-FFF2-40B4-BE49-F238E27FC236}">
                  <a16:creationId xmlns:a16="http://schemas.microsoft.com/office/drawing/2014/main" id="{84C83FFC-CDA8-2CBE-E74E-EB2D109FC9D5}"/>
                </a:ext>
              </a:extLst>
            </p:cNvPr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74;p37">
              <a:extLst>
                <a:ext uri="{FF2B5EF4-FFF2-40B4-BE49-F238E27FC236}">
                  <a16:creationId xmlns:a16="http://schemas.microsoft.com/office/drawing/2014/main" id="{76BFB880-0BDF-88EA-478E-CEE8752726C3}"/>
                </a:ext>
              </a:extLst>
            </p:cNvPr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5;p37">
              <a:extLst>
                <a:ext uri="{FF2B5EF4-FFF2-40B4-BE49-F238E27FC236}">
                  <a16:creationId xmlns:a16="http://schemas.microsoft.com/office/drawing/2014/main" id="{24EBCF04-4502-EEDF-6C91-6F13DBAD1E52}"/>
                </a:ext>
              </a:extLst>
            </p:cNvPr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6;p37">
              <a:extLst>
                <a:ext uri="{FF2B5EF4-FFF2-40B4-BE49-F238E27FC236}">
                  <a16:creationId xmlns:a16="http://schemas.microsoft.com/office/drawing/2014/main" id="{6F722A96-3A15-5505-8420-D82CB3181372}"/>
                </a:ext>
              </a:extLst>
            </p:cNvPr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77;p37">
              <a:extLst>
                <a:ext uri="{FF2B5EF4-FFF2-40B4-BE49-F238E27FC236}">
                  <a16:creationId xmlns:a16="http://schemas.microsoft.com/office/drawing/2014/main" id="{970E24C9-D83E-FA16-D4F5-6CD7925DDEA8}"/>
                </a:ext>
              </a:extLst>
            </p:cNvPr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78;p37">
              <a:extLst>
                <a:ext uri="{FF2B5EF4-FFF2-40B4-BE49-F238E27FC236}">
                  <a16:creationId xmlns:a16="http://schemas.microsoft.com/office/drawing/2014/main" id="{DF628D0F-CBFE-1162-723E-E98C05AFFD48}"/>
                </a:ext>
              </a:extLst>
            </p:cNvPr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79;p37">
              <a:extLst>
                <a:ext uri="{FF2B5EF4-FFF2-40B4-BE49-F238E27FC236}">
                  <a16:creationId xmlns:a16="http://schemas.microsoft.com/office/drawing/2014/main" id="{B71A1F27-2192-F5B2-E4AA-74FF5389EA1F}"/>
                </a:ext>
              </a:extLst>
            </p:cNvPr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80;p37">
              <a:extLst>
                <a:ext uri="{FF2B5EF4-FFF2-40B4-BE49-F238E27FC236}">
                  <a16:creationId xmlns:a16="http://schemas.microsoft.com/office/drawing/2014/main" id="{EE338A1F-6E43-7DCC-A308-6B336590438D}"/>
                </a:ext>
              </a:extLst>
            </p:cNvPr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81;p37">
              <a:extLst>
                <a:ext uri="{FF2B5EF4-FFF2-40B4-BE49-F238E27FC236}">
                  <a16:creationId xmlns:a16="http://schemas.microsoft.com/office/drawing/2014/main" id="{9AD77F78-E04C-74C7-7087-8C88CEB75C31}"/>
                </a:ext>
              </a:extLst>
            </p:cNvPr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738;p37">
            <a:extLst>
              <a:ext uri="{FF2B5EF4-FFF2-40B4-BE49-F238E27FC236}">
                <a16:creationId xmlns:a16="http://schemas.microsoft.com/office/drawing/2014/main" id="{BD8A7C38-A54B-E741-073F-3764E2A1D2AC}"/>
              </a:ext>
            </a:extLst>
          </p:cNvPr>
          <p:cNvGrpSpPr/>
          <p:nvPr/>
        </p:nvGrpSpPr>
        <p:grpSpPr>
          <a:xfrm>
            <a:off x="805968" y="1010687"/>
            <a:ext cx="409009" cy="356642"/>
            <a:chOff x="4367550" y="2156499"/>
            <a:chExt cx="409009" cy="356642"/>
          </a:xfrm>
        </p:grpSpPr>
        <p:sp>
          <p:nvSpPr>
            <p:cNvPr id="28" name="Google Shape;739;p37">
              <a:extLst>
                <a:ext uri="{FF2B5EF4-FFF2-40B4-BE49-F238E27FC236}">
                  <a16:creationId xmlns:a16="http://schemas.microsoft.com/office/drawing/2014/main" id="{912BCA84-77AB-9A7E-D4D3-CD9009D41F3C}"/>
                </a:ext>
              </a:extLst>
            </p:cNvPr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40;p37">
              <a:extLst>
                <a:ext uri="{FF2B5EF4-FFF2-40B4-BE49-F238E27FC236}">
                  <a16:creationId xmlns:a16="http://schemas.microsoft.com/office/drawing/2014/main" id="{02B37387-A775-24C7-C321-D4532E1C8EAE}"/>
                </a:ext>
              </a:extLst>
            </p:cNvPr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41;p37">
              <a:extLst>
                <a:ext uri="{FF2B5EF4-FFF2-40B4-BE49-F238E27FC236}">
                  <a16:creationId xmlns:a16="http://schemas.microsoft.com/office/drawing/2014/main" id="{55F0F407-5F3E-1236-2009-812BF220F563}"/>
                </a:ext>
              </a:extLst>
            </p:cNvPr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42;p37">
              <a:extLst>
                <a:ext uri="{FF2B5EF4-FFF2-40B4-BE49-F238E27FC236}">
                  <a16:creationId xmlns:a16="http://schemas.microsoft.com/office/drawing/2014/main" id="{C80C7A87-397D-D329-B69D-83F7FF3F3F86}"/>
                </a:ext>
              </a:extLst>
            </p:cNvPr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43;p37">
              <a:extLst>
                <a:ext uri="{FF2B5EF4-FFF2-40B4-BE49-F238E27FC236}">
                  <a16:creationId xmlns:a16="http://schemas.microsoft.com/office/drawing/2014/main" id="{48441A76-5719-6B41-B26E-5079F5EBB90F}"/>
                </a:ext>
              </a:extLst>
            </p:cNvPr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44;p37">
              <a:extLst>
                <a:ext uri="{FF2B5EF4-FFF2-40B4-BE49-F238E27FC236}">
                  <a16:creationId xmlns:a16="http://schemas.microsoft.com/office/drawing/2014/main" id="{0A6E663F-5FAF-A9A6-61E3-EEF16CB0599C}"/>
                </a:ext>
              </a:extLst>
            </p:cNvPr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45;p37">
              <a:extLst>
                <a:ext uri="{FF2B5EF4-FFF2-40B4-BE49-F238E27FC236}">
                  <a16:creationId xmlns:a16="http://schemas.microsoft.com/office/drawing/2014/main" id="{9545840E-4BB9-64BD-38EF-E515C98F0BEE}"/>
                </a:ext>
              </a:extLst>
            </p:cNvPr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46;p37">
              <a:extLst>
                <a:ext uri="{FF2B5EF4-FFF2-40B4-BE49-F238E27FC236}">
                  <a16:creationId xmlns:a16="http://schemas.microsoft.com/office/drawing/2014/main" id="{CF32B55D-CDE1-23C1-3207-28B906A37508}"/>
                </a:ext>
              </a:extLst>
            </p:cNvPr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47;p37">
              <a:extLst>
                <a:ext uri="{FF2B5EF4-FFF2-40B4-BE49-F238E27FC236}">
                  <a16:creationId xmlns:a16="http://schemas.microsoft.com/office/drawing/2014/main" id="{CE547ABB-AB30-3C1F-FDF6-A8871EC13E42}"/>
                </a:ext>
              </a:extLst>
            </p:cNvPr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48;p37">
              <a:extLst>
                <a:ext uri="{FF2B5EF4-FFF2-40B4-BE49-F238E27FC236}">
                  <a16:creationId xmlns:a16="http://schemas.microsoft.com/office/drawing/2014/main" id="{AFCCD50D-0F3F-E123-15BC-D592E61B3722}"/>
                </a:ext>
              </a:extLst>
            </p:cNvPr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49;p37">
              <a:extLst>
                <a:ext uri="{FF2B5EF4-FFF2-40B4-BE49-F238E27FC236}">
                  <a16:creationId xmlns:a16="http://schemas.microsoft.com/office/drawing/2014/main" id="{E31FB8C1-FBF9-3957-BB74-70F32976D938}"/>
                </a:ext>
              </a:extLst>
            </p:cNvPr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50;p37">
              <a:extLst>
                <a:ext uri="{FF2B5EF4-FFF2-40B4-BE49-F238E27FC236}">
                  <a16:creationId xmlns:a16="http://schemas.microsoft.com/office/drawing/2014/main" id="{135D2BEE-DFE6-BDDA-6A18-9D3F0EA33A86}"/>
                </a:ext>
              </a:extLst>
            </p:cNvPr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51;p37">
              <a:extLst>
                <a:ext uri="{FF2B5EF4-FFF2-40B4-BE49-F238E27FC236}">
                  <a16:creationId xmlns:a16="http://schemas.microsoft.com/office/drawing/2014/main" id="{B68CB2CD-2E63-F171-6CAD-245517A07340}"/>
                </a:ext>
              </a:extLst>
            </p:cNvPr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F95F55D-FC4F-1B2B-CC54-7B6819B8CC23}"/>
              </a:ext>
            </a:extLst>
          </p:cNvPr>
          <p:cNvSpPr/>
          <p:nvPr/>
        </p:nvSpPr>
        <p:spPr>
          <a:xfrm>
            <a:off x="8613058" y="4608870"/>
            <a:ext cx="435077" cy="43507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2188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71191B-7674-B2B6-A414-436F100639F2}"/>
              </a:ext>
            </a:extLst>
          </p:cNvPr>
          <p:cNvSpPr txBox="1"/>
          <p:nvPr/>
        </p:nvSpPr>
        <p:spPr>
          <a:xfrm>
            <a:off x="0" y="25072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Abel" panose="02000506030000020004" pitchFamily="2" charset="0"/>
              </a:rPr>
              <a:t>5. Code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90594B1-3454-486D-62B2-338E7936A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34" y="801345"/>
            <a:ext cx="5956731" cy="4120928"/>
          </a:xfrm>
          <a:prstGeom prst="rect">
            <a:avLst/>
          </a:prstGeom>
        </p:spPr>
      </p:pic>
      <p:grpSp>
        <p:nvGrpSpPr>
          <p:cNvPr id="7" name="Google Shape;752;p37">
            <a:extLst>
              <a:ext uri="{FF2B5EF4-FFF2-40B4-BE49-F238E27FC236}">
                <a16:creationId xmlns:a16="http://schemas.microsoft.com/office/drawing/2014/main" id="{47A42E58-28C1-A8CC-193C-6B98F9E1E5DD}"/>
              </a:ext>
            </a:extLst>
          </p:cNvPr>
          <p:cNvGrpSpPr/>
          <p:nvPr/>
        </p:nvGrpSpPr>
        <p:grpSpPr>
          <a:xfrm>
            <a:off x="775191" y="3436821"/>
            <a:ext cx="409037" cy="356642"/>
            <a:chOff x="8245271" y="1357987"/>
            <a:chExt cx="409037" cy="356642"/>
          </a:xfrm>
        </p:grpSpPr>
        <p:sp>
          <p:nvSpPr>
            <p:cNvPr id="8" name="Google Shape;753;p37">
              <a:extLst>
                <a:ext uri="{FF2B5EF4-FFF2-40B4-BE49-F238E27FC236}">
                  <a16:creationId xmlns:a16="http://schemas.microsoft.com/office/drawing/2014/main" id="{4B82D5BE-8ACB-E47A-A86C-2838ED0F2F5A}"/>
                </a:ext>
              </a:extLst>
            </p:cNvPr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54;p37">
              <a:extLst>
                <a:ext uri="{FF2B5EF4-FFF2-40B4-BE49-F238E27FC236}">
                  <a16:creationId xmlns:a16="http://schemas.microsoft.com/office/drawing/2014/main" id="{DB678DAC-D07C-68EA-9D29-A3E3B00E6C75}"/>
                </a:ext>
              </a:extLst>
            </p:cNvPr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55;p37">
              <a:extLst>
                <a:ext uri="{FF2B5EF4-FFF2-40B4-BE49-F238E27FC236}">
                  <a16:creationId xmlns:a16="http://schemas.microsoft.com/office/drawing/2014/main" id="{544E48F3-AE97-EE80-8DD6-6FD8BE09D4A6}"/>
                </a:ext>
              </a:extLst>
            </p:cNvPr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56;p37">
              <a:extLst>
                <a:ext uri="{FF2B5EF4-FFF2-40B4-BE49-F238E27FC236}">
                  <a16:creationId xmlns:a16="http://schemas.microsoft.com/office/drawing/2014/main" id="{89C2E0BA-9568-D614-DF1B-AEE49B599359}"/>
                </a:ext>
              </a:extLst>
            </p:cNvPr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57;p37">
              <a:extLst>
                <a:ext uri="{FF2B5EF4-FFF2-40B4-BE49-F238E27FC236}">
                  <a16:creationId xmlns:a16="http://schemas.microsoft.com/office/drawing/2014/main" id="{4B2557F0-1AAA-12B6-DB40-DC677F2F4536}"/>
                </a:ext>
              </a:extLst>
            </p:cNvPr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58;p37">
              <a:extLst>
                <a:ext uri="{FF2B5EF4-FFF2-40B4-BE49-F238E27FC236}">
                  <a16:creationId xmlns:a16="http://schemas.microsoft.com/office/drawing/2014/main" id="{3B353FDE-81E3-832A-FA0B-944C509BDBDD}"/>
                </a:ext>
              </a:extLst>
            </p:cNvPr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9;p37">
              <a:extLst>
                <a:ext uri="{FF2B5EF4-FFF2-40B4-BE49-F238E27FC236}">
                  <a16:creationId xmlns:a16="http://schemas.microsoft.com/office/drawing/2014/main" id="{40BBFFBF-8497-B1AA-2E85-3614728D0C25}"/>
                </a:ext>
              </a:extLst>
            </p:cNvPr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60;p37">
              <a:extLst>
                <a:ext uri="{FF2B5EF4-FFF2-40B4-BE49-F238E27FC236}">
                  <a16:creationId xmlns:a16="http://schemas.microsoft.com/office/drawing/2014/main" id="{C925E0D8-A816-6841-86A9-7F4F62164680}"/>
                </a:ext>
              </a:extLst>
            </p:cNvPr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61;p37">
              <a:extLst>
                <a:ext uri="{FF2B5EF4-FFF2-40B4-BE49-F238E27FC236}">
                  <a16:creationId xmlns:a16="http://schemas.microsoft.com/office/drawing/2014/main" id="{1C861911-F4EB-2762-CE29-A4BDC61ED2E8}"/>
                </a:ext>
              </a:extLst>
            </p:cNvPr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2;p37">
              <a:extLst>
                <a:ext uri="{FF2B5EF4-FFF2-40B4-BE49-F238E27FC236}">
                  <a16:creationId xmlns:a16="http://schemas.microsoft.com/office/drawing/2014/main" id="{BA01F430-A016-A4DD-9E3B-16FEFCE26A20}"/>
                </a:ext>
              </a:extLst>
            </p:cNvPr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Graphic 17" descr="Morse Code outline">
            <a:extLst>
              <a:ext uri="{FF2B5EF4-FFF2-40B4-BE49-F238E27FC236}">
                <a16:creationId xmlns:a16="http://schemas.microsoft.com/office/drawing/2014/main" id="{F38A31DC-7C16-8B3F-4334-D3A060636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5234" y="1463193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EDA025-CF50-0178-07D7-4820913074E6}"/>
              </a:ext>
            </a:extLst>
          </p:cNvPr>
          <p:cNvSpPr/>
          <p:nvPr/>
        </p:nvSpPr>
        <p:spPr>
          <a:xfrm>
            <a:off x="8613058" y="4608870"/>
            <a:ext cx="435077" cy="43507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957264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71191B-7674-B2B6-A414-436F100639F2}"/>
              </a:ext>
            </a:extLst>
          </p:cNvPr>
          <p:cNvSpPr txBox="1"/>
          <p:nvPr/>
        </p:nvSpPr>
        <p:spPr>
          <a:xfrm>
            <a:off x="0" y="25072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Abel" panose="02000506030000020004" pitchFamily="2" charset="0"/>
              </a:rPr>
              <a:t>5. Code</a:t>
            </a:r>
          </a:p>
        </p:txBody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94D58947-8403-701D-3EC1-F06AC55C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72" y="1059049"/>
            <a:ext cx="6881456" cy="3025402"/>
          </a:xfrm>
          <a:prstGeom prst="rect">
            <a:avLst/>
          </a:prstGeom>
        </p:spPr>
      </p:pic>
      <p:grpSp>
        <p:nvGrpSpPr>
          <p:cNvPr id="7" name="Google Shape;738;p37">
            <a:extLst>
              <a:ext uri="{FF2B5EF4-FFF2-40B4-BE49-F238E27FC236}">
                <a16:creationId xmlns:a16="http://schemas.microsoft.com/office/drawing/2014/main" id="{630A3016-64A4-2200-253E-17BF8974C2FD}"/>
              </a:ext>
            </a:extLst>
          </p:cNvPr>
          <p:cNvGrpSpPr/>
          <p:nvPr/>
        </p:nvGrpSpPr>
        <p:grpSpPr>
          <a:xfrm>
            <a:off x="8386638" y="3355680"/>
            <a:ext cx="409009" cy="356642"/>
            <a:chOff x="4367550" y="2156499"/>
            <a:chExt cx="409009" cy="356642"/>
          </a:xfrm>
        </p:grpSpPr>
        <p:sp>
          <p:nvSpPr>
            <p:cNvPr id="8" name="Google Shape;739;p37">
              <a:extLst>
                <a:ext uri="{FF2B5EF4-FFF2-40B4-BE49-F238E27FC236}">
                  <a16:creationId xmlns:a16="http://schemas.microsoft.com/office/drawing/2014/main" id="{A51796EA-CB9D-3CDD-6263-03D4FEF39E22}"/>
                </a:ext>
              </a:extLst>
            </p:cNvPr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0;p37">
              <a:extLst>
                <a:ext uri="{FF2B5EF4-FFF2-40B4-BE49-F238E27FC236}">
                  <a16:creationId xmlns:a16="http://schemas.microsoft.com/office/drawing/2014/main" id="{A4BA5FC9-F9F1-1485-508C-6D0743CE36CF}"/>
                </a:ext>
              </a:extLst>
            </p:cNvPr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41;p37">
              <a:extLst>
                <a:ext uri="{FF2B5EF4-FFF2-40B4-BE49-F238E27FC236}">
                  <a16:creationId xmlns:a16="http://schemas.microsoft.com/office/drawing/2014/main" id="{13453C5C-015C-B55F-68AE-9064CD82FCA1}"/>
                </a:ext>
              </a:extLst>
            </p:cNvPr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2;p37">
              <a:extLst>
                <a:ext uri="{FF2B5EF4-FFF2-40B4-BE49-F238E27FC236}">
                  <a16:creationId xmlns:a16="http://schemas.microsoft.com/office/drawing/2014/main" id="{55563478-7602-3126-F71F-07485514D671}"/>
                </a:ext>
              </a:extLst>
            </p:cNvPr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3;p37">
              <a:extLst>
                <a:ext uri="{FF2B5EF4-FFF2-40B4-BE49-F238E27FC236}">
                  <a16:creationId xmlns:a16="http://schemas.microsoft.com/office/drawing/2014/main" id="{378C7207-0AC1-4346-FB2E-72CD7E9FDC0E}"/>
                </a:ext>
              </a:extLst>
            </p:cNvPr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4;p37">
              <a:extLst>
                <a:ext uri="{FF2B5EF4-FFF2-40B4-BE49-F238E27FC236}">
                  <a16:creationId xmlns:a16="http://schemas.microsoft.com/office/drawing/2014/main" id="{22CE49A2-774C-321E-6D54-C8DB4049BF94}"/>
                </a:ext>
              </a:extLst>
            </p:cNvPr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5;p37">
              <a:extLst>
                <a:ext uri="{FF2B5EF4-FFF2-40B4-BE49-F238E27FC236}">
                  <a16:creationId xmlns:a16="http://schemas.microsoft.com/office/drawing/2014/main" id="{8BC3B60A-98D0-5994-D372-D4420829CDFF}"/>
                </a:ext>
              </a:extLst>
            </p:cNvPr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46;p37">
              <a:extLst>
                <a:ext uri="{FF2B5EF4-FFF2-40B4-BE49-F238E27FC236}">
                  <a16:creationId xmlns:a16="http://schemas.microsoft.com/office/drawing/2014/main" id="{630F7711-BD7F-02E4-0AB7-1F1D4FB3BD03}"/>
                </a:ext>
              </a:extLst>
            </p:cNvPr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47;p37">
              <a:extLst>
                <a:ext uri="{FF2B5EF4-FFF2-40B4-BE49-F238E27FC236}">
                  <a16:creationId xmlns:a16="http://schemas.microsoft.com/office/drawing/2014/main" id="{366A6CB4-5089-1EDA-5C56-B4465699E694}"/>
                </a:ext>
              </a:extLst>
            </p:cNvPr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48;p37">
              <a:extLst>
                <a:ext uri="{FF2B5EF4-FFF2-40B4-BE49-F238E27FC236}">
                  <a16:creationId xmlns:a16="http://schemas.microsoft.com/office/drawing/2014/main" id="{2528DF88-9003-0C46-0C14-D4BB4302BBD1}"/>
                </a:ext>
              </a:extLst>
            </p:cNvPr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49;p37">
              <a:extLst>
                <a:ext uri="{FF2B5EF4-FFF2-40B4-BE49-F238E27FC236}">
                  <a16:creationId xmlns:a16="http://schemas.microsoft.com/office/drawing/2014/main" id="{5470F2A6-8F3B-C07C-BD62-07AB8124BC7E}"/>
                </a:ext>
              </a:extLst>
            </p:cNvPr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0;p37">
              <a:extLst>
                <a:ext uri="{FF2B5EF4-FFF2-40B4-BE49-F238E27FC236}">
                  <a16:creationId xmlns:a16="http://schemas.microsoft.com/office/drawing/2014/main" id="{F5219B67-6B98-C11F-A823-1AA8FE6107D1}"/>
                </a:ext>
              </a:extLst>
            </p:cNvPr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51;p37">
              <a:extLst>
                <a:ext uri="{FF2B5EF4-FFF2-40B4-BE49-F238E27FC236}">
                  <a16:creationId xmlns:a16="http://schemas.microsoft.com/office/drawing/2014/main" id="{5EF2BE82-604C-3E0D-4571-B819446FC51E}"/>
                </a:ext>
              </a:extLst>
            </p:cNvPr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" name="Graphic 20" descr="Keyboard outline">
            <a:extLst>
              <a:ext uri="{FF2B5EF4-FFF2-40B4-BE49-F238E27FC236}">
                <a16:creationId xmlns:a16="http://schemas.microsoft.com/office/drawing/2014/main" id="{BC0389C1-EDBF-4657-A8E7-79164DA41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3104" y="116688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1CC0334-D998-0398-B3F3-DA27B452D641}"/>
              </a:ext>
            </a:extLst>
          </p:cNvPr>
          <p:cNvSpPr/>
          <p:nvPr/>
        </p:nvSpPr>
        <p:spPr>
          <a:xfrm>
            <a:off x="8613058" y="4608870"/>
            <a:ext cx="435077" cy="43507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61953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71191B-7674-B2B6-A414-436F100639F2}"/>
              </a:ext>
            </a:extLst>
          </p:cNvPr>
          <p:cNvSpPr txBox="1"/>
          <p:nvPr/>
        </p:nvSpPr>
        <p:spPr>
          <a:xfrm>
            <a:off x="0" y="25072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Abel" panose="02000506030000020004" pitchFamily="2" charset="0"/>
              </a:rPr>
              <a:t>5. Code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9F2BAA0-0B42-DEE2-8560-CF18A022B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02" y="897054"/>
            <a:ext cx="6416596" cy="3635055"/>
          </a:xfrm>
          <a:prstGeom prst="rect">
            <a:avLst/>
          </a:prstGeom>
        </p:spPr>
      </p:pic>
      <p:pic>
        <p:nvPicPr>
          <p:cNvPr id="4" name="Graphic 3" descr="Morse Code outline">
            <a:extLst>
              <a:ext uri="{FF2B5EF4-FFF2-40B4-BE49-F238E27FC236}">
                <a16:creationId xmlns:a16="http://schemas.microsoft.com/office/drawing/2014/main" id="{5FD67B7E-B0B2-A4BE-8D57-57FD66510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651" y="2114550"/>
            <a:ext cx="914400" cy="914400"/>
          </a:xfrm>
          <a:prstGeom prst="rect">
            <a:avLst/>
          </a:prstGeom>
        </p:spPr>
      </p:pic>
      <p:pic>
        <p:nvPicPr>
          <p:cNvPr id="7" name="Graphic 6" descr="Programmer male with solid fill">
            <a:extLst>
              <a:ext uri="{FF2B5EF4-FFF2-40B4-BE49-F238E27FC236}">
                <a16:creationId xmlns:a16="http://schemas.microsoft.com/office/drawing/2014/main" id="{3ED8FD5B-110E-CDA7-A70F-4FD074B4D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4949" y="3875726"/>
            <a:ext cx="585662" cy="5856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3BACF3-987B-3A55-2AB1-7BDB96AB3ED2}"/>
              </a:ext>
            </a:extLst>
          </p:cNvPr>
          <p:cNvSpPr/>
          <p:nvPr/>
        </p:nvSpPr>
        <p:spPr>
          <a:xfrm>
            <a:off x="8613058" y="4608870"/>
            <a:ext cx="435077" cy="43507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404548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71191B-7674-B2B6-A414-436F100639F2}"/>
              </a:ext>
            </a:extLst>
          </p:cNvPr>
          <p:cNvSpPr txBox="1"/>
          <p:nvPr/>
        </p:nvSpPr>
        <p:spPr>
          <a:xfrm>
            <a:off x="0" y="25072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Abel" panose="02000506030000020004" pitchFamily="2" charset="0"/>
              </a:rPr>
              <a:t>5. Code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535AE66-34BA-F766-3C40-4353B807B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495" y="960094"/>
            <a:ext cx="6569009" cy="3444538"/>
          </a:xfrm>
          <a:prstGeom prst="rect">
            <a:avLst/>
          </a:prstGeom>
        </p:spPr>
      </p:pic>
      <p:grpSp>
        <p:nvGrpSpPr>
          <p:cNvPr id="4" name="Google Shape;763;p37">
            <a:extLst>
              <a:ext uri="{FF2B5EF4-FFF2-40B4-BE49-F238E27FC236}">
                <a16:creationId xmlns:a16="http://schemas.microsoft.com/office/drawing/2014/main" id="{77DA3629-2C8C-8ED5-F174-080F0B973521}"/>
              </a:ext>
            </a:extLst>
          </p:cNvPr>
          <p:cNvGrpSpPr/>
          <p:nvPr/>
        </p:nvGrpSpPr>
        <p:grpSpPr>
          <a:xfrm>
            <a:off x="437114" y="1807501"/>
            <a:ext cx="408999" cy="350681"/>
            <a:chOff x="3159447" y="1439568"/>
            <a:chExt cx="385957" cy="330924"/>
          </a:xfrm>
        </p:grpSpPr>
        <p:sp>
          <p:nvSpPr>
            <p:cNvPr id="7" name="Google Shape;764;p37">
              <a:extLst>
                <a:ext uri="{FF2B5EF4-FFF2-40B4-BE49-F238E27FC236}">
                  <a16:creationId xmlns:a16="http://schemas.microsoft.com/office/drawing/2014/main" id="{20F2EDF2-35D6-6E0D-D25B-0FFA5039CDF2}"/>
                </a:ext>
              </a:extLst>
            </p:cNvPr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65;p37">
              <a:extLst>
                <a:ext uri="{FF2B5EF4-FFF2-40B4-BE49-F238E27FC236}">
                  <a16:creationId xmlns:a16="http://schemas.microsoft.com/office/drawing/2014/main" id="{346827DC-FE39-63E3-D045-480047B262D1}"/>
                </a:ext>
              </a:extLst>
            </p:cNvPr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66;p37">
              <a:extLst>
                <a:ext uri="{FF2B5EF4-FFF2-40B4-BE49-F238E27FC236}">
                  <a16:creationId xmlns:a16="http://schemas.microsoft.com/office/drawing/2014/main" id="{96060136-5952-43BB-08EB-AE7195F4C379}"/>
                </a:ext>
              </a:extLst>
            </p:cNvPr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7;p37">
              <a:extLst>
                <a:ext uri="{FF2B5EF4-FFF2-40B4-BE49-F238E27FC236}">
                  <a16:creationId xmlns:a16="http://schemas.microsoft.com/office/drawing/2014/main" id="{BF400AE7-033C-7633-681B-054A28BA3D5E}"/>
                </a:ext>
              </a:extLst>
            </p:cNvPr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8;p37">
              <a:extLst>
                <a:ext uri="{FF2B5EF4-FFF2-40B4-BE49-F238E27FC236}">
                  <a16:creationId xmlns:a16="http://schemas.microsoft.com/office/drawing/2014/main" id="{A1320E43-E180-5314-6D8D-44503158905F}"/>
                </a:ext>
              </a:extLst>
            </p:cNvPr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69;p37">
              <a:extLst>
                <a:ext uri="{FF2B5EF4-FFF2-40B4-BE49-F238E27FC236}">
                  <a16:creationId xmlns:a16="http://schemas.microsoft.com/office/drawing/2014/main" id="{1B486146-3F86-6ED8-3570-88DA49105EA2}"/>
                </a:ext>
              </a:extLst>
            </p:cNvPr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70;p37">
              <a:extLst>
                <a:ext uri="{FF2B5EF4-FFF2-40B4-BE49-F238E27FC236}">
                  <a16:creationId xmlns:a16="http://schemas.microsoft.com/office/drawing/2014/main" id="{81661D04-0937-3FDE-CC36-FFB0BF524D13}"/>
                </a:ext>
              </a:extLst>
            </p:cNvPr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71;p37">
              <a:extLst>
                <a:ext uri="{FF2B5EF4-FFF2-40B4-BE49-F238E27FC236}">
                  <a16:creationId xmlns:a16="http://schemas.microsoft.com/office/drawing/2014/main" id="{588E8562-7208-A323-BB9E-DAFFBBDAC7F9}"/>
                </a:ext>
              </a:extLst>
            </p:cNvPr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2;p37">
              <a:extLst>
                <a:ext uri="{FF2B5EF4-FFF2-40B4-BE49-F238E27FC236}">
                  <a16:creationId xmlns:a16="http://schemas.microsoft.com/office/drawing/2014/main" id="{A3BE5800-46EA-19FA-DF05-E0D600C30567}"/>
                </a:ext>
              </a:extLst>
            </p:cNvPr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3;p37">
              <a:extLst>
                <a:ext uri="{FF2B5EF4-FFF2-40B4-BE49-F238E27FC236}">
                  <a16:creationId xmlns:a16="http://schemas.microsoft.com/office/drawing/2014/main" id="{8B5E8930-0877-F1FD-052C-C575F0D14329}"/>
                </a:ext>
              </a:extLst>
            </p:cNvPr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4;p37">
              <a:extLst>
                <a:ext uri="{FF2B5EF4-FFF2-40B4-BE49-F238E27FC236}">
                  <a16:creationId xmlns:a16="http://schemas.microsoft.com/office/drawing/2014/main" id="{E6ED6F4D-D60C-88B9-F199-B06515C42A0A}"/>
                </a:ext>
              </a:extLst>
            </p:cNvPr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75;p37">
              <a:extLst>
                <a:ext uri="{FF2B5EF4-FFF2-40B4-BE49-F238E27FC236}">
                  <a16:creationId xmlns:a16="http://schemas.microsoft.com/office/drawing/2014/main" id="{988F616E-74B2-DAE6-2DDC-4CBF55C35050}"/>
                </a:ext>
              </a:extLst>
            </p:cNvPr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76;p37">
              <a:extLst>
                <a:ext uri="{FF2B5EF4-FFF2-40B4-BE49-F238E27FC236}">
                  <a16:creationId xmlns:a16="http://schemas.microsoft.com/office/drawing/2014/main" id="{DCB864F2-EB61-CF76-9313-C1C747FC0DC3}"/>
                </a:ext>
              </a:extLst>
            </p:cNvPr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7;p37">
              <a:extLst>
                <a:ext uri="{FF2B5EF4-FFF2-40B4-BE49-F238E27FC236}">
                  <a16:creationId xmlns:a16="http://schemas.microsoft.com/office/drawing/2014/main" id="{FAF2A4A3-6676-1592-A816-41F8637FEEAA}"/>
                </a:ext>
              </a:extLst>
            </p:cNvPr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8;p37">
              <a:extLst>
                <a:ext uri="{FF2B5EF4-FFF2-40B4-BE49-F238E27FC236}">
                  <a16:creationId xmlns:a16="http://schemas.microsoft.com/office/drawing/2014/main" id="{6E46B148-CC3F-E663-E846-940C231BD321}"/>
                </a:ext>
              </a:extLst>
            </p:cNvPr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79;p37">
              <a:extLst>
                <a:ext uri="{FF2B5EF4-FFF2-40B4-BE49-F238E27FC236}">
                  <a16:creationId xmlns:a16="http://schemas.microsoft.com/office/drawing/2014/main" id="{9728ED85-973E-47F0-5883-9ADB1BA9E278}"/>
                </a:ext>
              </a:extLst>
            </p:cNvPr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80;p37">
              <a:extLst>
                <a:ext uri="{FF2B5EF4-FFF2-40B4-BE49-F238E27FC236}">
                  <a16:creationId xmlns:a16="http://schemas.microsoft.com/office/drawing/2014/main" id="{1A62C471-5FEC-2C71-6638-49B8D7D68CF6}"/>
                </a:ext>
              </a:extLst>
            </p:cNvPr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81;p37">
              <a:extLst>
                <a:ext uri="{FF2B5EF4-FFF2-40B4-BE49-F238E27FC236}">
                  <a16:creationId xmlns:a16="http://schemas.microsoft.com/office/drawing/2014/main" id="{08145D64-AC72-835C-A6E9-29841217F184}"/>
                </a:ext>
              </a:extLst>
            </p:cNvPr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Graphic 24" descr="Programmer female with solid fill">
            <a:extLst>
              <a:ext uri="{FF2B5EF4-FFF2-40B4-BE49-F238E27FC236}">
                <a16:creationId xmlns:a16="http://schemas.microsoft.com/office/drawing/2014/main" id="{CBC580F7-F4D8-5A6A-7964-A5BD4DBDC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4602" y="3349642"/>
            <a:ext cx="636196" cy="6361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CA38A87-BE3A-2423-554E-42B69A2AD047}"/>
              </a:ext>
            </a:extLst>
          </p:cNvPr>
          <p:cNvSpPr/>
          <p:nvPr/>
        </p:nvSpPr>
        <p:spPr>
          <a:xfrm>
            <a:off x="8613058" y="4608870"/>
            <a:ext cx="435077" cy="43507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21905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71191B-7674-B2B6-A414-436F100639F2}"/>
              </a:ext>
            </a:extLst>
          </p:cNvPr>
          <p:cNvSpPr txBox="1"/>
          <p:nvPr/>
        </p:nvSpPr>
        <p:spPr>
          <a:xfrm>
            <a:off x="0" y="25072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Abel" panose="02000506030000020004" pitchFamily="2" charset="0"/>
              </a:rPr>
              <a:t>5. Code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D48A7A0-4F64-A97C-ECDF-97C2F07C7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699" y="931279"/>
            <a:ext cx="5090601" cy="180609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6A1F142-31A6-ED55-DF3B-6DF0A062E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283" y="2981841"/>
            <a:ext cx="4511431" cy="1333616"/>
          </a:xfrm>
          <a:prstGeom prst="rect">
            <a:avLst/>
          </a:prstGeom>
        </p:spPr>
      </p:pic>
      <p:grpSp>
        <p:nvGrpSpPr>
          <p:cNvPr id="8" name="Google Shape;4101;p56">
            <a:extLst>
              <a:ext uri="{FF2B5EF4-FFF2-40B4-BE49-F238E27FC236}">
                <a16:creationId xmlns:a16="http://schemas.microsoft.com/office/drawing/2014/main" id="{A7CA1303-D950-63A4-5D95-93E338ED9045}"/>
              </a:ext>
            </a:extLst>
          </p:cNvPr>
          <p:cNvGrpSpPr/>
          <p:nvPr/>
        </p:nvGrpSpPr>
        <p:grpSpPr>
          <a:xfrm>
            <a:off x="822888" y="3375730"/>
            <a:ext cx="250058" cy="545837"/>
            <a:chOff x="5776197" y="3758147"/>
            <a:chExt cx="179649" cy="409009"/>
          </a:xfrm>
        </p:grpSpPr>
        <p:sp>
          <p:nvSpPr>
            <p:cNvPr id="9" name="Google Shape;4102;p56">
              <a:extLst>
                <a:ext uri="{FF2B5EF4-FFF2-40B4-BE49-F238E27FC236}">
                  <a16:creationId xmlns:a16="http://schemas.microsoft.com/office/drawing/2014/main" id="{DB569381-1A51-5B8B-FB86-170BD463128F}"/>
                </a:ext>
              </a:extLst>
            </p:cNvPr>
            <p:cNvSpPr/>
            <p:nvPr/>
          </p:nvSpPr>
          <p:spPr>
            <a:xfrm>
              <a:off x="5850446" y="3758147"/>
              <a:ext cx="105400" cy="163091"/>
            </a:xfrm>
            <a:custGeom>
              <a:avLst/>
              <a:gdLst/>
              <a:ahLst/>
              <a:cxnLst/>
              <a:rect l="l" t="t" r="r" b="b"/>
              <a:pathLst>
                <a:path w="3685" h="5702" extrusionOk="0">
                  <a:moveTo>
                    <a:pt x="2804" y="0"/>
                  </a:moveTo>
                  <a:lnTo>
                    <a:pt x="2804" y="881"/>
                  </a:lnTo>
                  <a:cubicBezTo>
                    <a:pt x="2804" y="1460"/>
                    <a:pt x="2433" y="1831"/>
                    <a:pt x="1854" y="1831"/>
                  </a:cubicBezTo>
                  <a:cubicBezTo>
                    <a:pt x="881" y="1831"/>
                    <a:pt x="0" y="2712"/>
                    <a:pt x="0" y="3685"/>
                  </a:cubicBezTo>
                  <a:lnTo>
                    <a:pt x="0" y="5701"/>
                  </a:lnTo>
                  <a:lnTo>
                    <a:pt x="881" y="5701"/>
                  </a:lnTo>
                  <a:lnTo>
                    <a:pt x="881" y="3685"/>
                  </a:lnTo>
                  <a:cubicBezTo>
                    <a:pt x="881" y="3198"/>
                    <a:pt x="1275" y="2712"/>
                    <a:pt x="1854" y="2712"/>
                  </a:cubicBezTo>
                  <a:cubicBezTo>
                    <a:pt x="2804" y="2712"/>
                    <a:pt x="3685" y="1947"/>
                    <a:pt x="3685" y="881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03;p56">
              <a:extLst>
                <a:ext uri="{FF2B5EF4-FFF2-40B4-BE49-F238E27FC236}">
                  <a16:creationId xmlns:a16="http://schemas.microsoft.com/office/drawing/2014/main" id="{0B721071-2B45-FC65-9542-FF61BEC30314}"/>
                </a:ext>
              </a:extLst>
            </p:cNvPr>
            <p:cNvSpPr/>
            <p:nvPr/>
          </p:nvSpPr>
          <p:spPr>
            <a:xfrm>
              <a:off x="5847786" y="3976206"/>
              <a:ext cx="102111" cy="190950"/>
            </a:xfrm>
            <a:custGeom>
              <a:avLst/>
              <a:gdLst/>
              <a:ahLst/>
              <a:cxnLst/>
              <a:rect l="l" t="t" r="r" b="b"/>
              <a:pathLst>
                <a:path w="3570" h="6676" extrusionOk="0">
                  <a:moveTo>
                    <a:pt x="0" y="1"/>
                  </a:moveTo>
                  <a:lnTo>
                    <a:pt x="580" y="6675"/>
                  </a:lnTo>
                  <a:cubicBezTo>
                    <a:pt x="2225" y="6675"/>
                    <a:pt x="3569" y="5331"/>
                    <a:pt x="3569" y="3593"/>
                  </a:cubicBezTo>
                  <a:lnTo>
                    <a:pt x="3569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04;p56">
              <a:extLst>
                <a:ext uri="{FF2B5EF4-FFF2-40B4-BE49-F238E27FC236}">
                  <a16:creationId xmlns:a16="http://schemas.microsoft.com/office/drawing/2014/main" id="{40C5C1C7-6D4B-C15E-FB7E-DE191544A54B}"/>
                </a:ext>
              </a:extLst>
            </p:cNvPr>
            <p:cNvSpPr/>
            <p:nvPr/>
          </p:nvSpPr>
          <p:spPr>
            <a:xfrm>
              <a:off x="5776197" y="3976206"/>
              <a:ext cx="88182" cy="190950"/>
            </a:xfrm>
            <a:custGeom>
              <a:avLst/>
              <a:gdLst/>
              <a:ahLst/>
              <a:cxnLst/>
              <a:rect l="l" t="t" r="r" b="b"/>
              <a:pathLst>
                <a:path w="3083" h="6676" extrusionOk="0">
                  <a:moveTo>
                    <a:pt x="3083" y="1"/>
                  </a:moveTo>
                  <a:lnTo>
                    <a:pt x="0" y="580"/>
                  </a:lnTo>
                  <a:lnTo>
                    <a:pt x="0" y="3593"/>
                  </a:lnTo>
                  <a:cubicBezTo>
                    <a:pt x="0" y="5331"/>
                    <a:pt x="1345" y="6675"/>
                    <a:pt x="3083" y="6675"/>
                  </a:cubicBezTo>
                  <a:lnTo>
                    <a:pt x="30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05;p56">
              <a:extLst>
                <a:ext uri="{FF2B5EF4-FFF2-40B4-BE49-F238E27FC236}">
                  <a16:creationId xmlns:a16="http://schemas.microsoft.com/office/drawing/2014/main" id="{B201B09D-446A-1006-7386-CBE4C087DA4E}"/>
                </a:ext>
              </a:extLst>
            </p:cNvPr>
            <p:cNvSpPr/>
            <p:nvPr/>
          </p:nvSpPr>
          <p:spPr>
            <a:xfrm>
              <a:off x="5847786" y="3888056"/>
              <a:ext cx="102111" cy="104771"/>
            </a:xfrm>
            <a:custGeom>
              <a:avLst/>
              <a:gdLst/>
              <a:ahLst/>
              <a:cxnLst/>
              <a:rect l="l" t="t" r="r" b="b"/>
              <a:pathLst>
                <a:path w="3570" h="3663" extrusionOk="0">
                  <a:moveTo>
                    <a:pt x="580" y="1"/>
                  </a:moveTo>
                  <a:lnTo>
                    <a:pt x="0" y="1924"/>
                  </a:lnTo>
                  <a:lnTo>
                    <a:pt x="580" y="3662"/>
                  </a:lnTo>
                  <a:lnTo>
                    <a:pt x="3569" y="3662"/>
                  </a:lnTo>
                  <a:lnTo>
                    <a:pt x="3569" y="3083"/>
                  </a:lnTo>
                  <a:cubicBezTo>
                    <a:pt x="3569" y="1345"/>
                    <a:pt x="222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06;p56">
              <a:extLst>
                <a:ext uri="{FF2B5EF4-FFF2-40B4-BE49-F238E27FC236}">
                  <a16:creationId xmlns:a16="http://schemas.microsoft.com/office/drawing/2014/main" id="{35EF06A9-F7F1-767B-8A1C-20ECF2ACD7BA}"/>
                </a:ext>
              </a:extLst>
            </p:cNvPr>
            <p:cNvSpPr/>
            <p:nvPr/>
          </p:nvSpPr>
          <p:spPr>
            <a:xfrm>
              <a:off x="5776197" y="3888056"/>
              <a:ext cx="88182" cy="104771"/>
            </a:xfrm>
            <a:custGeom>
              <a:avLst/>
              <a:gdLst/>
              <a:ahLst/>
              <a:cxnLst/>
              <a:rect l="l" t="t" r="r" b="b"/>
              <a:pathLst>
                <a:path w="3083" h="3663" extrusionOk="0">
                  <a:moveTo>
                    <a:pt x="3083" y="1"/>
                  </a:moveTo>
                  <a:cubicBezTo>
                    <a:pt x="1345" y="1"/>
                    <a:pt x="0" y="1345"/>
                    <a:pt x="0" y="3083"/>
                  </a:cubicBezTo>
                  <a:lnTo>
                    <a:pt x="0" y="3662"/>
                  </a:lnTo>
                  <a:lnTo>
                    <a:pt x="3083" y="3662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752;p37">
            <a:extLst>
              <a:ext uri="{FF2B5EF4-FFF2-40B4-BE49-F238E27FC236}">
                <a16:creationId xmlns:a16="http://schemas.microsoft.com/office/drawing/2014/main" id="{64048E34-EC8B-E3C2-5605-9021EA45C87B}"/>
              </a:ext>
            </a:extLst>
          </p:cNvPr>
          <p:cNvGrpSpPr/>
          <p:nvPr/>
        </p:nvGrpSpPr>
        <p:grpSpPr>
          <a:xfrm>
            <a:off x="8060895" y="1746932"/>
            <a:ext cx="409037" cy="356642"/>
            <a:chOff x="8245271" y="1357987"/>
            <a:chExt cx="409037" cy="356642"/>
          </a:xfrm>
        </p:grpSpPr>
        <p:sp>
          <p:nvSpPr>
            <p:cNvPr id="15" name="Google Shape;753;p37">
              <a:extLst>
                <a:ext uri="{FF2B5EF4-FFF2-40B4-BE49-F238E27FC236}">
                  <a16:creationId xmlns:a16="http://schemas.microsoft.com/office/drawing/2014/main" id="{B0BD2310-089B-2148-C2CE-58769E2BAC9E}"/>
                </a:ext>
              </a:extLst>
            </p:cNvPr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54;p37">
              <a:extLst>
                <a:ext uri="{FF2B5EF4-FFF2-40B4-BE49-F238E27FC236}">
                  <a16:creationId xmlns:a16="http://schemas.microsoft.com/office/drawing/2014/main" id="{19E2B130-4974-FB26-986A-BD375132A0BF}"/>
                </a:ext>
              </a:extLst>
            </p:cNvPr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55;p37">
              <a:extLst>
                <a:ext uri="{FF2B5EF4-FFF2-40B4-BE49-F238E27FC236}">
                  <a16:creationId xmlns:a16="http://schemas.microsoft.com/office/drawing/2014/main" id="{30860978-6944-5859-3F91-3FC88842AF65}"/>
                </a:ext>
              </a:extLst>
            </p:cNvPr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56;p37">
              <a:extLst>
                <a:ext uri="{FF2B5EF4-FFF2-40B4-BE49-F238E27FC236}">
                  <a16:creationId xmlns:a16="http://schemas.microsoft.com/office/drawing/2014/main" id="{D161DFC1-EBD9-7077-1BA1-CC22FA9F9266}"/>
                </a:ext>
              </a:extLst>
            </p:cNvPr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7;p37">
              <a:extLst>
                <a:ext uri="{FF2B5EF4-FFF2-40B4-BE49-F238E27FC236}">
                  <a16:creationId xmlns:a16="http://schemas.microsoft.com/office/drawing/2014/main" id="{58D04A01-70E8-1AAE-A5E9-9E53F46D44F0}"/>
                </a:ext>
              </a:extLst>
            </p:cNvPr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58;p37">
              <a:extLst>
                <a:ext uri="{FF2B5EF4-FFF2-40B4-BE49-F238E27FC236}">
                  <a16:creationId xmlns:a16="http://schemas.microsoft.com/office/drawing/2014/main" id="{1BD260D1-EDEF-9A5C-2680-12D60CFD072A}"/>
                </a:ext>
              </a:extLst>
            </p:cNvPr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59;p37">
              <a:extLst>
                <a:ext uri="{FF2B5EF4-FFF2-40B4-BE49-F238E27FC236}">
                  <a16:creationId xmlns:a16="http://schemas.microsoft.com/office/drawing/2014/main" id="{65FF6BC4-3DE8-B9CB-CAC2-A1FCCCC017EB}"/>
                </a:ext>
              </a:extLst>
            </p:cNvPr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60;p37">
              <a:extLst>
                <a:ext uri="{FF2B5EF4-FFF2-40B4-BE49-F238E27FC236}">
                  <a16:creationId xmlns:a16="http://schemas.microsoft.com/office/drawing/2014/main" id="{9B37F6DA-90E0-C5C9-218A-976F4D18D027}"/>
                </a:ext>
              </a:extLst>
            </p:cNvPr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1;p37">
              <a:extLst>
                <a:ext uri="{FF2B5EF4-FFF2-40B4-BE49-F238E27FC236}">
                  <a16:creationId xmlns:a16="http://schemas.microsoft.com/office/drawing/2014/main" id="{D340BE8F-1234-E2CC-4F65-2DAEDE0E8DAC}"/>
                </a:ext>
              </a:extLst>
            </p:cNvPr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2;p37">
              <a:extLst>
                <a:ext uri="{FF2B5EF4-FFF2-40B4-BE49-F238E27FC236}">
                  <a16:creationId xmlns:a16="http://schemas.microsoft.com/office/drawing/2014/main" id="{BF0FC41D-3A36-AC19-CFB9-B597F0238612}"/>
                </a:ext>
              </a:extLst>
            </p:cNvPr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5D556D0-F242-8E92-DF10-E63566FB106F}"/>
              </a:ext>
            </a:extLst>
          </p:cNvPr>
          <p:cNvSpPr/>
          <p:nvPr/>
        </p:nvSpPr>
        <p:spPr>
          <a:xfrm>
            <a:off x="8613058" y="4608870"/>
            <a:ext cx="435077" cy="43507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8971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71191B-7674-B2B6-A414-436F100639F2}"/>
              </a:ext>
            </a:extLst>
          </p:cNvPr>
          <p:cNvSpPr txBox="1"/>
          <p:nvPr/>
        </p:nvSpPr>
        <p:spPr>
          <a:xfrm>
            <a:off x="0" y="25072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Abel" panose="02000506030000020004" pitchFamily="2" charset="0"/>
              </a:rPr>
              <a:t>5. Code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8E09D56-417E-75CF-6417-0C6CFEC65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923" y="897054"/>
            <a:ext cx="4778154" cy="1257409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A46DA4DE-5537-8AEF-8CD9-4099C8B0E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732" y="2571750"/>
            <a:ext cx="4328535" cy="1585097"/>
          </a:xfrm>
          <a:prstGeom prst="rect">
            <a:avLst/>
          </a:prstGeom>
        </p:spPr>
      </p:pic>
      <p:pic>
        <p:nvPicPr>
          <p:cNvPr id="8" name="Graphic 7" descr="Morse Code outline">
            <a:extLst>
              <a:ext uri="{FF2B5EF4-FFF2-40B4-BE49-F238E27FC236}">
                <a16:creationId xmlns:a16="http://schemas.microsoft.com/office/drawing/2014/main" id="{6ACED95A-BDF8-71EE-AC9E-B911FD53E5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0022" y="4156847"/>
            <a:ext cx="914400" cy="914400"/>
          </a:xfrm>
          <a:prstGeom prst="rect">
            <a:avLst/>
          </a:prstGeom>
        </p:spPr>
      </p:pic>
      <p:pic>
        <p:nvPicPr>
          <p:cNvPr id="9" name="Graphic 8" descr="Keyboard outline">
            <a:extLst>
              <a:ext uri="{FF2B5EF4-FFF2-40B4-BE49-F238E27FC236}">
                <a16:creationId xmlns:a16="http://schemas.microsoft.com/office/drawing/2014/main" id="{9C8FA2C6-AF35-7858-3BE6-7D8B798EDB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303" y="924353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D2BB40-6C3C-14A5-8F15-58BDB4D75AC1}"/>
              </a:ext>
            </a:extLst>
          </p:cNvPr>
          <p:cNvSpPr/>
          <p:nvPr/>
        </p:nvSpPr>
        <p:spPr>
          <a:xfrm>
            <a:off x="8613058" y="4608870"/>
            <a:ext cx="435077" cy="43507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506246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71191B-7674-B2B6-A414-436F100639F2}"/>
              </a:ext>
            </a:extLst>
          </p:cNvPr>
          <p:cNvSpPr txBox="1"/>
          <p:nvPr/>
        </p:nvSpPr>
        <p:spPr>
          <a:xfrm>
            <a:off x="0" y="25072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Abel" panose="02000506030000020004" pitchFamily="2" charset="0"/>
              </a:rPr>
              <a:t>5. Code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50CADFB-7BC5-0C41-088B-0CCFA2581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2581" r="32581"/>
          <a:stretch/>
        </p:blipFill>
        <p:spPr>
          <a:xfrm>
            <a:off x="-155416" y="897054"/>
            <a:ext cx="4345650" cy="3956255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DB6CE3E-C5F7-E82D-4EA7-6B854C5291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7079" r="27079"/>
          <a:stretch/>
        </p:blipFill>
        <p:spPr>
          <a:xfrm>
            <a:off x="3467403" y="897053"/>
            <a:ext cx="4433186" cy="3956255"/>
          </a:xfrm>
          <a:prstGeom prst="rect">
            <a:avLst/>
          </a:prstGeom>
        </p:spPr>
      </p:pic>
      <p:grpSp>
        <p:nvGrpSpPr>
          <p:cNvPr id="8" name="Google Shape;738;p37">
            <a:extLst>
              <a:ext uri="{FF2B5EF4-FFF2-40B4-BE49-F238E27FC236}">
                <a16:creationId xmlns:a16="http://schemas.microsoft.com/office/drawing/2014/main" id="{7C37D3B8-D28A-3420-332E-38D6184E59B2}"/>
              </a:ext>
            </a:extLst>
          </p:cNvPr>
          <p:cNvGrpSpPr/>
          <p:nvPr/>
        </p:nvGrpSpPr>
        <p:grpSpPr>
          <a:xfrm>
            <a:off x="481503" y="3289312"/>
            <a:ext cx="409009" cy="356642"/>
            <a:chOff x="4367550" y="2156499"/>
            <a:chExt cx="409009" cy="356642"/>
          </a:xfrm>
        </p:grpSpPr>
        <p:sp>
          <p:nvSpPr>
            <p:cNvPr id="9" name="Google Shape;739;p37">
              <a:extLst>
                <a:ext uri="{FF2B5EF4-FFF2-40B4-BE49-F238E27FC236}">
                  <a16:creationId xmlns:a16="http://schemas.microsoft.com/office/drawing/2014/main" id="{3252EBDB-7E5F-96BC-555A-7AF0BF79E24E}"/>
                </a:ext>
              </a:extLst>
            </p:cNvPr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40;p37">
              <a:extLst>
                <a:ext uri="{FF2B5EF4-FFF2-40B4-BE49-F238E27FC236}">
                  <a16:creationId xmlns:a16="http://schemas.microsoft.com/office/drawing/2014/main" id="{770C50DA-0C51-8E59-4369-60700446B014}"/>
                </a:ext>
              </a:extLst>
            </p:cNvPr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1;p37">
              <a:extLst>
                <a:ext uri="{FF2B5EF4-FFF2-40B4-BE49-F238E27FC236}">
                  <a16:creationId xmlns:a16="http://schemas.microsoft.com/office/drawing/2014/main" id="{7AA7BE6F-C05C-509C-CF7B-0BB66EA6A2E6}"/>
                </a:ext>
              </a:extLst>
            </p:cNvPr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2;p37">
              <a:extLst>
                <a:ext uri="{FF2B5EF4-FFF2-40B4-BE49-F238E27FC236}">
                  <a16:creationId xmlns:a16="http://schemas.microsoft.com/office/drawing/2014/main" id="{46E9652D-55D8-0E2E-5729-8E62460BDBD4}"/>
                </a:ext>
              </a:extLst>
            </p:cNvPr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3;p37">
              <a:extLst>
                <a:ext uri="{FF2B5EF4-FFF2-40B4-BE49-F238E27FC236}">
                  <a16:creationId xmlns:a16="http://schemas.microsoft.com/office/drawing/2014/main" id="{4B07DD21-C5B9-E5D3-4403-C628E04175D3}"/>
                </a:ext>
              </a:extLst>
            </p:cNvPr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4;p37">
              <a:extLst>
                <a:ext uri="{FF2B5EF4-FFF2-40B4-BE49-F238E27FC236}">
                  <a16:creationId xmlns:a16="http://schemas.microsoft.com/office/drawing/2014/main" id="{34264254-9EA4-E912-DA35-529B4898687A}"/>
                </a:ext>
              </a:extLst>
            </p:cNvPr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45;p37">
              <a:extLst>
                <a:ext uri="{FF2B5EF4-FFF2-40B4-BE49-F238E27FC236}">
                  <a16:creationId xmlns:a16="http://schemas.microsoft.com/office/drawing/2014/main" id="{468C4E5F-7E4F-1ECA-F981-A7B8B684B481}"/>
                </a:ext>
              </a:extLst>
            </p:cNvPr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46;p37">
              <a:extLst>
                <a:ext uri="{FF2B5EF4-FFF2-40B4-BE49-F238E27FC236}">
                  <a16:creationId xmlns:a16="http://schemas.microsoft.com/office/drawing/2014/main" id="{7292699A-60D9-C2FC-FDBA-EF0FE376A5E4}"/>
                </a:ext>
              </a:extLst>
            </p:cNvPr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47;p37">
              <a:extLst>
                <a:ext uri="{FF2B5EF4-FFF2-40B4-BE49-F238E27FC236}">
                  <a16:creationId xmlns:a16="http://schemas.microsoft.com/office/drawing/2014/main" id="{FA8263F4-43D0-E20B-279A-0158E3481DA5}"/>
                </a:ext>
              </a:extLst>
            </p:cNvPr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48;p37">
              <a:extLst>
                <a:ext uri="{FF2B5EF4-FFF2-40B4-BE49-F238E27FC236}">
                  <a16:creationId xmlns:a16="http://schemas.microsoft.com/office/drawing/2014/main" id="{B2F5DC8C-AEEB-1C68-1C7F-CEA8723A66AA}"/>
                </a:ext>
              </a:extLst>
            </p:cNvPr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49;p37">
              <a:extLst>
                <a:ext uri="{FF2B5EF4-FFF2-40B4-BE49-F238E27FC236}">
                  <a16:creationId xmlns:a16="http://schemas.microsoft.com/office/drawing/2014/main" id="{C5155649-3E0F-7AA0-FDAE-EEB147A43472}"/>
                </a:ext>
              </a:extLst>
            </p:cNvPr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50;p37">
              <a:extLst>
                <a:ext uri="{FF2B5EF4-FFF2-40B4-BE49-F238E27FC236}">
                  <a16:creationId xmlns:a16="http://schemas.microsoft.com/office/drawing/2014/main" id="{F80331E9-CF49-0119-78FC-F060EE68CC7E}"/>
                </a:ext>
              </a:extLst>
            </p:cNvPr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51;p37">
              <a:extLst>
                <a:ext uri="{FF2B5EF4-FFF2-40B4-BE49-F238E27FC236}">
                  <a16:creationId xmlns:a16="http://schemas.microsoft.com/office/drawing/2014/main" id="{13127225-65CF-9C9F-794A-BC45D01BFAEF}"/>
                </a:ext>
              </a:extLst>
            </p:cNvPr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Graphic 21" descr="Morse Code with solid fill">
            <a:extLst>
              <a:ext uri="{FF2B5EF4-FFF2-40B4-BE49-F238E27FC236}">
                <a16:creationId xmlns:a16="http://schemas.microsoft.com/office/drawing/2014/main" id="{DA6CE3BC-E18F-0C33-8556-FDC1B2A77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3318" y="1686258"/>
            <a:ext cx="666110" cy="6661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F6ED57-E41D-2D49-92A2-B2851D4F15C7}"/>
              </a:ext>
            </a:extLst>
          </p:cNvPr>
          <p:cNvSpPr/>
          <p:nvPr/>
        </p:nvSpPr>
        <p:spPr>
          <a:xfrm>
            <a:off x="8613058" y="4608870"/>
            <a:ext cx="435077" cy="43507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72436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71191B-7674-B2B6-A414-436F100639F2}"/>
              </a:ext>
            </a:extLst>
          </p:cNvPr>
          <p:cNvSpPr txBox="1"/>
          <p:nvPr/>
        </p:nvSpPr>
        <p:spPr>
          <a:xfrm>
            <a:off x="0" y="25072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Abel" panose="02000506030000020004" pitchFamily="2" charset="0"/>
              </a:rPr>
              <a:t>5. Code</a:t>
            </a:r>
          </a:p>
        </p:txBody>
      </p:sp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1A24CD9-1AED-E931-8D4B-C0EC31D76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010" y="819417"/>
            <a:ext cx="5303980" cy="2339543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1FA92C9-9833-1851-65C5-B2F02E0D8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181" y="3308863"/>
            <a:ext cx="4587638" cy="1386960"/>
          </a:xfrm>
          <a:prstGeom prst="rect">
            <a:avLst/>
          </a:prstGeom>
        </p:spPr>
      </p:pic>
      <p:grpSp>
        <p:nvGrpSpPr>
          <p:cNvPr id="8" name="Google Shape;763;p37">
            <a:extLst>
              <a:ext uri="{FF2B5EF4-FFF2-40B4-BE49-F238E27FC236}">
                <a16:creationId xmlns:a16="http://schemas.microsoft.com/office/drawing/2014/main" id="{9B317CA3-F2A5-EEBC-C376-14F2A9017381}"/>
              </a:ext>
            </a:extLst>
          </p:cNvPr>
          <p:cNvGrpSpPr/>
          <p:nvPr/>
        </p:nvGrpSpPr>
        <p:grpSpPr>
          <a:xfrm>
            <a:off x="7979495" y="1501985"/>
            <a:ext cx="408999" cy="350681"/>
            <a:chOff x="3159447" y="1439568"/>
            <a:chExt cx="385957" cy="330924"/>
          </a:xfrm>
        </p:grpSpPr>
        <p:sp>
          <p:nvSpPr>
            <p:cNvPr id="9" name="Google Shape;764;p37">
              <a:extLst>
                <a:ext uri="{FF2B5EF4-FFF2-40B4-BE49-F238E27FC236}">
                  <a16:creationId xmlns:a16="http://schemas.microsoft.com/office/drawing/2014/main" id="{81FB0217-172D-76D9-CB9C-0679B47351B2}"/>
                </a:ext>
              </a:extLst>
            </p:cNvPr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65;p37">
              <a:extLst>
                <a:ext uri="{FF2B5EF4-FFF2-40B4-BE49-F238E27FC236}">
                  <a16:creationId xmlns:a16="http://schemas.microsoft.com/office/drawing/2014/main" id="{B215A310-0D6B-2626-CFE1-FDDD61183B73}"/>
                </a:ext>
              </a:extLst>
            </p:cNvPr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6;p37">
              <a:extLst>
                <a:ext uri="{FF2B5EF4-FFF2-40B4-BE49-F238E27FC236}">
                  <a16:creationId xmlns:a16="http://schemas.microsoft.com/office/drawing/2014/main" id="{6A8548FF-E524-FBFA-FA58-3BB15F7C5028}"/>
                </a:ext>
              </a:extLst>
            </p:cNvPr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67;p37">
              <a:extLst>
                <a:ext uri="{FF2B5EF4-FFF2-40B4-BE49-F238E27FC236}">
                  <a16:creationId xmlns:a16="http://schemas.microsoft.com/office/drawing/2014/main" id="{A77ACC4D-9759-3BA1-A2E5-B4AB3F847269}"/>
                </a:ext>
              </a:extLst>
            </p:cNvPr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68;p37">
              <a:extLst>
                <a:ext uri="{FF2B5EF4-FFF2-40B4-BE49-F238E27FC236}">
                  <a16:creationId xmlns:a16="http://schemas.microsoft.com/office/drawing/2014/main" id="{18D9E11B-FE48-90A8-95F1-81D8A6788DE8}"/>
                </a:ext>
              </a:extLst>
            </p:cNvPr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69;p37">
              <a:extLst>
                <a:ext uri="{FF2B5EF4-FFF2-40B4-BE49-F238E27FC236}">
                  <a16:creationId xmlns:a16="http://schemas.microsoft.com/office/drawing/2014/main" id="{3836C58C-61EB-51C5-42F1-C08E2F7581A0}"/>
                </a:ext>
              </a:extLst>
            </p:cNvPr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70;p37">
              <a:extLst>
                <a:ext uri="{FF2B5EF4-FFF2-40B4-BE49-F238E27FC236}">
                  <a16:creationId xmlns:a16="http://schemas.microsoft.com/office/drawing/2014/main" id="{64280035-E645-7006-5CBD-31A7F82E67A9}"/>
                </a:ext>
              </a:extLst>
            </p:cNvPr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71;p37">
              <a:extLst>
                <a:ext uri="{FF2B5EF4-FFF2-40B4-BE49-F238E27FC236}">
                  <a16:creationId xmlns:a16="http://schemas.microsoft.com/office/drawing/2014/main" id="{DB55C6CE-05CE-DBFD-8218-69CD78AB72B4}"/>
                </a:ext>
              </a:extLst>
            </p:cNvPr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72;p37">
              <a:extLst>
                <a:ext uri="{FF2B5EF4-FFF2-40B4-BE49-F238E27FC236}">
                  <a16:creationId xmlns:a16="http://schemas.microsoft.com/office/drawing/2014/main" id="{E267360F-B581-F0B9-A5A9-EC11437F8F9C}"/>
                </a:ext>
              </a:extLst>
            </p:cNvPr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73;p37">
              <a:extLst>
                <a:ext uri="{FF2B5EF4-FFF2-40B4-BE49-F238E27FC236}">
                  <a16:creationId xmlns:a16="http://schemas.microsoft.com/office/drawing/2014/main" id="{66CB8753-BFAD-D2C1-4923-1FCDD96E0FDD}"/>
                </a:ext>
              </a:extLst>
            </p:cNvPr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74;p37">
              <a:extLst>
                <a:ext uri="{FF2B5EF4-FFF2-40B4-BE49-F238E27FC236}">
                  <a16:creationId xmlns:a16="http://schemas.microsoft.com/office/drawing/2014/main" id="{B0467BC0-E39D-D409-F0F1-DCD0710364E4}"/>
                </a:ext>
              </a:extLst>
            </p:cNvPr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75;p37">
              <a:extLst>
                <a:ext uri="{FF2B5EF4-FFF2-40B4-BE49-F238E27FC236}">
                  <a16:creationId xmlns:a16="http://schemas.microsoft.com/office/drawing/2014/main" id="{3E08BEF3-C5B0-65E6-A1C9-E99564CC28B5}"/>
                </a:ext>
              </a:extLst>
            </p:cNvPr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76;p37">
              <a:extLst>
                <a:ext uri="{FF2B5EF4-FFF2-40B4-BE49-F238E27FC236}">
                  <a16:creationId xmlns:a16="http://schemas.microsoft.com/office/drawing/2014/main" id="{E1A01B41-D908-CDB6-AB6F-26FD89A299FE}"/>
                </a:ext>
              </a:extLst>
            </p:cNvPr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77;p37">
              <a:extLst>
                <a:ext uri="{FF2B5EF4-FFF2-40B4-BE49-F238E27FC236}">
                  <a16:creationId xmlns:a16="http://schemas.microsoft.com/office/drawing/2014/main" id="{0CB74350-0BF6-BEFD-F183-B3EBC59348AA}"/>
                </a:ext>
              </a:extLst>
            </p:cNvPr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78;p37">
              <a:extLst>
                <a:ext uri="{FF2B5EF4-FFF2-40B4-BE49-F238E27FC236}">
                  <a16:creationId xmlns:a16="http://schemas.microsoft.com/office/drawing/2014/main" id="{A04BAAF9-E309-58CE-BE93-C39B2D28EE1A}"/>
                </a:ext>
              </a:extLst>
            </p:cNvPr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79;p37">
              <a:extLst>
                <a:ext uri="{FF2B5EF4-FFF2-40B4-BE49-F238E27FC236}">
                  <a16:creationId xmlns:a16="http://schemas.microsoft.com/office/drawing/2014/main" id="{2F43BE5A-2700-3EA6-2112-C81B87AD1827}"/>
                </a:ext>
              </a:extLst>
            </p:cNvPr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80;p37">
              <a:extLst>
                <a:ext uri="{FF2B5EF4-FFF2-40B4-BE49-F238E27FC236}">
                  <a16:creationId xmlns:a16="http://schemas.microsoft.com/office/drawing/2014/main" id="{02B91D1F-7971-431E-1671-83EEF23A6281}"/>
                </a:ext>
              </a:extLst>
            </p:cNvPr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81;p37">
              <a:extLst>
                <a:ext uri="{FF2B5EF4-FFF2-40B4-BE49-F238E27FC236}">
                  <a16:creationId xmlns:a16="http://schemas.microsoft.com/office/drawing/2014/main" id="{D62A126B-FBB3-42FD-23D7-E1EE2EE4621D}"/>
                </a:ext>
              </a:extLst>
            </p:cNvPr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Graphic 26" descr="Programmer male with solid fill">
            <a:extLst>
              <a:ext uri="{FF2B5EF4-FFF2-40B4-BE49-F238E27FC236}">
                <a16:creationId xmlns:a16="http://schemas.microsoft.com/office/drawing/2014/main" id="{260C4D52-EE63-5F91-9786-E862EC51C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920" y="3308863"/>
            <a:ext cx="585662" cy="5856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845900-B568-A077-23FB-1D9E3F1627AB}"/>
              </a:ext>
            </a:extLst>
          </p:cNvPr>
          <p:cNvSpPr/>
          <p:nvPr/>
        </p:nvSpPr>
        <p:spPr>
          <a:xfrm>
            <a:off x="8613058" y="4608870"/>
            <a:ext cx="435077" cy="43507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13181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CONTENTS</a:t>
            </a:r>
            <a:endParaRPr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53FD48-BE42-ACBC-4D5E-7040CA983F6E}"/>
              </a:ext>
            </a:extLst>
          </p:cNvPr>
          <p:cNvSpPr txBox="1"/>
          <p:nvPr/>
        </p:nvSpPr>
        <p:spPr>
          <a:xfrm>
            <a:off x="1415845" y="1393720"/>
            <a:ext cx="60320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Abel" panose="02000506030000020004" pitchFamily="2" charset="0"/>
              </a:rPr>
              <a:t>1. Introduction of the game</a:t>
            </a:r>
          </a:p>
          <a:p>
            <a:r>
              <a:rPr lang="en-US" sz="2800" dirty="0">
                <a:solidFill>
                  <a:schemeClr val="accent5"/>
                </a:solidFill>
                <a:latin typeface="Abel" panose="02000506030000020004" pitchFamily="2" charset="0"/>
              </a:rPr>
              <a:t>2. Challengers &amp; problems of the game</a:t>
            </a:r>
          </a:p>
          <a:p>
            <a:r>
              <a:rPr lang="en-US" sz="2800" dirty="0">
                <a:solidFill>
                  <a:schemeClr val="accent5"/>
                </a:solidFill>
                <a:latin typeface="Abel" panose="02000506030000020004" pitchFamily="2" charset="0"/>
              </a:rPr>
              <a:t>3. Plan to develop the game</a:t>
            </a:r>
          </a:p>
          <a:p>
            <a:r>
              <a:rPr lang="en-US" sz="2800" dirty="0">
                <a:solidFill>
                  <a:schemeClr val="accent5"/>
                </a:solidFill>
                <a:latin typeface="Abel" panose="02000506030000020004" pitchFamily="2" charset="0"/>
              </a:rPr>
              <a:t>4. Code</a:t>
            </a:r>
          </a:p>
          <a:p>
            <a:r>
              <a:rPr lang="en-US" sz="2800" dirty="0">
                <a:solidFill>
                  <a:schemeClr val="accent5"/>
                </a:solidFill>
                <a:latin typeface="Abel" panose="02000506030000020004" pitchFamily="2" charset="0"/>
              </a:rPr>
              <a:t>5. Our Team </a:t>
            </a:r>
          </a:p>
        </p:txBody>
      </p:sp>
      <p:grpSp>
        <p:nvGrpSpPr>
          <p:cNvPr id="26" name="Google Shape;4101;p56">
            <a:extLst>
              <a:ext uri="{FF2B5EF4-FFF2-40B4-BE49-F238E27FC236}">
                <a16:creationId xmlns:a16="http://schemas.microsoft.com/office/drawing/2014/main" id="{717572DE-E6E6-DADE-609F-841C69D67FC5}"/>
              </a:ext>
            </a:extLst>
          </p:cNvPr>
          <p:cNvGrpSpPr/>
          <p:nvPr/>
        </p:nvGrpSpPr>
        <p:grpSpPr>
          <a:xfrm>
            <a:off x="8174959" y="1768743"/>
            <a:ext cx="250058" cy="545837"/>
            <a:chOff x="5776197" y="3758147"/>
            <a:chExt cx="179649" cy="409009"/>
          </a:xfrm>
        </p:grpSpPr>
        <p:sp>
          <p:nvSpPr>
            <p:cNvPr id="27" name="Google Shape;4102;p56">
              <a:extLst>
                <a:ext uri="{FF2B5EF4-FFF2-40B4-BE49-F238E27FC236}">
                  <a16:creationId xmlns:a16="http://schemas.microsoft.com/office/drawing/2014/main" id="{084D1AE5-2881-B177-5337-F790430DC411}"/>
                </a:ext>
              </a:extLst>
            </p:cNvPr>
            <p:cNvSpPr/>
            <p:nvPr/>
          </p:nvSpPr>
          <p:spPr>
            <a:xfrm>
              <a:off x="5850446" y="3758147"/>
              <a:ext cx="105400" cy="163091"/>
            </a:xfrm>
            <a:custGeom>
              <a:avLst/>
              <a:gdLst/>
              <a:ahLst/>
              <a:cxnLst/>
              <a:rect l="l" t="t" r="r" b="b"/>
              <a:pathLst>
                <a:path w="3685" h="5702" extrusionOk="0">
                  <a:moveTo>
                    <a:pt x="2804" y="0"/>
                  </a:moveTo>
                  <a:lnTo>
                    <a:pt x="2804" y="881"/>
                  </a:lnTo>
                  <a:cubicBezTo>
                    <a:pt x="2804" y="1460"/>
                    <a:pt x="2433" y="1831"/>
                    <a:pt x="1854" y="1831"/>
                  </a:cubicBezTo>
                  <a:cubicBezTo>
                    <a:pt x="881" y="1831"/>
                    <a:pt x="0" y="2712"/>
                    <a:pt x="0" y="3685"/>
                  </a:cubicBezTo>
                  <a:lnTo>
                    <a:pt x="0" y="5701"/>
                  </a:lnTo>
                  <a:lnTo>
                    <a:pt x="881" y="5701"/>
                  </a:lnTo>
                  <a:lnTo>
                    <a:pt x="881" y="3685"/>
                  </a:lnTo>
                  <a:cubicBezTo>
                    <a:pt x="881" y="3198"/>
                    <a:pt x="1275" y="2712"/>
                    <a:pt x="1854" y="2712"/>
                  </a:cubicBezTo>
                  <a:cubicBezTo>
                    <a:pt x="2804" y="2712"/>
                    <a:pt x="3685" y="1947"/>
                    <a:pt x="3685" y="881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103;p56">
              <a:extLst>
                <a:ext uri="{FF2B5EF4-FFF2-40B4-BE49-F238E27FC236}">
                  <a16:creationId xmlns:a16="http://schemas.microsoft.com/office/drawing/2014/main" id="{026A8397-F1C9-C54A-8E21-4CF3D25503FD}"/>
                </a:ext>
              </a:extLst>
            </p:cNvPr>
            <p:cNvSpPr/>
            <p:nvPr/>
          </p:nvSpPr>
          <p:spPr>
            <a:xfrm>
              <a:off x="5847786" y="3976206"/>
              <a:ext cx="102111" cy="190950"/>
            </a:xfrm>
            <a:custGeom>
              <a:avLst/>
              <a:gdLst/>
              <a:ahLst/>
              <a:cxnLst/>
              <a:rect l="l" t="t" r="r" b="b"/>
              <a:pathLst>
                <a:path w="3570" h="6676" extrusionOk="0">
                  <a:moveTo>
                    <a:pt x="0" y="1"/>
                  </a:moveTo>
                  <a:lnTo>
                    <a:pt x="580" y="6675"/>
                  </a:lnTo>
                  <a:cubicBezTo>
                    <a:pt x="2225" y="6675"/>
                    <a:pt x="3569" y="5331"/>
                    <a:pt x="3569" y="3593"/>
                  </a:cubicBezTo>
                  <a:lnTo>
                    <a:pt x="3569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04;p56">
              <a:extLst>
                <a:ext uri="{FF2B5EF4-FFF2-40B4-BE49-F238E27FC236}">
                  <a16:creationId xmlns:a16="http://schemas.microsoft.com/office/drawing/2014/main" id="{34EAE23E-E217-DE8B-A8FB-05BE276C6FAF}"/>
                </a:ext>
              </a:extLst>
            </p:cNvPr>
            <p:cNvSpPr/>
            <p:nvPr/>
          </p:nvSpPr>
          <p:spPr>
            <a:xfrm>
              <a:off x="5776197" y="3976206"/>
              <a:ext cx="88182" cy="190950"/>
            </a:xfrm>
            <a:custGeom>
              <a:avLst/>
              <a:gdLst/>
              <a:ahLst/>
              <a:cxnLst/>
              <a:rect l="l" t="t" r="r" b="b"/>
              <a:pathLst>
                <a:path w="3083" h="6676" extrusionOk="0">
                  <a:moveTo>
                    <a:pt x="3083" y="1"/>
                  </a:moveTo>
                  <a:lnTo>
                    <a:pt x="0" y="580"/>
                  </a:lnTo>
                  <a:lnTo>
                    <a:pt x="0" y="3593"/>
                  </a:lnTo>
                  <a:cubicBezTo>
                    <a:pt x="0" y="5331"/>
                    <a:pt x="1345" y="6675"/>
                    <a:pt x="3083" y="6675"/>
                  </a:cubicBezTo>
                  <a:lnTo>
                    <a:pt x="30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05;p56">
              <a:extLst>
                <a:ext uri="{FF2B5EF4-FFF2-40B4-BE49-F238E27FC236}">
                  <a16:creationId xmlns:a16="http://schemas.microsoft.com/office/drawing/2014/main" id="{6AF042B8-BDB0-4F06-43F9-427A580B2D63}"/>
                </a:ext>
              </a:extLst>
            </p:cNvPr>
            <p:cNvSpPr/>
            <p:nvPr/>
          </p:nvSpPr>
          <p:spPr>
            <a:xfrm>
              <a:off x="5847786" y="3888056"/>
              <a:ext cx="102111" cy="104771"/>
            </a:xfrm>
            <a:custGeom>
              <a:avLst/>
              <a:gdLst/>
              <a:ahLst/>
              <a:cxnLst/>
              <a:rect l="l" t="t" r="r" b="b"/>
              <a:pathLst>
                <a:path w="3570" h="3663" extrusionOk="0">
                  <a:moveTo>
                    <a:pt x="580" y="1"/>
                  </a:moveTo>
                  <a:lnTo>
                    <a:pt x="0" y="1924"/>
                  </a:lnTo>
                  <a:lnTo>
                    <a:pt x="580" y="3662"/>
                  </a:lnTo>
                  <a:lnTo>
                    <a:pt x="3569" y="3662"/>
                  </a:lnTo>
                  <a:lnTo>
                    <a:pt x="3569" y="3083"/>
                  </a:lnTo>
                  <a:cubicBezTo>
                    <a:pt x="3569" y="1345"/>
                    <a:pt x="222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06;p56">
              <a:extLst>
                <a:ext uri="{FF2B5EF4-FFF2-40B4-BE49-F238E27FC236}">
                  <a16:creationId xmlns:a16="http://schemas.microsoft.com/office/drawing/2014/main" id="{7C615913-664E-F47D-D4E1-C8E92647F98E}"/>
                </a:ext>
              </a:extLst>
            </p:cNvPr>
            <p:cNvSpPr/>
            <p:nvPr/>
          </p:nvSpPr>
          <p:spPr>
            <a:xfrm>
              <a:off x="5776197" y="3888056"/>
              <a:ext cx="88182" cy="104771"/>
            </a:xfrm>
            <a:custGeom>
              <a:avLst/>
              <a:gdLst/>
              <a:ahLst/>
              <a:cxnLst/>
              <a:rect l="l" t="t" r="r" b="b"/>
              <a:pathLst>
                <a:path w="3083" h="3663" extrusionOk="0">
                  <a:moveTo>
                    <a:pt x="3083" y="1"/>
                  </a:moveTo>
                  <a:cubicBezTo>
                    <a:pt x="1345" y="1"/>
                    <a:pt x="0" y="1345"/>
                    <a:pt x="0" y="3083"/>
                  </a:cubicBezTo>
                  <a:lnTo>
                    <a:pt x="0" y="3662"/>
                  </a:lnTo>
                  <a:lnTo>
                    <a:pt x="3083" y="3662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763;p37">
            <a:extLst>
              <a:ext uri="{FF2B5EF4-FFF2-40B4-BE49-F238E27FC236}">
                <a16:creationId xmlns:a16="http://schemas.microsoft.com/office/drawing/2014/main" id="{C2220FC7-9A68-0BE0-7024-436064241AB1}"/>
              </a:ext>
            </a:extLst>
          </p:cNvPr>
          <p:cNvGrpSpPr/>
          <p:nvPr/>
        </p:nvGrpSpPr>
        <p:grpSpPr>
          <a:xfrm>
            <a:off x="5923514" y="3968139"/>
            <a:ext cx="408999" cy="350681"/>
            <a:chOff x="3159447" y="1439568"/>
            <a:chExt cx="385957" cy="330924"/>
          </a:xfrm>
        </p:grpSpPr>
        <p:sp>
          <p:nvSpPr>
            <p:cNvPr id="39" name="Google Shape;764;p37">
              <a:extLst>
                <a:ext uri="{FF2B5EF4-FFF2-40B4-BE49-F238E27FC236}">
                  <a16:creationId xmlns:a16="http://schemas.microsoft.com/office/drawing/2014/main" id="{F2FB645E-CF86-38F6-084A-E9A19115A4BA}"/>
                </a:ext>
              </a:extLst>
            </p:cNvPr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65;p37">
              <a:extLst>
                <a:ext uri="{FF2B5EF4-FFF2-40B4-BE49-F238E27FC236}">
                  <a16:creationId xmlns:a16="http://schemas.microsoft.com/office/drawing/2014/main" id="{7BBB84D2-EB10-6A00-FE13-DF84A17639DE}"/>
                </a:ext>
              </a:extLst>
            </p:cNvPr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66;p37">
              <a:extLst>
                <a:ext uri="{FF2B5EF4-FFF2-40B4-BE49-F238E27FC236}">
                  <a16:creationId xmlns:a16="http://schemas.microsoft.com/office/drawing/2014/main" id="{591AFFFF-EDA1-6E44-8F6A-40A7AFF57EC5}"/>
                </a:ext>
              </a:extLst>
            </p:cNvPr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67;p37">
              <a:extLst>
                <a:ext uri="{FF2B5EF4-FFF2-40B4-BE49-F238E27FC236}">
                  <a16:creationId xmlns:a16="http://schemas.microsoft.com/office/drawing/2014/main" id="{B7AEC9A5-1A51-DEC9-7A14-9C7F538D87C5}"/>
                </a:ext>
              </a:extLst>
            </p:cNvPr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68;p37">
              <a:extLst>
                <a:ext uri="{FF2B5EF4-FFF2-40B4-BE49-F238E27FC236}">
                  <a16:creationId xmlns:a16="http://schemas.microsoft.com/office/drawing/2014/main" id="{4CA6B715-5E02-F0AA-A9DC-1B6555C1DEEC}"/>
                </a:ext>
              </a:extLst>
            </p:cNvPr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69;p37">
              <a:extLst>
                <a:ext uri="{FF2B5EF4-FFF2-40B4-BE49-F238E27FC236}">
                  <a16:creationId xmlns:a16="http://schemas.microsoft.com/office/drawing/2014/main" id="{E04909DD-C243-384B-1BAA-22B375E6D0E0}"/>
                </a:ext>
              </a:extLst>
            </p:cNvPr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70;p37">
              <a:extLst>
                <a:ext uri="{FF2B5EF4-FFF2-40B4-BE49-F238E27FC236}">
                  <a16:creationId xmlns:a16="http://schemas.microsoft.com/office/drawing/2014/main" id="{E645ED80-F449-2B77-A6CD-6432D744B3BD}"/>
                </a:ext>
              </a:extLst>
            </p:cNvPr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71;p37">
              <a:extLst>
                <a:ext uri="{FF2B5EF4-FFF2-40B4-BE49-F238E27FC236}">
                  <a16:creationId xmlns:a16="http://schemas.microsoft.com/office/drawing/2014/main" id="{A27F62B5-8AD2-D437-7C49-91AFB634E4C9}"/>
                </a:ext>
              </a:extLst>
            </p:cNvPr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72;p37">
              <a:extLst>
                <a:ext uri="{FF2B5EF4-FFF2-40B4-BE49-F238E27FC236}">
                  <a16:creationId xmlns:a16="http://schemas.microsoft.com/office/drawing/2014/main" id="{5C31928C-A917-7B07-729C-515981BD5BEA}"/>
                </a:ext>
              </a:extLst>
            </p:cNvPr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73;p37">
              <a:extLst>
                <a:ext uri="{FF2B5EF4-FFF2-40B4-BE49-F238E27FC236}">
                  <a16:creationId xmlns:a16="http://schemas.microsoft.com/office/drawing/2014/main" id="{3E14DD31-3C7C-3C20-FDD1-AF6D0FD8E761}"/>
                </a:ext>
              </a:extLst>
            </p:cNvPr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74;p37">
              <a:extLst>
                <a:ext uri="{FF2B5EF4-FFF2-40B4-BE49-F238E27FC236}">
                  <a16:creationId xmlns:a16="http://schemas.microsoft.com/office/drawing/2014/main" id="{ADADE4D0-D5AA-11CC-DF2D-05E9351B44AD}"/>
                </a:ext>
              </a:extLst>
            </p:cNvPr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75;p37">
              <a:extLst>
                <a:ext uri="{FF2B5EF4-FFF2-40B4-BE49-F238E27FC236}">
                  <a16:creationId xmlns:a16="http://schemas.microsoft.com/office/drawing/2014/main" id="{987A4DCB-CF6F-AF03-34FD-BE1ABA5C9150}"/>
                </a:ext>
              </a:extLst>
            </p:cNvPr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76;p37">
              <a:extLst>
                <a:ext uri="{FF2B5EF4-FFF2-40B4-BE49-F238E27FC236}">
                  <a16:creationId xmlns:a16="http://schemas.microsoft.com/office/drawing/2014/main" id="{C17B4675-19F9-C1AE-9DDC-BDB93D446AB0}"/>
                </a:ext>
              </a:extLst>
            </p:cNvPr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77;p37">
              <a:extLst>
                <a:ext uri="{FF2B5EF4-FFF2-40B4-BE49-F238E27FC236}">
                  <a16:creationId xmlns:a16="http://schemas.microsoft.com/office/drawing/2014/main" id="{A32225B7-568B-95EF-3744-B2A017FEFDBD}"/>
                </a:ext>
              </a:extLst>
            </p:cNvPr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78;p37">
              <a:extLst>
                <a:ext uri="{FF2B5EF4-FFF2-40B4-BE49-F238E27FC236}">
                  <a16:creationId xmlns:a16="http://schemas.microsoft.com/office/drawing/2014/main" id="{79798160-279B-2443-8E81-3C415F5548AD}"/>
                </a:ext>
              </a:extLst>
            </p:cNvPr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79;p37">
              <a:extLst>
                <a:ext uri="{FF2B5EF4-FFF2-40B4-BE49-F238E27FC236}">
                  <a16:creationId xmlns:a16="http://schemas.microsoft.com/office/drawing/2014/main" id="{CC97B48A-3A57-62E2-2A2F-11A7AF44498F}"/>
                </a:ext>
              </a:extLst>
            </p:cNvPr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80;p37">
              <a:extLst>
                <a:ext uri="{FF2B5EF4-FFF2-40B4-BE49-F238E27FC236}">
                  <a16:creationId xmlns:a16="http://schemas.microsoft.com/office/drawing/2014/main" id="{160C8730-CA10-F4A1-26BF-CB740FEE184E}"/>
                </a:ext>
              </a:extLst>
            </p:cNvPr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81;p37">
              <a:extLst>
                <a:ext uri="{FF2B5EF4-FFF2-40B4-BE49-F238E27FC236}">
                  <a16:creationId xmlns:a16="http://schemas.microsoft.com/office/drawing/2014/main" id="{D746C9D4-5C23-106A-FFB4-56AFE25F5D65}"/>
                </a:ext>
              </a:extLst>
            </p:cNvPr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752;p37">
            <a:extLst>
              <a:ext uri="{FF2B5EF4-FFF2-40B4-BE49-F238E27FC236}">
                <a16:creationId xmlns:a16="http://schemas.microsoft.com/office/drawing/2014/main" id="{83A83601-E675-53D6-0FDA-27ACE47CA916}"/>
              </a:ext>
            </a:extLst>
          </p:cNvPr>
          <p:cNvGrpSpPr/>
          <p:nvPr/>
        </p:nvGrpSpPr>
        <p:grpSpPr>
          <a:xfrm>
            <a:off x="871056" y="634627"/>
            <a:ext cx="409037" cy="356642"/>
            <a:chOff x="8245271" y="1357987"/>
            <a:chExt cx="409037" cy="356642"/>
          </a:xfrm>
        </p:grpSpPr>
        <p:sp>
          <p:nvSpPr>
            <p:cNvPr id="61" name="Google Shape;753;p37">
              <a:extLst>
                <a:ext uri="{FF2B5EF4-FFF2-40B4-BE49-F238E27FC236}">
                  <a16:creationId xmlns:a16="http://schemas.microsoft.com/office/drawing/2014/main" id="{F70AFA95-1722-F752-F3F1-612399253CEC}"/>
                </a:ext>
              </a:extLst>
            </p:cNvPr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54;p37">
              <a:extLst>
                <a:ext uri="{FF2B5EF4-FFF2-40B4-BE49-F238E27FC236}">
                  <a16:creationId xmlns:a16="http://schemas.microsoft.com/office/drawing/2014/main" id="{18D4060A-7CD7-64A8-8A98-26B2B5F94EA7}"/>
                </a:ext>
              </a:extLst>
            </p:cNvPr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55;p37">
              <a:extLst>
                <a:ext uri="{FF2B5EF4-FFF2-40B4-BE49-F238E27FC236}">
                  <a16:creationId xmlns:a16="http://schemas.microsoft.com/office/drawing/2014/main" id="{645F6216-3EB1-9F7D-B04E-0D4E4B967FBD}"/>
                </a:ext>
              </a:extLst>
            </p:cNvPr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756;p37">
              <a:extLst>
                <a:ext uri="{FF2B5EF4-FFF2-40B4-BE49-F238E27FC236}">
                  <a16:creationId xmlns:a16="http://schemas.microsoft.com/office/drawing/2014/main" id="{74D40108-FADC-8CBA-F708-217E6D41B111}"/>
                </a:ext>
              </a:extLst>
            </p:cNvPr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757;p37">
              <a:extLst>
                <a:ext uri="{FF2B5EF4-FFF2-40B4-BE49-F238E27FC236}">
                  <a16:creationId xmlns:a16="http://schemas.microsoft.com/office/drawing/2014/main" id="{68C7EBEC-5EE2-40C6-C207-596B29422601}"/>
                </a:ext>
              </a:extLst>
            </p:cNvPr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758;p37">
              <a:extLst>
                <a:ext uri="{FF2B5EF4-FFF2-40B4-BE49-F238E27FC236}">
                  <a16:creationId xmlns:a16="http://schemas.microsoft.com/office/drawing/2014/main" id="{05D63A23-C5DC-3CD5-CC66-E8896142DD0B}"/>
                </a:ext>
              </a:extLst>
            </p:cNvPr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759;p37">
              <a:extLst>
                <a:ext uri="{FF2B5EF4-FFF2-40B4-BE49-F238E27FC236}">
                  <a16:creationId xmlns:a16="http://schemas.microsoft.com/office/drawing/2014/main" id="{FD88CCB0-CE00-B5BF-2455-440A6E9EDDB2}"/>
                </a:ext>
              </a:extLst>
            </p:cNvPr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760;p37">
              <a:extLst>
                <a:ext uri="{FF2B5EF4-FFF2-40B4-BE49-F238E27FC236}">
                  <a16:creationId xmlns:a16="http://schemas.microsoft.com/office/drawing/2014/main" id="{31A9B068-8CCC-1962-AB41-C00BCE4787AA}"/>
                </a:ext>
              </a:extLst>
            </p:cNvPr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761;p37">
              <a:extLst>
                <a:ext uri="{FF2B5EF4-FFF2-40B4-BE49-F238E27FC236}">
                  <a16:creationId xmlns:a16="http://schemas.microsoft.com/office/drawing/2014/main" id="{AC6D5AA5-791C-D919-567A-57D51929C477}"/>
                </a:ext>
              </a:extLst>
            </p:cNvPr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762;p37">
              <a:extLst>
                <a:ext uri="{FF2B5EF4-FFF2-40B4-BE49-F238E27FC236}">
                  <a16:creationId xmlns:a16="http://schemas.microsoft.com/office/drawing/2014/main" id="{887C98CF-DFE9-1337-8AF9-6CFC5A313952}"/>
                </a:ext>
              </a:extLst>
            </p:cNvPr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0B4299F-3569-A5A3-86A9-314CC5D75035}"/>
              </a:ext>
            </a:extLst>
          </p:cNvPr>
          <p:cNvSpPr/>
          <p:nvPr/>
        </p:nvSpPr>
        <p:spPr>
          <a:xfrm>
            <a:off x="8694174" y="4689986"/>
            <a:ext cx="353961" cy="35396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71191B-7674-B2B6-A414-436F100639F2}"/>
              </a:ext>
            </a:extLst>
          </p:cNvPr>
          <p:cNvSpPr txBox="1"/>
          <p:nvPr/>
        </p:nvSpPr>
        <p:spPr>
          <a:xfrm>
            <a:off x="0" y="25072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Abel" panose="02000506030000020004" pitchFamily="2" charset="0"/>
              </a:rPr>
              <a:t>5. Code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03B4F03-634D-7F08-8577-85F881D0B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055" y="830688"/>
            <a:ext cx="5057889" cy="4190969"/>
          </a:xfrm>
          <a:prstGeom prst="rect">
            <a:avLst/>
          </a:prstGeom>
        </p:spPr>
      </p:pic>
      <p:pic>
        <p:nvPicPr>
          <p:cNvPr id="4" name="Graphic 3" descr="Keyboard outline">
            <a:extLst>
              <a:ext uri="{FF2B5EF4-FFF2-40B4-BE49-F238E27FC236}">
                <a16:creationId xmlns:a16="http://schemas.microsoft.com/office/drawing/2014/main" id="{9B5D4185-FD29-9694-E1E3-8FA37D506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5272" y="1487511"/>
            <a:ext cx="914400" cy="9144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7DF953E6-62A0-11E3-CD75-EEB1649B1B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180" y="3058448"/>
            <a:ext cx="547533" cy="5475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644FA1-6FD8-CBFB-8D4C-52FAAC2601A1}"/>
              </a:ext>
            </a:extLst>
          </p:cNvPr>
          <p:cNvSpPr/>
          <p:nvPr/>
        </p:nvSpPr>
        <p:spPr>
          <a:xfrm>
            <a:off x="8613058" y="4608870"/>
            <a:ext cx="435077" cy="43507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816999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71191B-7674-B2B6-A414-436F100639F2}"/>
              </a:ext>
            </a:extLst>
          </p:cNvPr>
          <p:cNvSpPr txBox="1"/>
          <p:nvPr/>
        </p:nvSpPr>
        <p:spPr>
          <a:xfrm>
            <a:off x="0" y="25072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Abel" panose="02000506030000020004" pitchFamily="2" charset="0"/>
              </a:rPr>
              <a:t>5. Code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8D287EF-892E-5355-7F21-08E6883D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770" y="872671"/>
            <a:ext cx="4808459" cy="1698278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2F85A13-EE3B-B5B4-D9F8-6EA89234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973" y="2627680"/>
            <a:ext cx="4740051" cy="2324301"/>
          </a:xfrm>
          <a:prstGeom prst="rect">
            <a:avLst/>
          </a:prstGeom>
        </p:spPr>
      </p:pic>
      <p:pic>
        <p:nvPicPr>
          <p:cNvPr id="10" name="Graphic 9" descr="Morse Code with solid fill">
            <a:extLst>
              <a:ext uri="{FF2B5EF4-FFF2-40B4-BE49-F238E27FC236}">
                <a16:creationId xmlns:a16="http://schemas.microsoft.com/office/drawing/2014/main" id="{9183F6F3-CF99-A120-BD6E-97E1A9803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498" y="3323329"/>
            <a:ext cx="666110" cy="666110"/>
          </a:xfrm>
          <a:prstGeom prst="rect">
            <a:avLst/>
          </a:prstGeom>
        </p:spPr>
      </p:pic>
      <p:pic>
        <p:nvPicPr>
          <p:cNvPr id="11" name="Graphic 10" descr="Programmer female with solid fill">
            <a:extLst>
              <a:ext uri="{FF2B5EF4-FFF2-40B4-BE49-F238E27FC236}">
                <a16:creationId xmlns:a16="http://schemas.microsoft.com/office/drawing/2014/main" id="{9EF0A952-71AD-67DE-9936-1DF72DA08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7649" y="1542965"/>
            <a:ext cx="636196" cy="6361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66613F-D2EE-4A44-ACF4-35C806994D17}"/>
              </a:ext>
            </a:extLst>
          </p:cNvPr>
          <p:cNvSpPr/>
          <p:nvPr/>
        </p:nvSpPr>
        <p:spPr>
          <a:xfrm>
            <a:off x="8613058" y="4608870"/>
            <a:ext cx="435077" cy="43507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593418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71191B-7674-B2B6-A414-436F100639F2}"/>
              </a:ext>
            </a:extLst>
          </p:cNvPr>
          <p:cNvSpPr txBox="1"/>
          <p:nvPr/>
        </p:nvSpPr>
        <p:spPr>
          <a:xfrm>
            <a:off x="0" y="25072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Abel" panose="02000506030000020004" pitchFamily="2" charset="0"/>
              </a:rPr>
              <a:t>5. Code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E2DB74B-DE2E-AABA-8CF9-A1D6B1289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50" y="1089758"/>
            <a:ext cx="6454699" cy="3406435"/>
          </a:xfrm>
          <a:prstGeom prst="rect">
            <a:avLst/>
          </a:prstGeom>
        </p:spPr>
      </p:pic>
      <p:grpSp>
        <p:nvGrpSpPr>
          <p:cNvPr id="4" name="Google Shape;738;p37">
            <a:extLst>
              <a:ext uri="{FF2B5EF4-FFF2-40B4-BE49-F238E27FC236}">
                <a16:creationId xmlns:a16="http://schemas.microsoft.com/office/drawing/2014/main" id="{88E00EF5-9999-7CF1-71F1-7B83950C9814}"/>
              </a:ext>
            </a:extLst>
          </p:cNvPr>
          <p:cNvGrpSpPr/>
          <p:nvPr/>
        </p:nvGrpSpPr>
        <p:grpSpPr>
          <a:xfrm>
            <a:off x="6063768" y="468986"/>
            <a:ext cx="409009" cy="356642"/>
            <a:chOff x="4367550" y="2156499"/>
            <a:chExt cx="409009" cy="356642"/>
          </a:xfrm>
        </p:grpSpPr>
        <p:sp>
          <p:nvSpPr>
            <p:cNvPr id="7" name="Google Shape;739;p37">
              <a:extLst>
                <a:ext uri="{FF2B5EF4-FFF2-40B4-BE49-F238E27FC236}">
                  <a16:creationId xmlns:a16="http://schemas.microsoft.com/office/drawing/2014/main" id="{44421078-4526-0DD1-7F56-DB02A879E761}"/>
                </a:ext>
              </a:extLst>
            </p:cNvPr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40;p37">
              <a:extLst>
                <a:ext uri="{FF2B5EF4-FFF2-40B4-BE49-F238E27FC236}">
                  <a16:creationId xmlns:a16="http://schemas.microsoft.com/office/drawing/2014/main" id="{D75C52FC-0AC4-3134-2DDD-2088F784AAE9}"/>
                </a:ext>
              </a:extLst>
            </p:cNvPr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1;p37">
              <a:extLst>
                <a:ext uri="{FF2B5EF4-FFF2-40B4-BE49-F238E27FC236}">
                  <a16:creationId xmlns:a16="http://schemas.microsoft.com/office/drawing/2014/main" id="{5D8782F9-789E-5E5E-8D00-B49C9047CEE3}"/>
                </a:ext>
              </a:extLst>
            </p:cNvPr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42;p37">
              <a:extLst>
                <a:ext uri="{FF2B5EF4-FFF2-40B4-BE49-F238E27FC236}">
                  <a16:creationId xmlns:a16="http://schemas.microsoft.com/office/drawing/2014/main" id="{B5CB5625-7D6F-2B36-BC96-DEECF1BB6963}"/>
                </a:ext>
              </a:extLst>
            </p:cNvPr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3;p37">
              <a:extLst>
                <a:ext uri="{FF2B5EF4-FFF2-40B4-BE49-F238E27FC236}">
                  <a16:creationId xmlns:a16="http://schemas.microsoft.com/office/drawing/2014/main" id="{A09DECE9-BFB0-C9AE-E1DB-035B9BF95FA2}"/>
                </a:ext>
              </a:extLst>
            </p:cNvPr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4;p37">
              <a:extLst>
                <a:ext uri="{FF2B5EF4-FFF2-40B4-BE49-F238E27FC236}">
                  <a16:creationId xmlns:a16="http://schemas.microsoft.com/office/drawing/2014/main" id="{96B9E71A-F939-95AD-2D69-BB9D16709328}"/>
                </a:ext>
              </a:extLst>
            </p:cNvPr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5;p37">
              <a:extLst>
                <a:ext uri="{FF2B5EF4-FFF2-40B4-BE49-F238E27FC236}">
                  <a16:creationId xmlns:a16="http://schemas.microsoft.com/office/drawing/2014/main" id="{8759E070-0E3C-4EE9-2D39-7AAC665AF9F6}"/>
                </a:ext>
              </a:extLst>
            </p:cNvPr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6;p37">
              <a:extLst>
                <a:ext uri="{FF2B5EF4-FFF2-40B4-BE49-F238E27FC236}">
                  <a16:creationId xmlns:a16="http://schemas.microsoft.com/office/drawing/2014/main" id="{31F3709B-28DB-E784-FDAC-49E77839F0BA}"/>
                </a:ext>
              </a:extLst>
            </p:cNvPr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47;p37">
              <a:extLst>
                <a:ext uri="{FF2B5EF4-FFF2-40B4-BE49-F238E27FC236}">
                  <a16:creationId xmlns:a16="http://schemas.microsoft.com/office/drawing/2014/main" id="{AC3D8754-BD6F-5EF3-CE1E-59C348C7C77B}"/>
                </a:ext>
              </a:extLst>
            </p:cNvPr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48;p37">
              <a:extLst>
                <a:ext uri="{FF2B5EF4-FFF2-40B4-BE49-F238E27FC236}">
                  <a16:creationId xmlns:a16="http://schemas.microsoft.com/office/drawing/2014/main" id="{DD0F287B-5D41-35B7-481E-33C44DD5C619}"/>
                </a:ext>
              </a:extLst>
            </p:cNvPr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49;p37">
              <a:extLst>
                <a:ext uri="{FF2B5EF4-FFF2-40B4-BE49-F238E27FC236}">
                  <a16:creationId xmlns:a16="http://schemas.microsoft.com/office/drawing/2014/main" id="{1DD7D5F0-24A8-D6AA-F74B-B72E188A3CE2}"/>
                </a:ext>
              </a:extLst>
            </p:cNvPr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50;p37">
              <a:extLst>
                <a:ext uri="{FF2B5EF4-FFF2-40B4-BE49-F238E27FC236}">
                  <a16:creationId xmlns:a16="http://schemas.microsoft.com/office/drawing/2014/main" id="{E4473B89-DD80-86DB-EEDC-C80CE750355E}"/>
                </a:ext>
              </a:extLst>
            </p:cNvPr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1;p37">
              <a:extLst>
                <a:ext uri="{FF2B5EF4-FFF2-40B4-BE49-F238E27FC236}">
                  <a16:creationId xmlns:a16="http://schemas.microsoft.com/office/drawing/2014/main" id="{D71AA717-F978-3903-F3C7-A042F85C1432}"/>
                </a:ext>
              </a:extLst>
            </p:cNvPr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763;p37">
            <a:extLst>
              <a:ext uri="{FF2B5EF4-FFF2-40B4-BE49-F238E27FC236}">
                <a16:creationId xmlns:a16="http://schemas.microsoft.com/office/drawing/2014/main" id="{E5159BAA-313E-6217-33F7-F0D884BEA005}"/>
              </a:ext>
            </a:extLst>
          </p:cNvPr>
          <p:cNvGrpSpPr/>
          <p:nvPr/>
        </p:nvGrpSpPr>
        <p:grpSpPr>
          <a:xfrm>
            <a:off x="518230" y="3710043"/>
            <a:ext cx="408999" cy="350681"/>
            <a:chOff x="3159447" y="1439568"/>
            <a:chExt cx="385957" cy="330924"/>
          </a:xfrm>
        </p:grpSpPr>
        <p:sp>
          <p:nvSpPr>
            <p:cNvPr id="21" name="Google Shape;764;p37">
              <a:extLst>
                <a:ext uri="{FF2B5EF4-FFF2-40B4-BE49-F238E27FC236}">
                  <a16:creationId xmlns:a16="http://schemas.microsoft.com/office/drawing/2014/main" id="{5A43679C-A5C3-B727-4EDF-A04D8534D82A}"/>
                </a:ext>
              </a:extLst>
            </p:cNvPr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65;p37">
              <a:extLst>
                <a:ext uri="{FF2B5EF4-FFF2-40B4-BE49-F238E27FC236}">
                  <a16:creationId xmlns:a16="http://schemas.microsoft.com/office/drawing/2014/main" id="{32E237A6-BB84-BCA8-D056-705AA8FE0BE8}"/>
                </a:ext>
              </a:extLst>
            </p:cNvPr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6;p37">
              <a:extLst>
                <a:ext uri="{FF2B5EF4-FFF2-40B4-BE49-F238E27FC236}">
                  <a16:creationId xmlns:a16="http://schemas.microsoft.com/office/drawing/2014/main" id="{0E8C712C-870C-19D1-D44F-6CDF59D63FBD}"/>
                </a:ext>
              </a:extLst>
            </p:cNvPr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7;p37">
              <a:extLst>
                <a:ext uri="{FF2B5EF4-FFF2-40B4-BE49-F238E27FC236}">
                  <a16:creationId xmlns:a16="http://schemas.microsoft.com/office/drawing/2014/main" id="{76B1B60D-6490-EC59-F4D0-AE5349CF4C92}"/>
                </a:ext>
              </a:extLst>
            </p:cNvPr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8;p37">
              <a:extLst>
                <a:ext uri="{FF2B5EF4-FFF2-40B4-BE49-F238E27FC236}">
                  <a16:creationId xmlns:a16="http://schemas.microsoft.com/office/drawing/2014/main" id="{6805993E-290C-0889-0F16-5B8D74FA5D42}"/>
                </a:ext>
              </a:extLst>
            </p:cNvPr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9;p37">
              <a:extLst>
                <a:ext uri="{FF2B5EF4-FFF2-40B4-BE49-F238E27FC236}">
                  <a16:creationId xmlns:a16="http://schemas.microsoft.com/office/drawing/2014/main" id="{90801C0C-9466-98FC-345F-0F8CA435AF44}"/>
                </a:ext>
              </a:extLst>
            </p:cNvPr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70;p37">
              <a:extLst>
                <a:ext uri="{FF2B5EF4-FFF2-40B4-BE49-F238E27FC236}">
                  <a16:creationId xmlns:a16="http://schemas.microsoft.com/office/drawing/2014/main" id="{8DF36B71-C97C-0215-357A-73467C5D1EF1}"/>
                </a:ext>
              </a:extLst>
            </p:cNvPr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71;p37">
              <a:extLst>
                <a:ext uri="{FF2B5EF4-FFF2-40B4-BE49-F238E27FC236}">
                  <a16:creationId xmlns:a16="http://schemas.microsoft.com/office/drawing/2014/main" id="{E95C75DF-0860-31DC-5B5C-A50FE1C807B2}"/>
                </a:ext>
              </a:extLst>
            </p:cNvPr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2;p37">
              <a:extLst>
                <a:ext uri="{FF2B5EF4-FFF2-40B4-BE49-F238E27FC236}">
                  <a16:creationId xmlns:a16="http://schemas.microsoft.com/office/drawing/2014/main" id="{8FE60347-DBFC-78B5-0455-D44DD8D2FB2C}"/>
                </a:ext>
              </a:extLst>
            </p:cNvPr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3;p37">
              <a:extLst>
                <a:ext uri="{FF2B5EF4-FFF2-40B4-BE49-F238E27FC236}">
                  <a16:creationId xmlns:a16="http://schemas.microsoft.com/office/drawing/2014/main" id="{2F985079-5C13-4E86-5208-C1E4A2F1035B}"/>
                </a:ext>
              </a:extLst>
            </p:cNvPr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4;p37">
              <a:extLst>
                <a:ext uri="{FF2B5EF4-FFF2-40B4-BE49-F238E27FC236}">
                  <a16:creationId xmlns:a16="http://schemas.microsoft.com/office/drawing/2014/main" id="{43BA1D22-85C8-22F8-A36B-A49E01557984}"/>
                </a:ext>
              </a:extLst>
            </p:cNvPr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75;p37">
              <a:extLst>
                <a:ext uri="{FF2B5EF4-FFF2-40B4-BE49-F238E27FC236}">
                  <a16:creationId xmlns:a16="http://schemas.microsoft.com/office/drawing/2014/main" id="{3BD0503C-383E-62EB-694C-9EB70390ECDE}"/>
                </a:ext>
              </a:extLst>
            </p:cNvPr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76;p37">
              <a:extLst>
                <a:ext uri="{FF2B5EF4-FFF2-40B4-BE49-F238E27FC236}">
                  <a16:creationId xmlns:a16="http://schemas.microsoft.com/office/drawing/2014/main" id="{9B01AB29-BD10-A9C6-7AE7-7105FAAE1470}"/>
                </a:ext>
              </a:extLst>
            </p:cNvPr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77;p37">
              <a:extLst>
                <a:ext uri="{FF2B5EF4-FFF2-40B4-BE49-F238E27FC236}">
                  <a16:creationId xmlns:a16="http://schemas.microsoft.com/office/drawing/2014/main" id="{DAEF3E16-D1E1-AA1B-EA8E-6D7EDA97B496}"/>
                </a:ext>
              </a:extLst>
            </p:cNvPr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78;p37">
              <a:extLst>
                <a:ext uri="{FF2B5EF4-FFF2-40B4-BE49-F238E27FC236}">
                  <a16:creationId xmlns:a16="http://schemas.microsoft.com/office/drawing/2014/main" id="{265912E3-CB4C-54A3-EAC1-3E25C23B0959}"/>
                </a:ext>
              </a:extLst>
            </p:cNvPr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79;p37">
              <a:extLst>
                <a:ext uri="{FF2B5EF4-FFF2-40B4-BE49-F238E27FC236}">
                  <a16:creationId xmlns:a16="http://schemas.microsoft.com/office/drawing/2014/main" id="{4A30DF6A-9619-886D-64B4-CD304D1DF6F7}"/>
                </a:ext>
              </a:extLst>
            </p:cNvPr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80;p37">
              <a:extLst>
                <a:ext uri="{FF2B5EF4-FFF2-40B4-BE49-F238E27FC236}">
                  <a16:creationId xmlns:a16="http://schemas.microsoft.com/office/drawing/2014/main" id="{29F881A9-D4BB-3524-5405-D5EA7DD53138}"/>
                </a:ext>
              </a:extLst>
            </p:cNvPr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81;p37">
              <a:extLst>
                <a:ext uri="{FF2B5EF4-FFF2-40B4-BE49-F238E27FC236}">
                  <a16:creationId xmlns:a16="http://schemas.microsoft.com/office/drawing/2014/main" id="{82E4FC85-25E4-4AAC-F557-15868A233EAC}"/>
                </a:ext>
              </a:extLst>
            </p:cNvPr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974CE84-AA50-01E0-8768-A46AAAF17D36}"/>
              </a:ext>
            </a:extLst>
          </p:cNvPr>
          <p:cNvSpPr/>
          <p:nvPr/>
        </p:nvSpPr>
        <p:spPr>
          <a:xfrm>
            <a:off x="8613058" y="4608870"/>
            <a:ext cx="435077" cy="43507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250619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71191B-7674-B2B6-A414-436F100639F2}"/>
              </a:ext>
            </a:extLst>
          </p:cNvPr>
          <p:cNvSpPr txBox="1"/>
          <p:nvPr/>
        </p:nvSpPr>
        <p:spPr>
          <a:xfrm>
            <a:off x="0" y="25072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Abel" panose="02000506030000020004" pitchFamily="2" charset="0"/>
              </a:rPr>
              <a:t>5. Code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EB93A20-D693-44E8-950A-D4CA4922A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3447" t="-411" r="33447" b="411"/>
          <a:stretch/>
        </p:blipFill>
        <p:spPr>
          <a:xfrm>
            <a:off x="0" y="855406"/>
            <a:ext cx="4078757" cy="403737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24B1DB6-3155-EA84-3031-41FF11A04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4407" r="44407"/>
          <a:stretch/>
        </p:blipFill>
        <p:spPr>
          <a:xfrm>
            <a:off x="1808751" y="1014650"/>
            <a:ext cx="6027942" cy="3718882"/>
          </a:xfrm>
          <a:prstGeom prst="rect">
            <a:avLst/>
          </a:prstGeom>
        </p:spPr>
      </p:pic>
      <p:grpSp>
        <p:nvGrpSpPr>
          <p:cNvPr id="8" name="Google Shape;4101;p56">
            <a:extLst>
              <a:ext uri="{FF2B5EF4-FFF2-40B4-BE49-F238E27FC236}">
                <a16:creationId xmlns:a16="http://schemas.microsoft.com/office/drawing/2014/main" id="{703AEF42-B220-2A59-41DB-D89736D0C025}"/>
              </a:ext>
            </a:extLst>
          </p:cNvPr>
          <p:cNvGrpSpPr/>
          <p:nvPr/>
        </p:nvGrpSpPr>
        <p:grpSpPr>
          <a:xfrm>
            <a:off x="8440429" y="3272449"/>
            <a:ext cx="250058" cy="545837"/>
            <a:chOff x="5776197" y="3758147"/>
            <a:chExt cx="179649" cy="409009"/>
          </a:xfrm>
        </p:grpSpPr>
        <p:sp>
          <p:nvSpPr>
            <p:cNvPr id="9" name="Google Shape;4102;p56">
              <a:extLst>
                <a:ext uri="{FF2B5EF4-FFF2-40B4-BE49-F238E27FC236}">
                  <a16:creationId xmlns:a16="http://schemas.microsoft.com/office/drawing/2014/main" id="{03785559-226A-B03C-5BA4-D99FF5E0736E}"/>
                </a:ext>
              </a:extLst>
            </p:cNvPr>
            <p:cNvSpPr/>
            <p:nvPr/>
          </p:nvSpPr>
          <p:spPr>
            <a:xfrm>
              <a:off x="5850446" y="3758147"/>
              <a:ext cx="105400" cy="163091"/>
            </a:xfrm>
            <a:custGeom>
              <a:avLst/>
              <a:gdLst/>
              <a:ahLst/>
              <a:cxnLst/>
              <a:rect l="l" t="t" r="r" b="b"/>
              <a:pathLst>
                <a:path w="3685" h="5702" extrusionOk="0">
                  <a:moveTo>
                    <a:pt x="2804" y="0"/>
                  </a:moveTo>
                  <a:lnTo>
                    <a:pt x="2804" y="881"/>
                  </a:lnTo>
                  <a:cubicBezTo>
                    <a:pt x="2804" y="1460"/>
                    <a:pt x="2433" y="1831"/>
                    <a:pt x="1854" y="1831"/>
                  </a:cubicBezTo>
                  <a:cubicBezTo>
                    <a:pt x="881" y="1831"/>
                    <a:pt x="0" y="2712"/>
                    <a:pt x="0" y="3685"/>
                  </a:cubicBezTo>
                  <a:lnTo>
                    <a:pt x="0" y="5701"/>
                  </a:lnTo>
                  <a:lnTo>
                    <a:pt x="881" y="5701"/>
                  </a:lnTo>
                  <a:lnTo>
                    <a:pt x="881" y="3685"/>
                  </a:lnTo>
                  <a:cubicBezTo>
                    <a:pt x="881" y="3198"/>
                    <a:pt x="1275" y="2712"/>
                    <a:pt x="1854" y="2712"/>
                  </a:cubicBezTo>
                  <a:cubicBezTo>
                    <a:pt x="2804" y="2712"/>
                    <a:pt x="3685" y="1947"/>
                    <a:pt x="3685" y="881"/>
                  </a:cubicBezTo>
                  <a:lnTo>
                    <a:pt x="36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103;p56">
              <a:extLst>
                <a:ext uri="{FF2B5EF4-FFF2-40B4-BE49-F238E27FC236}">
                  <a16:creationId xmlns:a16="http://schemas.microsoft.com/office/drawing/2014/main" id="{09224ABF-F570-3833-6863-FE7589974D88}"/>
                </a:ext>
              </a:extLst>
            </p:cNvPr>
            <p:cNvSpPr/>
            <p:nvPr/>
          </p:nvSpPr>
          <p:spPr>
            <a:xfrm>
              <a:off x="5847786" y="3976206"/>
              <a:ext cx="102111" cy="190950"/>
            </a:xfrm>
            <a:custGeom>
              <a:avLst/>
              <a:gdLst/>
              <a:ahLst/>
              <a:cxnLst/>
              <a:rect l="l" t="t" r="r" b="b"/>
              <a:pathLst>
                <a:path w="3570" h="6676" extrusionOk="0">
                  <a:moveTo>
                    <a:pt x="0" y="1"/>
                  </a:moveTo>
                  <a:lnTo>
                    <a:pt x="580" y="6675"/>
                  </a:lnTo>
                  <a:cubicBezTo>
                    <a:pt x="2225" y="6675"/>
                    <a:pt x="3569" y="5331"/>
                    <a:pt x="3569" y="3593"/>
                  </a:cubicBezTo>
                  <a:lnTo>
                    <a:pt x="3569" y="5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104;p56">
              <a:extLst>
                <a:ext uri="{FF2B5EF4-FFF2-40B4-BE49-F238E27FC236}">
                  <a16:creationId xmlns:a16="http://schemas.microsoft.com/office/drawing/2014/main" id="{D081D349-019C-0B44-468A-A6C553E7C47C}"/>
                </a:ext>
              </a:extLst>
            </p:cNvPr>
            <p:cNvSpPr/>
            <p:nvPr/>
          </p:nvSpPr>
          <p:spPr>
            <a:xfrm>
              <a:off x="5776197" y="3976206"/>
              <a:ext cx="88182" cy="190950"/>
            </a:xfrm>
            <a:custGeom>
              <a:avLst/>
              <a:gdLst/>
              <a:ahLst/>
              <a:cxnLst/>
              <a:rect l="l" t="t" r="r" b="b"/>
              <a:pathLst>
                <a:path w="3083" h="6676" extrusionOk="0">
                  <a:moveTo>
                    <a:pt x="3083" y="1"/>
                  </a:moveTo>
                  <a:lnTo>
                    <a:pt x="0" y="580"/>
                  </a:lnTo>
                  <a:lnTo>
                    <a:pt x="0" y="3593"/>
                  </a:lnTo>
                  <a:cubicBezTo>
                    <a:pt x="0" y="5331"/>
                    <a:pt x="1345" y="6675"/>
                    <a:pt x="3083" y="6675"/>
                  </a:cubicBezTo>
                  <a:lnTo>
                    <a:pt x="30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105;p56">
              <a:extLst>
                <a:ext uri="{FF2B5EF4-FFF2-40B4-BE49-F238E27FC236}">
                  <a16:creationId xmlns:a16="http://schemas.microsoft.com/office/drawing/2014/main" id="{BD743953-FCA5-94D9-3339-F9DEFEAF3C96}"/>
                </a:ext>
              </a:extLst>
            </p:cNvPr>
            <p:cNvSpPr/>
            <p:nvPr/>
          </p:nvSpPr>
          <p:spPr>
            <a:xfrm>
              <a:off x="5847786" y="3888056"/>
              <a:ext cx="102111" cy="104771"/>
            </a:xfrm>
            <a:custGeom>
              <a:avLst/>
              <a:gdLst/>
              <a:ahLst/>
              <a:cxnLst/>
              <a:rect l="l" t="t" r="r" b="b"/>
              <a:pathLst>
                <a:path w="3570" h="3663" extrusionOk="0">
                  <a:moveTo>
                    <a:pt x="580" y="1"/>
                  </a:moveTo>
                  <a:lnTo>
                    <a:pt x="0" y="1924"/>
                  </a:lnTo>
                  <a:lnTo>
                    <a:pt x="580" y="3662"/>
                  </a:lnTo>
                  <a:lnTo>
                    <a:pt x="3569" y="3662"/>
                  </a:lnTo>
                  <a:lnTo>
                    <a:pt x="3569" y="3083"/>
                  </a:lnTo>
                  <a:cubicBezTo>
                    <a:pt x="3569" y="1345"/>
                    <a:pt x="222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106;p56">
              <a:extLst>
                <a:ext uri="{FF2B5EF4-FFF2-40B4-BE49-F238E27FC236}">
                  <a16:creationId xmlns:a16="http://schemas.microsoft.com/office/drawing/2014/main" id="{585B8F26-2B82-D80A-BC2A-9887317CD4D9}"/>
                </a:ext>
              </a:extLst>
            </p:cNvPr>
            <p:cNvSpPr/>
            <p:nvPr/>
          </p:nvSpPr>
          <p:spPr>
            <a:xfrm>
              <a:off x="5776197" y="3888056"/>
              <a:ext cx="88182" cy="104771"/>
            </a:xfrm>
            <a:custGeom>
              <a:avLst/>
              <a:gdLst/>
              <a:ahLst/>
              <a:cxnLst/>
              <a:rect l="l" t="t" r="r" b="b"/>
              <a:pathLst>
                <a:path w="3083" h="3663" extrusionOk="0">
                  <a:moveTo>
                    <a:pt x="3083" y="1"/>
                  </a:moveTo>
                  <a:cubicBezTo>
                    <a:pt x="1345" y="1"/>
                    <a:pt x="0" y="1345"/>
                    <a:pt x="0" y="3083"/>
                  </a:cubicBezTo>
                  <a:lnTo>
                    <a:pt x="0" y="3662"/>
                  </a:lnTo>
                  <a:lnTo>
                    <a:pt x="3083" y="3662"/>
                  </a:lnTo>
                  <a:lnTo>
                    <a:pt x="30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Graphic 13" descr="Morse Code outline">
            <a:extLst>
              <a:ext uri="{FF2B5EF4-FFF2-40B4-BE49-F238E27FC236}">
                <a16:creationId xmlns:a16="http://schemas.microsoft.com/office/drawing/2014/main" id="{E427DF80-746C-5AAA-4B01-EDC0B05D7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940" y="1523315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89325D-3BDB-F3C9-057B-CDDCE3DC8F73}"/>
              </a:ext>
            </a:extLst>
          </p:cNvPr>
          <p:cNvSpPr/>
          <p:nvPr/>
        </p:nvSpPr>
        <p:spPr>
          <a:xfrm>
            <a:off x="8613058" y="4608870"/>
            <a:ext cx="435077" cy="43507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434968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71191B-7674-B2B6-A414-436F100639F2}"/>
              </a:ext>
            </a:extLst>
          </p:cNvPr>
          <p:cNvSpPr txBox="1"/>
          <p:nvPr/>
        </p:nvSpPr>
        <p:spPr>
          <a:xfrm>
            <a:off x="0" y="25072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Abel" panose="02000506030000020004" pitchFamily="2" charset="0"/>
              </a:rPr>
              <a:t>5. Code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6E54C5E-A399-39AD-41E6-BFB9D81818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7632" t="367" r="37632" b="-367"/>
          <a:stretch/>
        </p:blipFill>
        <p:spPr>
          <a:xfrm>
            <a:off x="-350275" y="897054"/>
            <a:ext cx="4546192" cy="4023501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44EABD3-18B7-8247-7A72-E76274E98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7894" r="47894"/>
          <a:stretch/>
        </p:blipFill>
        <p:spPr>
          <a:xfrm>
            <a:off x="2550874" y="1518034"/>
            <a:ext cx="5281118" cy="2781541"/>
          </a:xfrm>
          <a:prstGeom prst="rect">
            <a:avLst/>
          </a:prstGeom>
        </p:spPr>
      </p:pic>
      <p:grpSp>
        <p:nvGrpSpPr>
          <p:cNvPr id="8" name="Google Shape;752;p37">
            <a:extLst>
              <a:ext uri="{FF2B5EF4-FFF2-40B4-BE49-F238E27FC236}">
                <a16:creationId xmlns:a16="http://schemas.microsoft.com/office/drawing/2014/main" id="{D9651917-9234-7532-3CF7-2D1DFF630CE3}"/>
              </a:ext>
            </a:extLst>
          </p:cNvPr>
          <p:cNvGrpSpPr/>
          <p:nvPr/>
        </p:nvGrpSpPr>
        <p:grpSpPr>
          <a:xfrm>
            <a:off x="4572000" y="4431744"/>
            <a:ext cx="409037" cy="356642"/>
            <a:chOff x="8245271" y="1357987"/>
            <a:chExt cx="409037" cy="356642"/>
          </a:xfrm>
        </p:grpSpPr>
        <p:sp>
          <p:nvSpPr>
            <p:cNvPr id="9" name="Google Shape;753;p37">
              <a:extLst>
                <a:ext uri="{FF2B5EF4-FFF2-40B4-BE49-F238E27FC236}">
                  <a16:creationId xmlns:a16="http://schemas.microsoft.com/office/drawing/2014/main" id="{3B87577A-8BFC-1EF0-FBE0-6DEC06325423}"/>
                </a:ext>
              </a:extLst>
            </p:cNvPr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54;p37">
              <a:extLst>
                <a:ext uri="{FF2B5EF4-FFF2-40B4-BE49-F238E27FC236}">
                  <a16:creationId xmlns:a16="http://schemas.microsoft.com/office/drawing/2014/main" id="{4B3EFF0F-12A9-6207-7168-B2A72AE5443E}"/>
                </a:ext>
              </a:extLst>
            </p:cNvPr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55;p37">
              <a:extLst>
                <a:ext uri="{FF2B5EF4-FFF2-40B4-BE49-F238E27FC236}">
                  <a16:creationId xmlns:a16="http://schemas.microsoft.com/office/drawing/2014/main" id="{99BBF578-85AD-5A20-AE98-34D80603F863}"/>
                </a:ext>
              </a:extLst>
            </p:cNvPr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56;p37">
              <a:extLst>
                <a:ext uri="{FF2B5EF4-FFF2-40B4-BE49-F238E27FC236}">
                  <a16:creationId xmlns:a16="http://schemas.microsoft.com/office/drawing/2014/main" id="{22D05CCA-9C33-D2F3-97BB-684F369DA409}"/>
                </a:ext>
              </a:extLst>
            </p:cNvPr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57;p37">
              <a:extLst>
                <a:ext uri="{FF2B5EF4-FFF2-40B4-BE49-F238E27FC236}">
                  <a16:creationId xmlns:a16="http://schemas.microsoft.com/office/drawing/2014/main" id="{3A2EB46C-0756-E433-5841-3CA834715C4C}"/>
                </a:ext>
              </a:extLst>
            </p:cNvPr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8;p37">
              <a:extLst>
                <a:ext uri="{FF2B5EF4-FFF2-40B4-BE49-F238E27FC236}">
                  <a16:creationId xmlns:a16="http://schemas.microsoft.com/office/drawing/2014/main" id="{6FDF6117-95BC-C65E-806C-9737FDFCF401}"/>
                </a:ext>
              </a:extLst>
            </p:cNvPr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59;p37">
              <a:extLst>
                <a:ext uri="{FF2B5EF4-FFF2-40B4-BE49-F238E27FC236}">
                  <a16:creationId xmlns:a16="http://schemas.microsoft.com/office/drawing/2014/main" id="{B7969915-E021-4DF6-EF6D-687C5F1E53A2}"/>
                </a:ext>
              </a:extLst>
            </p:cNvPr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60;p37">
              <a:extLst>
                <a:ext uri="{FF2B5EF4-FFF2-40B4-BE49-F238E27FC236}">
                  <a16:creationId xmlns:a16="http://schemas.microsoft.com/office/drawing/2014/main" id="{CF145EC9-5F56-7079-E1F1-3C3AB92ACAEF}"/>
                </a:ext>
              </a:extLst>
            </p:cNvPr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1;p37">
              <a:extLst>
                <a:ext uri="{FF2B5EF4-FFF2-40B4-BE49-F238E27FC236}">
                  <a16:creationId xmlns:a16="http://schemas.microsoft.com/office/drawing/2014/main" id="{1E617D8C-BAA1-C173-4142-6A5C738A1D21}"/>
                </a:ext>
              </a:extLst>
            </p:cNvPr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62;p37">
              <a:extLst>
                <a:ext uri="{FF2B5EF4-FFF2-40B4-BE49-F238E27FC236}">
                  <a16:creationId xmlns:a16="http://schemas.microsoft.com/office/drawing/2014/main" id="{47351E87-F89F-0003-8D78-B17DD37C6568}"/>
                </a:ext>
              </a:extLst>
            </p:cNvPr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763;p37">
            <a:extLst>
              <a:ext uri="{FF2B5EF4-FFF2-40B4-BE49-F238E27FC236}">
                <a16:creationId xmlns:a16="http://schemas.microsoft.com/office/drawing/2014/main" id="{44AD1D63-18A1-1992-9A48-B80A48D6210B}"/>
              </a:ext>
            </a:extLst>
          </p:cNvPr>
          <p:cNvGrpSpPr/>
          <p:nvPr/>
        </p:nvGrpSpPr>
        <p:grpSpPr>
          <a:xfrm>
            <a:off x="5953011" y="721713"/>
            <a:ext cx="408999" cy="350681"/>
            <a:chOff x="3159447" y="1439568"/>
            <a:chExt cx="385957" cy="330924"/>
          </a:xfrm>
        </p:grpSpPr>
        <p:sp>
          <p:nvSpPr>
            <p:cNvPr id="20" name="Google Shape;764;p37">
              <a:extLst>
                <a:ext uri="{FF2B5EF4-FFF2-40B4-BE49-F238E27FC236}">
                  <a16:creationId xmlns:a16="http://schemas.microsoft.com/office/drawing/2014/main" id="{5F48CFEC-EB72-A732-8450-AE154D26E4D5}"/>
                </a:ext>
              </a:extLst>
            </p:cNvPr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65;p37">
              <a:extLst>
                <a:ext uri="{FF2B5EF4-FFF2-40B4-BE49-F238E27FC236}">
                  <a16:creationId xmlns:a16="http://schemas.microsoft.com/office/drawing/2014/main" id="{90877FCF-73BF-1661-5712-AAB345D21AFC}"/>
                </a:ext>
              </a:extLst>
            </p:cNvPr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66;p37">
              <a:extLst>
                <a:ext uri="{FF2B5EF4-FFF2-40B4-BE49-F238E27FC236}">
                  <a16:creationId xmlns:a16="http://schemas.microsoft.com/office/drawing/2014/main" id="{12672F7F-CF0A-691E-8094-4C88DEB790E5}"/>
                </a:ext>
              </a:extLst>
            </p:cNvPr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67;p37">
              <a:extLst>
                <a:ext uri="{FF2B5EF4-FFF2-40B4-BE49-F238E27FC236}">
                  <a16:creationId xmlns:a16="http://schemas.microsoft.com/office/drawing/2014/main" id="{9C82B5A6-2A7C-D99E-36D7-1341C4C89CC9}"/>
                </a:ext>
              </a:extLst>
            </p:cNvPr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68;p37">
              <a:extLst>
                <a:ext uri="{FF2B5EF4-FFF2-40B4-BE49-F238E27FC236}">
                  <a16:creationId xmlns:a16="http://schemas.microsoft.com/office/drawing/2014/main" id="{DDAE11ED-3057-ACD1-DA34-3DC4DBB5B9B5}"/>
                </a:ext>
              </a:extLst>
            </p:cNvPr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9;p37">
              <a:extLst>
                <a:ext uri="{FF2B5EF4-FFF2-40B4-BE49-F238E27FC236}">
                  <a16:creationId xmlns:a16="http://schemas.microsoft.com/office/drawing/2014/main" id="{503F7841-4956-5439-0D60-1AA5CC13F1DD}"/>
                </a:ext>
              </a:extLst>
            </p:cNvPr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70;p37">
              <a:extLst>
                <a:ext uri="{FF2B5EF4-FFF2-40B4-BE49-F238E27FC236}">
                  <a16:creationId xmlns:a16="http://schemas.microsoft.com/office/drawing/2014/main" id="{7E7AB917-2714-3ED1-4B1B-B7ADABDAF8D1}"/>
                </a:ext>
              </a:extLst>
            </p:cNvPr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71;p37">
              <a:extLst>
                <a:ext uri="{FF2B5EF4-FFF2-40B4-BE49-F238E27FC236}">
                  <a16:creationId xmlns:a16="http://schemas.microsoft.com/office/drawing/2014/main" id="{B83241C7-9978-5CC5-7B2C-E243AB0508BF}"/>
                </a:ext>
              </a:extLst>
            </p:cNvPr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72;p37">
              <a:extLst>
                <a:ext uri="{FF2B5EF4-FFF2-40B4-BE49-F238E27FC236}">
                  <a16:creationId xmlns:a16="http://schemas.microsoft.com/office/drawing/2014/main" id="{BBA78AD3-2D5C-2D8D-6B71-AAEE15DB8426}"/>
                </a:ext>
              </a:extLst>
            </p:cNvPr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3;p37">
              <a:extLst>
                <a:ext uri="{FF2B5EF4-FFF2-40B4-BE49-F238E27FC236}">
                  <a16:creationId xmlns:a16="http://schemas.microsoft.com/office/drawing/2014/main" id="{F8D4FDEF-76D8-3A24-0EE4-A74C1BDF931F}"/>
                </a:ext>
              </a:extLst>
            </p:cNvPr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4;p37">
              <a:extLst>
                <a:ext uri="{FF2B5EF4-FFF2-40B4-BE49-F238E27FC236}">
                  <a16:creationId xmlns:a16="http://schemas.microsoft.com/office/drawing/2014/main" id="{C77A3A94-BD09-D4A8-1F14-9B30EA84AE98}"/>
                </a:ext>
              </a:extLst>
            </p:cNvPr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5;p37">
              <a:extLst>
                <a:ext uri="{FF2B5EF4-FFF2-40B4-BE49-F238E27FC236}">
                  <a16:creationId xmlns:a16="http://schemas.microsoft.com/office/drawing/2014/main" id="{F59490E4-C5CA-D55A-65A7-089B472499A6}"/>
                </a:ext>
              </a:extLst>
            </p:cNvPr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76;p37">
              <a:extLst>
                <a:ext uri="{FF2B5EF4-FFF2-40B4-BE49-F238E27FC236}">
                  <a16:creationId xmlns:a16="http://schemas.microsoft.com/office/drawing/2014/main" id="{85486CCB-DA95-B24D-7D15-0937031A658E}"/>
                </a:ext>
              </a:extLst>
            </p:cNvPr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77;p37">
              <a:extLst>
                <a:ext uri="{FF2B5EF4-FFF2-40B4-BE49-F238E27FC236}">
                  <a16:creationId xmlns:a16="http://schemas.microsoft.com/office/drawing/2014/main" id="{1EA10FD5-002F-C0B6-A4E8-D8CBE7EFF540}"/>
                </a:ext>
              </a:extLst>
            </p:cNvPr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78;p37">
              <a:extLst>
                <a:ext uri="{FF2B5EF4-FFF2-40B4-BE49-F238E27FC236}">
                  <a16:creationId xmlns:a16="http://schemas.microsoft.com/office/drawing/2014/main" id="{83EE85B1-9CEE-A838-E67E-3216B490B37A}"/>
                </a:ext>
              </a:extLst>
            </p:cNvPr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79;p37">
              <a:extLst>
                <a:ext uri="{FF2B5EF4-FFF2-40B4-BE49-F238E27FC236}">
                  <a16:creationId xmlns:a16="http://schemas.microsoft.com/office/drawing/2014/main" id="{D57D0068-BBB8-3020-3B14-0F38AA00175B}"/>
                </a:ext>
              </a:extLst>
            </p:cNvPr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80;p37">
              <a:extLst>
                <a:ext uri="{FF2B5EF4-FFF2-40B4-BE49-F238E27FC236}">
                  <a16:creationId xmlns:a16="http://schemas.microsoft.com/office/drawing/2014/main" id="{2F563391-7951-BA74-7E18-D8B0B9B51488}"/>
                </a:ext>
              </a:extLst>
            </p:cNvPr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81;p37">
              <a:extLst>
                <a:ext uri="{FF2B5EF4-FFF2-40B4-BE49-F238E27FC236}">
                  <a16:creationId xmlns:a16="http://schemas.microsoft.com/office/drawing/2014/main" id="{4CF2F615-6996-CC7D-E8D1-BB8D005C8235}"/>
                </a:ext>
              </a:extLst>
            </p:cNvPr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AE24B39-758C-6C23-1378-5C34CAE90356}"/>
              </a:ext>
            </a:extLst>
          </p:cNvPr>
          <p:cNvSpPr/>
          <p:nvPr/>
        </p:nvSpPr>
        <p:spPr>
          <a:xfrm>
            <a:off x="8613058" y="4608870"/>
            <a:ext cx="435077" cy="43507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880973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8;p91">
            <a:extLst>
              <a:ext uri="{FF2B5EF4-FFF2-40B4-BE49-F238E27FC236}">
                <a16:creationId xmlns:a16="http://schemas.microsoft.com/office/drawing/2014/main" id="{240B3897-CE1E-B4E6-79F5-FF1A286C48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37159"/>
            <a:ext cx="9144000" cy="6130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>
                <a:solidFill>
                  <a:schemeClr val="accent5"/>
                </a:solidFill>
                <a:latin typeface="Abel" panose="02000506030000020004" pitchFamily="2" charset="0"/>
              </a:rPr>
              <a:t>6. Our Team </a:t>
            </a:r>
            <a:endParaRPr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57E848-FE2B-4690-933F-54065C3825AD}"/>
              </a:ext>
            </a:extLst>
          </p:cNvPr>
          <p:cNvSpPr/>
          <p:nvPr/>
        </p:nvSpPr>
        <p:spPr>
          <a:xfrm>
            <a:off x="693171" y="1363966"/>
            <a:ext cx="3539613" cy="61307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bel" panose="02000506030000020004" pitchFamily="2" charset="0"/>
              </a:rPr>
              <a:t>IM/2020/098 - Pravil Wijesinghe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4E62D-6C00-2010-1113-FD5809706A1C}"/>
              </a:ext>
            </a:extLst>
          </p:cNvPr>
          <p:cNvSpPr/>
          <p:nvPr/>
        </p:nvSpPr>
        <p:spPr>
          <a:xfrm>
            <a:off x="4719481" y="1363966"/>
            <a:ext cx="3539613" cy="61307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bel" panose="02000506030000020004" pitchFamily="2" charset="0"/>
              </a:rPr>
              <a:t>IM/2020/037 – </a:t>
            </a:r>
            <a:r>
              <a:rPr lang="en-US" sz="1800" dirty="0" err="1">
                <a:latin typeface="Abel" panose="02000506030000020004" pitchFamily="2" charset="0"/>
              </a:rPr>
              <a:t>Hashinee</a:t>
            </a:r>
            <a:r>
              <a:rPr lang="en-US" sz="1800" dirty="0">
                <a:latin typeface="Abel" panose="02000506030000020004" pitchFamily="2" charset="0"/>
              </a:rPr>
              <a:t> </a:t>
            </a:r>
            <a:r>
              <a:rPr lang="en-US" sz="1800" dirty="0" err="1">
                <a:latin typeface="Abel" panose="02000506030000020004" pitchFamily="2" charset="0"/>
              </a:rPr>
              <a:t>Perera</a:t>
            </a:r>
            <a:r>
              <a:rPr lang="en-US" sz="1800" dirty="0">
                <a:latin typeface="Abel" panose="02000506030000020004" pitchFamily="2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E76DD-249C-AC82-0C2C-E95640025CDC}"/>
              </a:ext>
            </a:extLst>
          </p:cNvPr>
          <p:cNvSpPr/>
          <p:nvPr/>
        </p:nvSpPr>
        <p:spPr>
          <a:xfrm>
            <a:off x="693170" y="2535307"/>
            <a:ext cx="3539613" cy="61307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bel" panose="02000506030000020004" pitchFamily="2" charset="0"/>
              </a:rPr>
              <a:t>IM/2020/002 - </a:t>
            </a:r>
            <a:r>
              <a:rPr lang="en-US" sz="1800" dirty="0" err="1">
                <a:latin typeface="Abel" panose="02000506030000020004" pitchFamily="2" charset="0"/>
              </a:rPr>
              <a:t>Achintha</a:t>
            </a:r>
            <a:r>
              <a:rPr lang="en-US" sz="1800" dirty="0">
                <a:latin typeface="Abel" panose="02000506030000020004" pitchFamily="2" charset="0"/>
              </a:rPr>
              <a:t> </a:t>
            </a:r>
            <a:r>
              <a:rPr lang="en-US" sz="1800" dirty="0" err="1">
                <a:latin typeface="Abel" panose="02000506030000020004" pitchFamily="2" charset="0"/>
              </a:rPr>
              <a:t>Alahakoon</a:t>
            </a:r>
            <a:r>
              <a:rPr lang="en-US" sz="1800" dirty="0">
                <a:latin typeface="Abel" panose="02000506030000020004" pitchFamily="2" charset="0"/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4CE53B-DE40-50F0-6D0F-53A3732606A8}"/>
              </a:ext>
            </a:extLst>
          </p:cNvPr>
          <p:cNvSpPr/>
          <p:nvPr/>
        </p:nvSpPr>
        <p:spPr>
          <a:xfrm>
            <a:off x="4719481" y="2535307"/>
            <a:ext cx="3539613" cy="61307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bel" panose="02000506030000020004" pitchFamily="2" charset="0"/>
              </a:rPr>
              <a:t>IM/2020/096 - Kawya Thathsarani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20821A-2CFA-D3E5-B19B-7CDE668CBB7A}"/>
              </a:ext>
            </a:extLst>
          </p:cNvPr>
          <p:cNvSpPr/>
          <p:nvPr/>
        </p:nvSpPr>
        <p:spPr>
          <a:xfrm>
            <a:off x="2802193" y="3662114"/>
            <a:ext cx="3539613" cy="61307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bel" panose="02000506030000020004" pitchFamily="2" charset="0"/>
              </a:rPr>
              <a:t>IM/2020/016 - </a:t>
            </a:r>
            <a:r>
              <a:rPr lang="en-US" sz="1800" dirty="0" err="1">
                <a:latin typeface="Abel" panose="02000506030000020004" pitchFamily="2" charset="0"/>
              </a:rPr>
              <a:t>Bhuddhika</a:t>
            </a:r>
            <a:r>
              <a:rPr lang="en-US" sz="1800" dirty="0">
                <a:latin typeface="Abel" panose="02000506030000020004" pitchFamily="2" charset="0"/>
              </a:rPr>
              <a:t> </a:t>
            </a:r>
            <a:r>
              <a:rPr lang="en-US" sz="1800" dirty="0" err="1">
                <a:latin typeface="Abel" panose="02000506030000020004" pitchFamily="2" charset="0"/>
              </a:rPr>
              <a:t>Hasitha</a:t>
            </a:r>
            <a:endParaRPr lang="en-US" sz="1800" dirty="0">
              <a:latin typeface="Abel" panose="02000506030000020004" pitchFamily="2" charset="0"/>
            </a:endParaRPr>
          </a:p>
        </p:txBody>
      </p:sp>
      <p:pic>
        <p:nvPicPr>
          <p:cNvPr id="11" name="Graphic 10" descr="Group success outline">
            <a:extLst>
              <a:ext uri="{FF2B5EF4-FFF2-40B4-BE49-F238E27FC236}">
                <a16:creationId xmlns:a16="http://schemas.microsoft.com/office/drawing/2014/main" id="{BB664225-915B-0F0A-99CC-937F16CCB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8436" y="3706648"/>
            <a:ext cx="744796" cy="744796"/>
          </a:xfrm>
          <a:prstGeom prst="rect">
            <a:avLst/>
          </a:prstGeom>
        </p:spPr>
      </p:pic>
      <p:pic>
        <p:nvPicPr>
          <p:cNvPr id="13" name="Graphic 12" descr="Male profile with solid fill">
            <a:extLst>
              <a:ext uri="{FF2B5EF4-FFF2-40B4-BE49-F238E27FC236}">
                <a16:creationId xmlns:a16="http://schemas.microsoft.com/office/drawing/2014/main" id="{BEA2163E-9719-8ABF-FB5E-32DBE8584F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1712" y="537136"/>
            <a:ext cx="604678" cy="604678"/>
          </a:xfrm>
          <a:prstGeom prst="rect">
            <a:avLst/>
          </a:prstGeom>
        </p:spPr>
      </p:pic>
      <p:pic>
        <p:nvPicPr>
          <p:cNvPr id="16" name="Graphic 15" descr="School girl with solid fill">
            <a:extLst>
              <a:ext uri="{FF2B5EF4-FFF2-40B4-BE49-F238E27FC236}">
                <a16:creationId xmlns:a16="http://schemas.microsoft.com/office/drawing/2014/main" id="{B3EC93A1-763A-F896-3E11-22A44A5F38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058" y="469578"/>
            <a:ext cx="672236" cy="6722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C07BF5E-DA66-326F-BEB9-4C247D52ADCE}"/>
              </a:ext>
            </a:extLst>
          </p:cNvPr>
          <p:cNvSpPr/>
          <p:nvPr/>
        </p:nvSpPr>
        <p:spPr>
          <a:xfrm>
            <a:off x="8613058" y="4608870"/>
            <a:ext cx="435077" cy="43507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88"/>
          <p:cNvSpPr txBox="1"/>
          <p:nvPr/>
        </p:nvSpPr>
        <p:spPr>
          <a:xfrm>
            <a:off x="2959263" y="4201956"/>
            <a:ext cx="3225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Please keep this slide for attribution.</a:t>
            </a:r>
            <a:endParaRPr sz="1200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8196DC-DDEB-96A0-1BAD-10CD7EBA19DD}"/>
              </a:ext>
            </a:extLst>
          </p:cNvPr>
          <p:cNvSpPr/>
          <p:nvPr/>
        </p:nvSpPr>
        <p:spPr>
          <a:xfrm>
            <a:off x="2822913" y="3377381"/>
            <a:ext cx="3498300" cy="1101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Google Shape;1048;p88"/>
          <p:cNvSpPr txBox="1">
            <a:spLocks noGrp="1"/>
          </p:cNvSpPr>
          <p:nvPr>
            <p:ph type="subTitle" idx="1"/>
          </p:nvPr>
        </p:nvSpPr>
        <p:spPr>
          <a:xfrm>
            <a:off x="2440858" y="3473535"/>
            <a:ext cx="425491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DO YOU HAVE ANY QUESTIONS?</a:t>
            </a:r>
            <a:endParaRPr sz="2400" dirty="0"/>
          </a:p>
        </p:txBody>
      </p:sp>
      <p:sp>
        <p:nvSpPr>
          <p:cNvPr id="1061" name="Google Shape;1061;p88"/>
          <p:cNvSpPr txBox="1">
            <a:spLocks noGrp="1"/>
          </p:cNvSpPr>
          <p:nvPr>
            <p:ph type="title"/>
          </p:nvPr>
        </p:nvSpPr>
        <p:spPr>
          <a:xfrm>
            <a:off x="2440857" y="765552"/>
            <a:ext cx="4254909" cy="23587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br>
              <a:rPr lang="en" dirty="0"/>
            </a:br>
            <a:r>
              <a:rPr lang="en" dirty="0"/>
              <a:t>YOU!</a:t>
            </a:r>
            <a:endParaRPr dirty="0"/>
          </a:p>
        </p:txBody>
      </p:sp>
      <p:pic>
        <p:nvPicPr>
          <p:cNvPr id="4" name="Graphic 3" descr="Questions outline">
            <a:extLst>
              <a:ext uri="{FF2B5EF4-FFF2-40B4-BE49-F238E27FC236}">
                <a16:creationId xmlns:a16="http://schemas.microsoft.com/office/drawing/2014/main" id="{45E70A1E-4C19-B698-D036-6AAFA0CB9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677" y="3348174"/>
            <a:ext cx="914400" cy="914400"/>
          </a:xfrm>
          <a:prstGeom prst="rect">
            <a:avLst/>
          </a:prstGeom>
        </p:spPr>
      </p:pic>
      <p:pic>
        <p:nvPicPr>
          <p:cNvPr id="6" name="Graphic 5" descr="Customer review outline">
            <a:extLst>
              <a:ext uri="{FF2B5EF4-FFF2-40B4-BE49-F238E27FC236}">
                <a16:creationId xmlns:a16="http://schemas.microsoft.com/office/drawing/2014/main" id="{8F95EB70-3EB5-96C7-875C-1D229B82EA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6819" y="749440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DBFC2E-D36A-B9E3-5558-191FBD3031CD}"/>
              </a:ext>
            </a:extLst>
          </p:cNvPr>
          <p:cNvSpPr/>
          <p:nvPr/>
        </p:nvSpPr>
        <p:spPr>
          <a:xfrm>
            <a:off x="8613058" y="4608870"/>
            <a:ext cx="435077" cy="43507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829D49-D7B1-B73B-8B8B-51BEA98BE626}"/>
              </a:ext>
            </a:extLst>
          </p:cNvPr>
          <p:cNvSpPr txBox="1"/>
          <p:nvPr/>
        </p:nvSpPr>
        <p:spPr>
          <a:xfrm>
            <a:off x="0" y="200335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17500" algn="ctr">
              <a:buClr>
                <a:srgbClr val="E9E2C9"/>
              </a:buClr>
              <a:buSzPts val="2100"/>
              <a:defRPr/>
            </a:pPr>
            <a:r>
              <a:rPr lang="en-US" sz="3600" dirty="0">
                <a:solidFill>
                  <a:schemeClr val="accent5"/>
                </a:solidFill>
                <a:latin typeface="Abel" panose="02000506030000020004" pitchFamily="2" charset="0"/>
              </a:rPr>
              <a:t>1. Introduction of the game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30AEFE-2EAA-3BD0-75C3-6F7C79747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266" y="809796"/>
            <a:ext cx="5251941" cy="3924335"/>
          </a:xfrm>
          <a:prstGeom prst="rect">
            <a:avLst/>
          </a:prstGeom>
        </p:spPr>
      </p:pic>
      <p:grpSp>
        <p:nvGrpSpPr>
          <p:cNvPr id="3" name="Google Shape;738;p37">
            <a:extLst>
              <a:ext uri="{FF2B5EF4-FFF2-40B4-BE49-F238E27FC236}">
                <a16:creationId xmlns:a16="http://schemas.microsoft.com/office/drawing/2014/main" id="{7125BBD6-D795-19BB-C9FE-7967971FB705}"/>
              </a:ext>
            </a:extLst>
          </p:cNvPr>
          <p:cNvGrpSpPr/>
          <p:nvPr/>
        </p:nvGrpSpPr>
        <p:grpSpPr>
          <a:xfrm>
            <a:off x="695355" y="1423641"/>
            <a:ext cx="409009" cy="356642"/>
            <a:chOff x="4367550" y="2156499"/>
            <a:chExt cx="409009" cy="356642"/>
          </a:xfrm>
        </p:grpSpPr>
        <p:sp>
          <p:nvSpPr>
            <p:cNvPr id="4" name="Google Shape;739;p37">
              <a:extLst>
                <a:ext uri="{FF2B5EF4-FFF2-40B4-BE49-F238E27FC236}">
                  <a16:creationId xmlns:a16="http://schemas.microsoft.com/office/drawing/2014/main" id="{D5AF210E-F3CD-B439-0871-71F691415BFB}"/>
                </a:ext>
              </a:extLst>
            </p:cNvPr>
            <p:cNvSpPr/>
            <p:nvPr/>
          </p:nvSpPr>
          <p:spPr>
            <a:xfrm>
              <a:off x="4555118" y="2242676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40;p37">
              <a:extLst>
                <a:ext uri="{FF2B5EF4-FFF2-40B4-BE49-F238E27FC236}">
                  <a16:creationId xmlns:a16="http://schemas.microsoft.com/office/drawing/2014/main" id="{4208D316-1DF7-0C6A-FFD3-92F8B0C25E74}"/>
                </a:ext>
              </a:extLst>
            </p:cNvPr>
            <p:cNvSpPr/>
            <p:nvPr/>
          </p:nvSpPr>
          <p:spPr>
            <a:xfrm>
              <a:off x="4367550" y="2242676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8" y="1"/>
                  </a:moveTo>
                  <a:lnTo>
                    <a:pt x="0" y="464"/>
                  </a:lnTo>
                  <a:lnTo>
                    <a:pt x="0" y="9456"/>
                  </a:lnTo>
                  <a:lnTo>
                    <a:pt x="7138" y="9456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41;p37">
              <a:extLst>
                <a:ext uri="{FF2B5EF4-FFF2-40B4-BE49-F238E27FC236}">
                  <a16:creationId xmlns:a16="http://schemas.microsoft.com/office/drawing/2014/main" id="{6D2BECA1-7770-9310-4792-BC2A1F9F1768}"/>
                </a:ext>
              </a:extLst>
            </p:cNvPr>
            <p:cNvSpPr/>
            <p:nvPr/>
          </p:nvSpPr>
          <p:spPr>
            <a:xfrm>
              <a:off x="4555118" y="2156499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42;p37">
              <a:extLst>
                <a:ext uri="{FF2B5EF4-FFF2-40B4-BE49-F238E27FC236}">
                  <a16:creationId xmlns:a16="http://schemas.microsoft.com/office/drawing/2014/main" id="{F41A2D59-E633-2AC8-2004-26D83D159AEB}"/>
                </a:ext>
              </a:extLst>
            </p:cNvPr>
            <p:cNvSpPr/>
            <p:nvPr/>
          </p:nvSpPr>
          <p:spPr>
            <a:xfrm>
              <a:off x="4367550" y="2156499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0" y="1"/>
                  </a:moveTo>
                  <a:lnTo>
                    <a:pt x="0" y="3477"/>
                  </a:lnTo>
                  <a:lnTo>
                    <a:pt x="7138" y="3477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3;p37">
              <a:extLst>
                <a:ext uri="{FF2B5EF4-FFF2-40B4-BE49-F238E27FC236}">
                  <a16:creationId xmlns:a16="http://schemas.microsoft.com/office/drawing/2014/main" id="{F93C3008-7CE8-124C-1BA1-9F51021E655E}"/>
                </a:ext>
              </a:extLst>
            </p:cNvPr>
            <p:cNvSpPr/>
            <p:nvPr/>
          </p:nvSpPr>
          <p:spPr>
            <a:xfrm>
              <a:off x="4405991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44;p37">
              <a:extLst>
                <a:ext uri="{FF2B5EF4-FFF2-40B4-BE49-F238E27FC236}">
                  <a16:creationId xmlns:a16="http://schemas.microsoft.com/office/drawing/2014/main" id="{C4C034D3-18D4-FDF0-C7C7-8BB2761C088D}"/>
                </a:ext>
              </a:extLst>
            </p:cNvPr>
            <p:cNvSpPr/>
            <p:nvPr/>
          </p:nvSpPr>
          <p:spPr>
            <a:xfrm>
              <a:off x="4455700" y="2195626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1" y="0"/>
                  </a:moveTo>
                  <a:lnTo>
                    <a:pt x="1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45;p37">
              <a:extLst>
                <a:ext uri="{FF2B5EF4-FFF2-40B4-BE49-F238E27FC236}">
                  <a16:creationId xmlns:a16="http://schemas.microsoft.com/office/drawing/2014/main" id="{4C2E9938-245A-CD03-F67A-1BAC1194BB03}"/>
                </a:ext>
              </a:extLst>
            </p:cNvPr>
            <p:cNvSpPr/>
            <p:nvPr/>
          </p:nvSpPr>
          <p:spPr>
            <a:xfrm>
              <a:off x="4508069" y="2195626"/>
              <a:ext cx="25227" cy="21881"/>
            </a:xfrm>
            <a:custGeom>
              <a:avLst/>
              <a:gdLst/>
              <a:ahLst/>
              <a:cxnLst/>
              <a:rect l="l" t="t" r="r" b="b"/>
              <a:pathLst>
                <a:path w="882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46;p37">
              <a:extLst>
                <a:ext uri="{FF2B5EF4-FFF2-40B4-BE49-F238E27FC236}">
                  <a16:creationId xmlns:a16="http://schemas.microsoft.com/office/drawing/2014/main" id="{1B342591-B7B2-75CA-5752-2CD4FC5E12D8}"/>
                </a:ext>
              </a:extLst>
            </p:cNvPr>
            <p:cNvSpPr/>
            <p:nvPr/>
          </p:nvSpPr>
          <p:spPr>
            <a:xfrm>
              <a:off x="4555118" y="2333486"/>
              <a:ext cx="143871" cy="102111"/>
            </a:xfrm>
            <a:custGeom>
              <a:avLst/>
              <a:gdLst/>
              <a:ahLst/>
              <a:cxnLst/>
              <a:rect l="l" t="t" r="r" b="b"/>
              <a:pathLst>
                <a:path w="5030" h="3570" extrusionOk="0">
                  <a:moveTo>
                    <a:pt x="580" y="0"/>
                  </a:moveTo>
                  <a:lnTo>
                    <a:pt x="1" y="1831"/>
                  </a:lnTo>
                  <a:lnTo>
                    <a:pt x="580" y="3569"/>
                  </a:lnTo>
                  <a:lnTo>
                    <a:pt x="5030" y="3569"/>
                  </a:lnTo>
                  <a:lnTo>
                    <a:pt x="50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7;p37">
              <a:extLst>
                <a:ext uri="{FF2B5EF4-FFF2-40B4-BE49-F238E27FC236}">
                  <a16:creationId xmlns:a16="http://schemas.microsoft.com/office/drawing/2014/main" id="{9F234ECD-463B-4B47-A561-B336E7E261D1}"/>
                </a:ext>
              </a:extLst>
            </p:cNvPr>
            <p:cNvSpPr/>
            <p:nvPr/>
          </p:nvSpPr>
          <p:spPr>
            <a:xfrm>
              <a:off x="4445089" y="2333486"/>
              <a:ext cx="126652" cy="102111"/>
            </a:xfrm>
            <a:custGeom>
              <a:avLst/>
              <a:gdLst/>
              <a:ahLst/>
              <a:cxnLst/>
              <a:rect l="l" t="t" r="r" b="b"/>
              <a:pathLst>
                <a:path w="4428" h="3570" extrusionOk="0">
                  <a:moveTo>
                    <a:pt x="1" y="0"/>
                  </a:moveTo>
                  <a:lnTo>
                    <a:pt x="1" y="3569"/>
                  </a:lnTo>
                  <a:lnTo>
                    <a:pt x="4427" y="356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8;p37">
              <a:extLst>
                <a:ext uri="{FF2B5EF4-FFF2-40B4-BE49-F238E27FC236}">
                  <a16:creationId xmlns:a16="http://schemas.microsoft.com/office/drawing/2014/main" id="{D74F969C-850D-1707-4222-883A476E33B9}"/>
                </a:ext>
              </a:extLst>
            </p:cNvPr>
            <p:cNvSpPr/>
            <p:nvPr/>
          </p:nvSpPr>
          <p:spPr>
            <a:xfrm>
              <a:off x="4483529" y="2371926"/>
              <a:ext cx="24570" cy="25227"/>
            </a:xfrm>
            <a:custGeom>
              <a:avLst/>
              <a:gdLst/>
              <a:ahLst/>
              <a:cxnLst/>
              <a:rect l="l" t="t" r="r" b="b"/>
              <a:pathLst>
                <a:path w="859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49;p37">
              <a:extLst>
                <a:ext uri="{FF2B5EF4-FFF2-40B4-BE49-F238E27FC236}">
                  <a16:creationId xmlns:a16="http://schemas.microsoft.com/office/drawing/2014/main" id="{476ED60C-61D7-36AE-DB50-37F9575FC15B}"/>
                </a:ext>
              </a:extLst>
            </p:cNvPr>
            <p:cNvSpPr/>
            <p:nvPr/>
          </p:nvSpPr>
          <p:spPr>
            <a:xfrm>
              <a:off x="4533267" y="2371926"/>
              <a:ext cx="24541" cy="25227"/>
            </a:xfrm>
            <a:custGeom>
              <a:avLst/>
              <a:gdLst/>
              <a:ahLst/>
              <a:cxnLst/>
              <a:rect l="l" t="t" r="r" b="b"/>
              <a:pathLst>
                <a:path w="858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58" y="881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50;p37">
              <a:extLst>
                <a:ext uri="{FF2B5EF4-FFF2-40B4-BE49-F238E27FC236}">
                  <a16:creationId xmlns:a16="http://schemas.microsoft.com/office/drawing/2014/main" id="{EAF4D370-D995-9413-55DB-E55DF05958C1}"/>
                </a:ext>
              </a:extLst>
            </p:cNvPr>
            <p:cNvSpPr/>
            <p:nvPr/>
          </p:nvSpPr>
          <p:spPr>
            <a:xfrm>
              <a:off x="4585608" y="2371926"/>
              <a:ext cx="25227" cy="25227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1" y="1"/>
                  </a:moveTo>
                  <a:lnTo>
                    <a:pt x="1" y="881"/>
                  </a:lnTo>
                  <a:lnTo>
                    <a:pt x="882" y="881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51;p37">
              <a:extLst>
                <a:ext uri="{FF2B5EF4-FFF2-40B4-BE49-F238E27FC236}">
                  <a16:creationId xmlns:a16="http://schemas.microsoft.com/office/drawing/2014/main" id="{F5D51256-B08B-FC85-D142-3F5495DB02A7}"/>
                </a:ext>
              </a:extLst>
            </p:cNvPr>
            <p:cNvSpPr/>
            <p:nvPr/>
          </p:nvSpPr>
          <p:spPr>
            <a:xfrm>
              <a:off x="4635345" y="2371926"/>
              <a:ext cx="25199" cy="25227"/>
            </a:xfrm>
            <a:custGeom>
              <a:avLst/>
              <a:gdLst/>
              <a:ahLst/>
              <a:cxnLst/>
              <a:rect l="l" t="t" r="r" b="b"/>
              <a:pathLst>
                <a:path w="881" h="882" extrusionOk="0">
                  <a:moveTo>
                    <a:pt x="0" y="1"/>
                  </a:moveTo>
                  <a:lnTo>
                    <a:pt x="0" y="881"/>
                  </a:lnTo>
                  <a:lnTo>
                    <a:pt x="881" y="881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Graphic 18" descr="Computer with solid fill">
            <a:extLst>
              <a:ext uri="{FF2B5EF4-FFF2-40B4-BE49-F238E27FC236}">
                <a16:creationId xmlns:a16="http://schemas.microsoft.com/office/drawing/2014/main" id="{DBA57D26-3533-A0ED-1190-ED715F547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9128" y="3869609"/>
            <a:ext cx="547533" cy="547533"/>
          </a:xfrm>
          <a:prstGeom prst="rect">
            <a:avLst/>
          </a:prstGeom>
        </p:spPr>
      </p:pic>
      <p:pic>
        <p:nvPicPr>
          <p:cNvPr id="23" name="Graphic 22" descr="Morse Code outline">
            <a:extLst>
              <a:ext uri="{FF2B5EF4-FFF2-40B4-BE49-F238E27FC236}">
                <a16:creationId xmlns:a16="http://schemas.microsoft.com/office/drawing/2014/main" id="{AAAFC9E0-3ACC-A133-E876-D476D5758E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46525" y="1780283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C1A720F-350D-BE59-945C-6B5FDB360716}"/>
              </a:ext>
            </a:extLst>
          </p:cNvPr>
          <p:cNvSpPr/>
          <p:nvPr/>
        </p:nvSpPr>
        <p:spPr>
          <a:xfrm>
            <a:off x="8694174" y="4689986"/>
            <a:ext cx="353961" cy="35396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4596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3771A71-EF8E-D8FD-1314-DCC627E56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130" y="411237"/>
            <a:ext cx="5191740" cy="4321025"/>
          </a:xfrm>
          <a:prstGeom prst="rect">
            <a:avLst/>
          </a:prstGeom>
        </p:spPr>
      </p:pic>
      <p:pic>
        <p:nvPicPr>
          <p:cNvPr id="5" name="Graphic 4" descr="Morse Code with solid fill">
            <a:extLst>
              <a:ext uri="{FF2B5EF4-FFF2-40B4-BE49-F238E27FC236}">
                <a16:creationId xmlns:a16="http://schemas.microsoft.com/office/drawing/2014/main" id="{EAFF5809-8BD4-77FD-2BF0-984DC5282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505" y="3795277"/>
            <a:ext cx="666110" cy="666110"/>
          </a:xfrm>
          <a:prstGeom prst="rect">
            <a:avLst/>
          </a:prstGeom>
        </p:spPr>
      </p:pic>
      <p:pic>
        <p:nvPicPr>
          <p:cNvPr id="7" name="Graphic 6" descr="Programmer female with solid fill">
            <a:extLst>
              <a:ext uri="{FF2B5EF4-FFF2-40B4-BE49-F238E27FC236}">
                <a16:creationId xmlns:a16="http://schemas.microsoft.com/office/drawing/2014/main" id="{484CCE09-E872-6D8E-5A59-5B9083A5A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70385" y="739178"/>
            <a:ext cx="636196" cy="6361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95E2CE-1770-BAEE-FA38-2DD380CAC1BA}"/>
              </a:ext>
            </a:extLst>
          </p:cNvPr>
          <p:cNvSpPr/>
          <p:nvPr/>
        </p:nvSpPr>
        <p:spPr>
          <a:xfrm>
            <a:off x="8694174" y="4689986"/>
            <a:ext cx="353961" cy="35396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3042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4EC2375-213D-4692-4919-7362FD30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663" y="324618"/>
            <a:ext cx="5442673" cy="4494264"/>
          </a:xfrm>
          <a:prstGeom prst="rect">
            <a:avLst/>
          </a:prstGeom>
        </p:spPr>
      </p:pic>
      <p:pic>
        <p:nvPicPr>
          <p:cNvPr id="5" name="Graphic 4" descr="Programmer male with solid fill">
            <a:extLst>
              <a:ext uri="{FF2B5EF4-FFF2-40B4-BE49-F238E27FC236}">
                <a16:creationId xmlns:a16="http://schemas.microsoft.com/office/drawing/2014/main" id="{01E72BEF-ECB9-8D9C-A2E4-697C534C5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675" y="3816732"/>
            <a:ext cx="585662" cy="585662"/>
          </a:xfrm>
          <a:prstGeom prst="rect">
            <a:avLst/>
          </a:prstGeom>
        </p:spPr>
      </p:pic>
      <p:pic>
        <p:nvPicPr>
          <p:cNvPr id="6" name="Graphic 5" descr="Morse Code outline">
            <a:extLst>
              <a:ext uri="{FF2B5EF4-FFF2-40B4-BE49-F238E27FC236}">
                <a16:creationId xmlns:a16="http://schemas.microsoft.com/office/drawing/2014/main" id="{3A8B21EC-B35D-397D-A4ED-F5F2A2BFD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04621" y="1101858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E9EE61-6862-35BB-236B-36F02E6B5605}"/>
              </a:ext>
            </a:extLst>
          </p:cNvPr>
          <p:cNvSpPr/>
          <p:nvPr/>
        </p:nvSpPr>
        <p:spPr>
          <a:xfrm>
            <a:off x="8694174" y="4689986"/>
            <a:ext cx="353961" cy="35396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4816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9D996-7F28-688A-C689-BE2DDC48849D}"/>
              </a:ext>
            </a:extLst>
          </p:cNvPr>
          <p:cNvSpPr txBox="1"/>
          <p:nvPr/>
        </p:nvSpPr>
        <p:spPr>
          <a:xfrm>
            <a:off x="0" y="361340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Abel" panose="02000506030000020004" pitchFamily="2" charset="0"/>
              </a:rPr>
              <a:t>3. Challengers &amp; problems of the game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151DA-7E23-ACC4-BB60-296F434A0B2B}"/>
              </a:ext>
            </a:extLst>
          </p:cNvPr>
          <p:cNvSpPr txBox="1"/>
          <p:nvPr/>
        </p:nvSpPr>
        <p:spPr>
          <a:xfrm>
            <a:off x="998466" y="1223114"/>
            <a:ext cx="7533476" cy="3148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more knowledge to add advanced features to the game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game is supported only in the windows Operating system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ifficult to manage all functions performed by the snake game 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too many functions and variables</a:t>
            </a:r>
          </a:p>
        </p:txBody>
      </p:sp>
      <p:grpSp>
        <p:nvGrpSpPr>
          <p:cNvPr id="5" name="Google Shape;9602;p70">
            <a:extLst>
              <a:ext uri="{FF2B5EF4-FFF2-40B4-BE49-F238E27FC236}">
                <a16:creationId xmlns:a16="http://schemas.microsoft.com/office/drawing/2014/main" id="{6C9D311E-561C-7B84-04EF-DAD374C54612}"/>
              </a:ext>
            </a:extLst>
          </p:cNvPr>
          <p:cNvGrpSpPr/>
          <p:nvPr/>
        </p:nvGrpSpPr>
        <p:grpSpPr>
          <a:xfrm>
            <a:off x="7732934" y="3970846"/>
            <a:ext cx="548285" cy="401079"/>
            <a:chOff x="7947595" y="2347996"/>
            <a:chExt cx="379795" cy="267165"/>
          </a:xfrm>
        </p:grpSpPr>
        <p:sp>
          <p:nvSpPr>
            <p:cNvPr id="6" name="Google Shape;9603;p70">
              <a:extLst>
                <a:ext uri="{FF2B5EF4-FFF2-40B4-BE49-F238E27FC236}">
                  <a16:creationId xmlns:a16="http://schemas.microsoft.com/office/drawing/2014/main" id="{FAEF5074-DB51-4390-B780-9F220DD8CB9C}"/>
                </a:ext>
              </a:extLst>
            </p:cNvPr>
            <p:cNvSpPr/>
            <p:nvPr/>
          </p:nvSpPr>
          <p:spPr>
            <a:xfrm>
              <a:off x="7947779" y="2386432"/>
              <a:ext cx="379611" cy="228728"/>
            </a:xfrm>
            <a:custGeom>
              <a:avLst/>
              <a:gdLst/>
              <a:ahLst/>
              <a:cxnLst/>
              <a:rect l="l" t="t" r="r" b="b"/>
              <a:pathLst>
                <a:path w="14449" h="8706" extrusionOk="0">
                  <a:moveTo>
                    <a:pt x="7221" y="1"/>
                  </a:moveTo>
                  <a:cubicBezTo>
                    <a:pt x="6361" y="1"/>
                    <a:pt x="5071" y="549"/>
                    <a:pt x="3392" y="1645"/>
                  </a:cubicBezTo>
                  <a:cubicBezTo>
                    <a:pt x="2303" y="2352"/>
                    <a:pt x="1263" y="3122"/>
                    <a:pt x="257" y="3941"/>
                  </a:cubicBezTo>
                  <a:cubicBezTo>
                    <a:pt x="0" y="4156"/>
                    <a:pt x="0" y="4551"/>
                    <a:pt x="257" y="4759"/>
                  </a:cubicBezTo>
                  <a:cubicBezTo>
                    <a:pt x="1263" y="5584"/>
                    <a:pt x="2303" y="6347"/>
                    <a:pt x="3392" y="7062"/>
                  </a:cubicBezTo>
                  <a:cubicBezTo>
                    <a:pt x="5071" y="8151"/>
                    <a:pt x="6361" y="8706"/>
                    <a:pt x="7221" y="8706"/>
                  </a:cubicBezTo>
                  <a:cubicBezTo>
                    <a:pt x="8081" y="8706"/>
                    <a:pt x="9371" y="8151"/>
                    <a:pt x="11057" y="7062"/>
                  </a:cubicBezTo>
                  <a:cubicBezTo>
                    <a:pt x="12139" y="6347"/>
                    <a:pt x="13186" y="5584"/>
                    <a:pt x="14192" y="4759"/>
                  </a:cubicBezTo>
                  <a:cubicBezTo>
                    <a:pt x="14449" y="4551"/>
                    <a:pt x="14449" y="4156"/>
                    <a:pt x="14192" y="3941"/>
                  </a:cubicBezTo>
                  <a:cubicBezTo>
                    <a:pt x="13186" y="3122"/>
                    <a:pt x="12139" y="2352"/>
                    <a:pt x="11057" y="1645"/>
                  </a:cubicBezTo>
                  <a:cubicBezTo>
                    <a:pt x="9371" y="549"/>
                    <a:pt x="8081" y="1"/>
                    <a:pt x="7221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604;p70">
              <a:extLst>
                <a:ext uri="{FF2B5EF4-FFF2-40B4-BE49-F238E27FC236}">
                  <a16:creationId xmlns:a16="http://schemas.microsoft.com/office/drawing/2014/main" id="{729D8006-B40B-BF19-A026-49CEA99D5633}"/>
                </a:ext>
              </a:extLst>
            </p:cNvPr>
            <p:cNvSpPr/>
            <p:nvPr/>
          </p:nvSpPr>
          <p:spPr>
            <a:xfrm>
              <a:off x="7947595" y="2386432"/>
              <a:ext cx="208866" cy="228728"/>
            </a:xfrm>
            <a:custGeom>
              <a:avLst/>
              <a:gdLst/>
              <a:ahLst/>
              <a:cxnLst/>
              <a:rect l="l" t="t" r="r" b="b"/>
              <a:pathLst>
                <a:path w="7950" h="8706" extrusionOk="0">
                  <a:moveTo>
                    <a:pt x="7228" y="1"/>
                  </a:moveTo>
                  <a:cubicBezTo>
                    <a:pt x="6368" y="1"/>
                    <a:pt x="5078" y="549"/>
                    <a:pt x="3399" y="1645"/>
                  </a:cubicBezTo>
                  <a:cubicBezTo>
                    <a:pt x="2310" y="2352"/>
                    <a:pt x="1263" y="3122"/>
                    <a:pt x="264" y="3941"/>
                  </a:cubicBezTo>
                  <a:cubicBezTo>
                    <a:pt x="1" y="4156"/>
                    <a:pt x="1" y="4551"/>
                    <a:pt x="264" y="4759"/>
                  </a:cubicBezTo>
                  <a:cubicBezTo>
                    <a:pt x="1263" y="5584"/>
                    <a:pt x="2310" y="6347"/>
                    <a:pt x="3392" y="7062"/>
                  </a:cubicBezTo>
                  <a:cubicBezTo>
                    <a:pt x="5078" y="8151"/>
                    <a:pt x="6368" y="8706"/>
                    <a:pt x="7228" y="8706"/>
                  </a:cubicBezTo>
                  <a:cubicBezTo>
                    <a:pt x="7471" y="8699"/>
                    <a:pt x="7714" y="8664"/>
                    <a:pt x="7949" y="8602"/>
                  </a:cubicBezTo>
                  <a:cubicBezTo>
                    <a:pt x="7145" y="8394"/>
                    <a:pt x="6104" y="7880"/>
                    <a:pt x="4835" y="7062"/>
                  </a:cubicBezTo>
                  <a:cubicBezTo>
                    <a:pt x="3753" y="6347"/>
                    <a:pt x="2706" y="5584"/>
                    <a:pt x="1707" y="4759"/>
                  </a:cubicBezTo>
                  <a:cubicBezTo>
                    <a:pt x="1443" y="4551"/>
                    <a:pt x="1443" y="4156"/>
                    <a:pt x="1707" y="3941"/>
                  </a:cubicBezTo>
                  <a:cubicBezTo>
                    <a:pt x="2706" y="3122"/>
                    <a:pt x="3753" y="2352"/>
                    <a:pt x="4835" y="1645"/>
                  </a:cubicBezTo>
                  <a:cubicBezTo>
                    <a:pt x="6104" y="826"/>
                    <a:pt x="7145" y="306"/>
                    <a:pt x="7949" y="105"/>
                  </a:cubicBezTo>
                  <a:cubicBezTo>
                    <a:pt x="7714" y="35"/>
                    <a:pt x="7471" y="1"/>
                    <a:pt x="7228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605;p70">
              <a:extLst>
                <a:ext uri="{FF2B5EF4-FFF2-40B4-BE49-F238E27FC236}">
                  <a16:creationId xmlns:a16="http://schemas.microsoft.com/office/drawing/2014/main" id="{3B12A51F-4CAD-3258-5D0A-F1F0DB22AF91}"/>
                </a:ext>
              </a:extLst>
            </p:cNvPr>
            <p:cNvSpPr/>
            <p:nvPr/>
          </p:nvSpPr>
          <p:spPr>
            <a:xfrm>
              <a:off x="8049269" y="2419063"/>
              <a:ext cx="170062" cy="163678"/>
            </a:xfrm>
            <a:custGeom>
              <a:avLst/>
              <a:gdLst/>
              <a:ahLst/>
              <a:cxnLst/>
              <a:rect l="l" t="t" r="r" b="b"/>
              <a:pathLst>
                <a:path w="6473" h="6230" extrusionOk="0">
                  <a:moveTo>
                    <a:pt x="3359" y="1"/>
                  </a:moveTo>
                  <a:cubicBezTo>
                    <a:pt x="2549" y="1"/>
                    <a:pt x="1753" y="315"/>
                    <a:pt x="1159" y="909"/>
                  </a:cubicBezTo>
                  <a:cubicBezTo>
                    <a:pt x="271" y="1804"/>
                    <a:pt x="1" y="3142"/>
                    <a:pt x="486" y="4301"/>
                  </a:cubicBezTo>
                  <a:cubicBezTo>
                    <a:pt x="965" y="5466"/>
                    <a:pt x="2103" y="6229"/>
                    <a:pt x="3358" y="6229"/>
                  </a:cubicBezTo>
                  <a:cubicBezTo>
                    <a:pt x="5078" y="6222"/>
                    <a:pt x="6472" y="4828"/>
                    <a:pt x="6472" y="3115"/>
                  </a:cubicBezTo>
                  <a:cubicBezTo>
                    <a:pt x="6472" y="1852"/>
                    <a:pt x="5716" y="722"/>
                    <a:pt x="4551" y="236"/>
                  </a:cubicBezTo>
                  <a:cubicBezTo>
                    <a:pt x="4165" y="78"/>
                    <a:pt x="3760" y="1"/>
                    <a:pt x="3359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606;p70">
              <a:extLst>
                <a:ext uri="{FF2B5EF4-FFF2-40B4-BE49-F238E27FC236}">
                  <a16:creationId xmlns:a16="http://schemas.microsoft.com/office/drawing/2014/main" id="{63DCA964-3A6A-5614-BE50-02D62EEDADA2}"/>
                </a:ext>
              </a:extLst>
            </p:cNvPr>
            <p:cNvSpPr/>
            <p:nvPr/>
          </p:nvSpPr>
          <p:spPr>
            <a:xfrm>
              <a:off x="8055837" y="2418984"/>
              <a:ext cx="97340" cy="163599"/>
            </a:xfrm>
            <a:custGeom>
              <a:avLst/>
              <a:gdLst/>
              <a:ahLst/>
              <a:cxnLst/>
              <a:rect l="l" t="t" r="r" b="b"/>
              <a:pathLst>
                <a:path w="3705" h="6227" extrusionOk="0">
                  <a:moveTo>
                    <a:pt x="3102" y="0"/>
                  </a:moveTo>
                  <a:cubicBezTo>
                    <a:pt x="1427" y="0"/>
                    <a:pt x="1" y="1361"/>
                    <a:pt x="1" y="3111"/>
                  </a:cubicBezTo>
                  <a:cubicBezTo>
                    <a:pt x="1" y="4863"/>
                    <a:pt x="1432" y="6226"/>
                    <a:pt x="3112" y="6226"/>
                  </a:cubicBezTo>
                  <a:cubicBezTo>
                    <a:pt x="3307" y="6226"/>
                    <a:pt x="3505" y="6208"/>
                    <a:pt x="3705" y="6170"/>
                  </a:cubicBezTo>
                  <a:cubicBezTo>
                    <a:pt x="2241" y="5885"/>
                    <a:pt x="1187" y="4602"/>
                    <a:pt x="1180" y="3111"/>
                  </a:cubicBezTo>
                  <a:cubicBezTo>
                    <a:pt x="1187" y="1619"/>
                    <a:pt x="2241" y="343"/>
                    <a:pt x="3705" y="59"/>
                  </a:cubicBezTo>
                  <a:cubicBezTo>
                    <a:pt x="3502" y="19"/>
                    <a:pt x="3300" y="0"/>
                    <a:pt x="3102" y="0"/>
                  </a:cubicBez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607;p70">
              <a:extLst>
                <a:ext uri="{FF2B5EF4-FFF2-40B4-BE49-F238E27FC236}">
                  <a16:creationId xmlns:a16="http://schemas.microsoft.com/office/drawing/2014/main" id="{1E7A8D5A-F783-D18B-F9E8-CADD71A1955C}"/>
                </a:ext>
              </a:extLst>
            </p:cNvPr>
            <p:cNvSpPr/>
            <p:nvPr/>
          </p:nvSpPr>
          <p:spPr>
            <a:xfrm>
              <a:off x="8082451" y="2459444"/>
              <a:ext cx="96420" cy="82653"/>
            </a:xfrm>
            <a:custGeom>
              <a:avLst/>
              <a:gdLst/>
              <a:ahLst/>
              <a:cxnLst/>
              <a:rect l="l" t="t" r="r" b="b"/>
              <a:pathLst>
                <a:path w="3670" h="3146" extrusionOk="0">
                  <a:moveTo>
                    <a:pt x="2084" y="1"/>
                  </a:moveTo>
                  <a:cubicBezTo>
                    <a:pt x="1699" y="1"/>
                    <a:pt x="1305" y="143"/>
                    <a:pt x="985" y="461"/>
                  </a:cubicBezTo>
                  <a:cubicBezTo>
                    <a:pt x="0" y="1453"/>
                    <a:pt x="701" y="3145"/>
                    <a:pt x="2095" y="3145"/>
                  </a:cubicBezTo>
                  <a:cubicBezTo>
                    <a:pt x="2962" y="3138"/>
                    <a:pt x="3663" y="2438"/>
                    <a:pt x="3670" y="1571"/>
                  </a:cubicBezTo>
                  <a:cubicBezTo>
                    <a:pt x="3670" y="627"/>
                    <a:pt x="2894" y="1"/>
                    <a:pt x="2084" y="1"/>
                  </a:cubicBezTo>
                  <a:close/>
                </a:path>
              </a:pathLst>
            </a:custGeom>
            <a:solidFill>
              <a:srgbClr val="455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608;p70">
              <a:extLst>
                <a:ext uri="{FF2B5EF4-FFF2-40B4-BE49-F238E27FC236}">
                  <a16:creationId xmlns:a16="http://schemas.microsoft.com/office/drawing/2014/main" id="{0C00E707-E861-6FDC-FD87-65EC71E97C01}"/>
                </a:ext>
              </a:extLst>
            </p:cNvPr>
            <p:cNvSpPr/>
            <p:nvPr/>
          </p:nvSpPr>
          <p:spPr>
            <a:xfrm>
              <a:off x="8096113" y="2459496"/>
              <a:ext cx="57432" cy="82601"/>
            </a:xfrm>
            <a:custGeom>
              <a:avLst/>
              <a:gdLst/>
              <a:ahLst/>
              <a:cxnLst/>
              <a:rect l="l" t="t" r="r" b="b"/>
              <a:pathLst>
                <a:path w="2186" h="3144" extrusionOk="0">
                  <a:moveTo>
                    <a:pt x="1572" y="0"/>
                  </a:moveTo>
                  <a:cubicBezTo>
                    <a:pt x="744" y="0"/>
                    <a:pt x="1" y="666"/>
                    <a:pt x="1" y="1569"/>
                  </a:cubicBezTo>
                  <a:cubicBezTo>
                    <a:pt x="1" y="2473"/>
                    <a:pt x="746" y="3143"/>
                    <a:pt x="1575" y="3143"/>
                  </a:cubicBezTo>
                  <a:cubicBezTo>
                    <a:pt x="1777" y="3143"/>
                    <a:pt x="1983" y="3104"/>
                    <a:pt x="2185" y="3018"/>
                  </a:cubicBezTo>
                  <a:cubicBezTo>
                    <a:pt x="1610" y="2769"/>
                    <a:pt x="1235" y="2200"/>
                    <a:pt x="1235" y="1569"/>
                  </a:cubicBezTo>
                  <a:cubicBezTo>
                    <a:pt x="1235" y="938"/>
                    <a:pt x="1610" y="369"/>
                    <a:pt x="2185" y="126"/>
                  </a:cubicBezTo>
                  <a:cubicBezTo>
                    <a:pt x="1982" y="40"/>
                    <a:pt x="1775" y="0"/>
                    <a:pt x="1572" y="0"/>
                  </a:cubicBezTo>
                  <a:close/>
                </a:path>
              </a:pathLst>
            </a:custGeom>
            <a:solidFill>
              <a:srgbClr val="465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609;p70">
              <a:extLst>
                <a:ext uri="{FF2B5EF4-FFF2-40B4-BE49-F238E27FC236}">
                  <a16:creationId xmlns:a16="http://schemas.microsoft.com/office/drawing/2014/main" id="{51D524B4-C729-9785-B8E8-F544A54A23EE}"/>
                </a:ext>
              </a:extLst>
            </p:cNvPr>
            <p:cNvSpPr/>
            <p:nvPr/>
          </p:nvSpPr>
          <p:spPr>
            <a:xfrm>
              <a:off x="8254563" y="2401513"/>
              <a:ext cx="38174" cy="26325"/>
            </a:xfrm>
            <a:custGeom>
              <a:avLst/>
              <a:gdLst/>
              <a:ahLst/>
              <a:cxnLst/>
              <a:rect l="l" t="t" r="r" b="b"/>
              <a:pathLst>
                <a:path w="1453" h="1002" extrusionOk="0">
                  <a:moveTo>
                    <a:pt x="343" y="1"/>
                  </a:moveTo>
                  <a:cubicBezTo>
                    <a:pt x="142" y="1"/>
                    <a:pt x="1" y="290"/>
                    <a:pt x="212" y="433"/>
                  </a:cubicBezTo>
                  <a:lnTo>
                    <a:pt x="219" y="433"/>
                  </a:lnTo>
                  <a:cubicBezTo>
                    <a:pt x="469" y="599"/>
                    <a:pt x="725" y="772"/>
                    <a:pt x="989" y="960"/>
                  </a:cubicBezTo>
                  <a:cubicBezTo>
                    <a:pt x="1033" y="989"/>
                    <a:pt x="1078" y="1002"/>
                    <a:pt x="1119" y="1002"/>
                  </a:cubicBezTo>
                  <a:cubicBezTo>
                    <a:pt x="1314" y="1002"/>
                    <a:pt x="1452" y="727"/>
                    <a:pt x="1253" y="578"/>
                  </a:cubicBezTo>
                  <a:cubicBezTo>
                    <a:pt x="996" y="391"/>
                    <a:pt x="732" y="211"/>
                    <a:pt x="476" y="44"/>
                  </a:cubicBezTo>
                  <a:cubicBezTo>
                    <a:pt x="431" y="14"/>
                    <a:pt x="385" y="1"/>
                    <a:pt x="343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610;p70">
              <a:extLst>
                <a:ext uri="{FF2B5EF4-FFF2-40B4-BE49-F238E27FC236}">
                  <a16:creationId xmlns:a16="http://schemas.microsoft.com/office/drawing/2014/main" id="{0AC612F7-4889-E5A6-5B48-F0810D30833A}"/>
                </a:ext>
              </a:extLst>
            </p:cNvPr>
            <p:cNvSpPr/>
            <p:nvPr/>
          </p:nvSpPr>
          <p:spPr>
            <a:xfrm>
              <a:off x="8013933" y="2347996"/>
              <a:ext cx="230331" cy="58693"/>
            </a:xfrm>
            <a:custGeom>
              <a:avLst/>
              <a:gdLst/>
              <a:ahLst/>
              <a:cxnLst/>
              <a:rect l="l" t="t" r="r" b="b"/>
              <a:pathLst>
                <a:path w="8767" h="2234" extrusionOk="0">
                  <a:moveTo>
                    <a:pt x="4710" y="0"/>
                  </a:moveTo>
                  <a:cubicBezTo>
                    <a:pt x="3566" y="0"/>
                    <a:pt x="2095" y="590"/>
                    <a:pt x="201" y="1804"/>
                  </a:cubicBezTo>
                  <a:cubicBezTo>
                    <a:pt x="0" y="1929"/>
                    <a:pt x="90" y="2227"/>
                    <a:pt x="326" y="2227"/>
                  </a:cubicBezTo>
                  <a:lnTo>
                    <a:pt x="319" y="2234"/>
                  </a:lnTo>
                  <a:cubicBezTo>
                    <a:pt x="368" y="2234"/>
                    <a:pt x="410" y="2220"/>
                    <a:pt x="444" y="2199"/>
                  </a:cubicBezTo>
                  <a:cubicBezTo>
                    <a:pt x="2268" y="1034"/>
                    <a:pt x="3656" y="472"/>
                    <a:pt x="4703" y="472"/>
                  </a:cubicBezTo>
                  <a:cubicBezTo>
                    <a:pt x="5626" y="472"/>
                    <a:pt x="6798" y="909"/>
                    <a:pt x="8303" y="1790"/>
                  </a:cubicBezTo>
                  <a:cubicBezTo>
                    <a:pt x="8346" y="1815"/>
                    <a:pt x="8389" y="1827"/>
                    <a:pt x="8428" y="1827"/>
                  </a:cubicBezTo>
                  <a:cubicBezTo>
                    <a:pt x="8636" y="1827"/>
                    <a:pt x="8767" y="1521"/>
                    <a:pt x="8546" y="1387"/>
                  </a:cubicBezTo>
                  <a:cubicBezTo>
                    <a:pt x="6964" y="458"/>
                    <a:pt x="5709" y="0"/>
                    <a:pt x="4710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611;p70">
              <a:extLst>
                <a:ext uri="{FF2B5EF4-FFF2-40B4-BE49-F238E27FC236}">
                  <a16:creationId xmlns:a16="http://schemas.microsoft.com/office/drawing/2014/main" id="{37582956-44A5-206B-3CFD-A4787BD49B06}"/>
                </a:ext>
              </a:extLst>
            </p:cNvPr>
            <p:cNvSpPr/>
            <p:nvPr/>
          </p:nvSpPr>
          <p:spPr>
            <a:xfrm>
              <a:off x="8147686" y="2462097"/>
              <a:ext cx="33366" cy="28427"/>
            </a:xfrm>
            <a:custGeom>
              <a:avLst/>
              <a:gdLst/>
              <a:ahLst/>
              <a:cxnLst/>
              <a:rect l="l" t="t" r="r" b="b"/>
              <a:pathLst>
                <a:path w="1270" h="1082" extrusionOk="0">
                  <a:moveTo>
                    <a:pt x="546" y="0"/>
                  </a:moveTo>
                  <a:cubicBezTo>
                    <a:pt x="268" y="0"/>
                    <a:pt x="0" y="216"/>
                    <a:pt x="0" y="540"/>
                  </a:cubicBezTo>
                  <a:cubicBezTo>
                    <a:pt x="0" y="839"/>
                    <a:pt x="243" y="1081"/>
                    <a:pt x="541" y="1081"/>
                  </a:cubicBezTo>
                  <a:cubicBezTo>
                    <a:pt x="1027" y="1081"/>
                    <a:pt x="1270" y="499"/>
                    <a:pt x="923" y="159"/>
                  </a:cubicBezTo>
                  <a:cubicBezTo>
                    <a:pt x="813" y="49"/>
                    <a:pt x="678" y="0"/>
                    <a:pt x="546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763;p37">
            <a:extLst>
              <a:ext uri="{FF2B5EF4-FFF2-40B4-BE49-F238E27FC236}">
                <a16:creationId xmlns:a16="http://schemas.microsoft.com/office/drawing/2014/main" id="{AAA2F1FF-3A47-6527-B648-11B34C012C59}"/>
              </a:ext>
            </a:extLst>
          </p:cNvPr>
          <p:cNvGrpSpPr/>
          <p:nvPr/>
        </p:nvGrpSpPr>
        <p:grpSpPr>
          <a:xfrm>
            <a:off x="386408" y="1733759"/>
            <a:ext cx="408999" cy="350681"/>
            <a:chOff x="3159447" y="1439568"/>
            <a:chExt cx="385957" cy="330924"/>
          </a:xfrm>
        </p:grpSpPr>
        <p:sp>
          <p:nvSpPr>
            <p:cNvPr id="16" name="Google Shape;764;p37">
              <a:extLst>
                <a:ext uri="{FF2B5EF4-FFF2-40B4-BE49-F238E27FC236}">
                  <a16:creationId xmlns:a16="http://schemas.microsoft.com/office/drawing/2014/main" id="{98CA02AD-682A-1535-A7C0-C74B601E90B4}"/>
                </a:ext>
              </a:extLst>
            </p:cNvPr>
            <p:cNvSpPr/>
            <p:nvPr/>
          </p:nvSpPr>
          <p:spPr>
            <a:xfrm>
              <a:off x="3336474" y="1439568"/>
              <a:ext cx="208930" cy="221453"/>
            </a:xfrm>
            <a:custGeom>
              <a:avLst/>
              <a:gdLst/>
              <a:ahLst/>
              <a:cxnLst/>
              <a:rect l="l" t="t" r="r" b="b"/>
              <a:pathLst>
                <a:path w="7741" h="8205" extrusionOk="0">
                  <a:moveTo>
                    <a:pt x="579" y="1"/>
                  </a:moveTo>
                  <a:lnTo>
                    <a:pt x="0" y="8205"/>
                  </a:lnTo>
                  <a:lnTo>
                    <a:pt x="7741" y="77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65;p37">
              <a:extLst>
                <a:ext uri="{FF2B5EF4-FFF2-40B4-BE49-F238E27FC236}">
                  <a16:creationId xmlns:a16="http://schemas.microsoft.com/office/drawing/2014/main" id="{BADBD245-3D83-7B48-727B-CA6B54D9EF50}"/>
                </a:ext>
              </a:extLst>
            </p:cNvPr>
            <p:cNvSpPr/>
            <p:nvPr/>
          </p:nvSpPr>
          <p:spPr>
            <a:xfrm>
              <a:off x="3159447" y="1439568"/>
              <a:ext cx="192682" cy="221453"/>
            </a:xfrm>
            <a:custGeom>
              <a:avLst/>
              <a:gdLst/>
              <a:ahLst/>
              <a:cxnLst/>
              <a:rect l="l" t="t" r="r" b="b"/>
              <a:pathLst>
                <a:path w="7139" h="8205" extrusionOk="0">
                  <a:moveTo>
                    <a:pt x="1" y="1"/>
                  </a:moveTo>
                  <a:lnTo>
                    <a:pt x="1" y="7718"/>
                  </a:lnTo>
                  <a:lnTo>
                    <a:pt x="7138" y="8205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66;p37">
              <a:extLst>
                <a:ext uri="{FF2B5EF4-FFF2-40B4-BE49-F238E27FC236}">
                  <a16:creationId xmlns:a16="http://schemas.microsoft.com/office/drawing/2014/main" id="{9E8A98B1-9479-E9F7-7F70-01605C1B2429}"/>
                </a:ext>
              </a:extLst>
            </p:cNvPr>
            <p:cNvSpPr/>
            <p:nvPr/>
          </p:nvSpPr>
          <p:spPr>
            <a:xfrm>
              <a:off x="3336474" y="1694785"/>
              <a:ext cx="78190" cy="62563"/>
            </a:xfrm>
            <a:custGeom>
              <a:avLst/>
              <a:gdLst/>
              <a:ahLst/>
              <a:cxnLst/>
              <a:rect l="l" t="t" r="r" b="b"/>
              <a:pathLst>
                <a:path w="2897" h="2318" extrusionOk="0">
                  <a:moveTo>
                    <a:pt x="0" y="0"/>
                  </a:moveTo>
                  <a:lnTo>
                    <a:pt x="579" y="2318"/>
                  </a:lnTo>
                  <a:lnTo>
                    <a:pt x="2897" y="2318"/>
                  </a:lnTo>
                  <a:lnTo>
                    <a:pt x="2897" y="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67;p37">
              <a:extLst>
                <a:ext uri="{FF2B5EF4-FFF2-40B4-BE49-F238E27FC236}">
                  <a16:creationId xmlns:a16="http://schemas.microsoft.com/office/drawing/2014/main" id="{6810DDAF-EBC5-ABA3-53D5-528199B404D7}"/>
                </a:ext>
              </a:extLst>
            </p:cNvPr>
            <p:cNvSpPr/>
            <p:nvPr/>
          </p:nvSpPr>
          <p:spPr>
            <a:xfrm>
              <a:off x="3289538" y="1694785"/>
              <a:ext cx="62590" cy="62563"/>
            </a:xfrm>
            <a:custGeom>
              <a:avLst/>
              <a:gdLst/>
              <a:ahLst/>
              <a:cxnLst/>
              <a:rect l="l" t="t" r="r" b="b"/>
              <a:pathLst>
                <a:path w="2319" h="2318" extrusionOk="0">
                  <a:moveTo>
                    <a:pt x="2318" y="0"/>
                  </a:moveTo>
                  <a:lnTo>
                    <a:pt x="1" y="579"/>
                  </a:lnTo>
                  <a:lnTo>
                    <a:pt x="1" y="2318"/>
                  </a:lnTo>
                  <a:lnTo>
                    <a:pt x="2318" y="2318"/>
                  </a:lnTo>
                  <a:lnTo>
                    <a:pt x="23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68;p37">
              <a:extLst>
                <a:ext uri="{FF2B5EF4-FFF2-40B4-BE49-F238E27FC236}">
                  <a16:creationId xmlns:a16="http://schemas.microsoft.com/office/drawing/2014/main" id="{0C0F9615-B0BA-5A84-86AA-26F744890177}"/>
                </a:ext>
              </a:extLst>
            </p:cNvPr>
            <p:cNvSpPr/>
            <p:nvPr/>
          </p:nvSpPr>
          <p:spPr>
            <a:xfrm>
              <a:off x="3344598" y="1746687"/>
              <a:ext cx="106988" cy="23805"/>
            </a:xfrm>
            <a:custGeom>
              <a:avLst/>
              <a:gdLst/>
              <a:ahLst/>
              <a:cxnLst/>
              <a:rect l="l" t="t" r="r" b="b"/>
              <a:pathLst>
                <a:path w="3964" h="882" extrusionOk="0">
                  <a:moveTo>
                    <a:pt x="278" y="1"/>
                  </a:moveTo>
                  <a:lnTo>
                    <a:pt x="0" y="395"/>
                  </a:lnTo>
                  <a:lnTo>
                    <a:pt x="278" y="881"/>
                  </a:lnTo>
                  <a:lnTo>
                    <a:pt x="3963" y="881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69;p37">
              <a:extLst>
                <a:ext uri="{FF2B5EF4-FFF2-40B4-BE49-F238E27FC236}">
                  <a16:creationId xmlns:a16="http://schemas.microsoft.com/office/drawing/2014/main" id="{3C57865C-0280-BD7F-FDD0-938321B8B825}"/>
                </a:ext>
              </a:extLst>
            </p:cNvPr>
            <p:cNvSpPr/>
            <p:nvPr/>
          </p:nvSpPr>
          <p:spPr>
            <a:xfrm>
              <a:off x="3253264" y="1746687"/>
              <a:ext cx="98864" cy="23805"/>
            </a:xfrm>
            <a:custGeom>
              <a:avLst/>
              <a:gdLst/>
              <a:ahLst/>
              <a:cxnLst/>
              <a:rect l="l" t="t" r="r" b="b"/>
              <a:pathLst>
                <a:path w="3663" h="882" extrusionOk="0">
                  <a:moveTo>
                    <a:pt x="1" y="1"/>
                  </a:moveTo>
                  <a:lnTo>
                    <a:pt x="1" y="881"/>
                  </a:lnTo>
                  <a:lnTo>
                    <a:pt x="3662" y="881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70;p37">
              <a:extLst>
                <a:ext uri="{FF2B5EF4-FFF2-40B4-BE49-F238E27FC236}">
                  <a16:creationId xmlns:a16="http://schemas.microsoft.com/office/drawing/2014/main" id="{EF4244CD-F22D-0074-31AE-829329816CB2}"/>
                </a:ext>
              </a:extLst>
            </p:cNvPr>
            <p:cNvSpPr/>
            <p:nvPr/>
          </p:nvSpPr>
          <p:spPr>
            <a:xfrm>
              <a:off x="3336474" y="1647850"/>
              <a:ext cx="208930" cy="62590"/>
            </a:xfrm>
            <a:custGeom>
              <a:avLst/>
              <a:gdLst/>
              <a:ahLst/>
              <a:cxnLst/>
              <a:rect l="l" t="t" r="r" b="b"/>
              <a:pathLst>
                <a:path w="7741" h="2319" extrusionOk="0">
                  <a:moveTo>
                    <a:pt x="579" y="1"/>
                  </a:moveTo>
                  <a:lnTo>
                    <a:pt x="0" y="1160"/>
                  </a:lnTo>
                  <a:lnTo>
                    <a:pt x="579" y="2318"/>
                  </a:lnTo>
                  <a:lnTo>
                    <a:pt x="7741" y="2318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71;p37">
              <a:extLst>
                <a:ext uri="{FF2B5EF4-FFF2-40B4-BE49-F238E27FC236}">
                  <a16:creationId xmlns:a16="http://schemas.microsoft.com/office/drawing/2014/main" id="{4FB70F8C-90C2-1474-F837-10B3B1BA63E5}"/>
                </a:ext>
              </a:extLst>
            </p:cNvPr>
            <p:cNvSpPr/>
            <p:nvPr/>
          </p:nvSpPr>
          <p:spPr>
            <a:xfrm>
              <a:off x="3159447" y="1647850"/>
              <a:ext cx="192682" cy="62590"/>
            </a:xfrm>
            <a:custGeom>
              <a:avLst/>
              <a:gdLst/>
              <a:ahLst/>
              <a:cxnLst/>
              <a:rect l="l" t="t" r="r" b="b"/>
              <a:pathLst>
                <a:path w="7139" h="2319" extrusionOk="0">
                  <a:moveTo>
                    <a:pt x="1" y="1"/>
                  </a:moveTo>
                  <a:lnTo>
                    <a:pt x="1" y="2318"/>
                  </a:lnTo>
                  <a:lnTo>
                    <a:pt x="7138" y="2318"/>
                  </a:lnTo>
                  <a:lnTo>
                    <a:pt x="71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72;p37">
              <a:extLst>
                <a:ext uri="{FF2B5EF4-FFF2-40B4-BE49-F238E27FC236}">
                  <a16:creationId xmlns:a16="http://schemas.microsoft.com/office/drawing/2014/main" id="{E796ECE1-F52A-A092-DE6D-EF0D4E2593DB}"/>
                </a:ext>
              </a:extLst>
            </p:cNvPr>
            <p:cNvSpPr/>
            <p:nvPr/>
          </p:nvSpPr>
          <p:spPr>
            <a:xfrm>
              <a:off x="3365245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0" y="1"/>
                  </a:moveTo>
                  <a:lnTo>
                    <a:pt x="0" y="858"/>
                  </a:lnTo>
                  <a:lnTo>
                    <a:pt x="5307" y="858"/>
                  </a:lnTo>
                  <a:lnTo>
                    <a:pt x="53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73;p37">
              <a:extLst>
                <a:ext uri="{FF2B5EF4-FFF2-40B4-BE49-F238E27FC236}">
                  <a16:creationId xmlns:a16="http://schemas.microsoft.com/office/drawing/2014/main" id="{6DF4C294-230D-72F5-D908-FF7A81960C35}"/>
                </a:ext>
              </a:extLst>
            </p:cNvPr>
            <p:cNvSpPr/>
            <p:nvPr/>
          </p:nvSpPr>
          <p:spPr>
            <a:xfrm>
              <a:off x="3195721" y="1533385"/>
              <a:ext cx="143263" cy="23184"/>
            </a:xfrm>
            <a:custGeom>
              <a:avLst/>
              <a:gdLst/>
              <a:ahLst/>
              <a:cxnLst/>
              <a:rect l="l" t="t" r="r" b="b"/>
              <a:pathLst>
                <a:path w="5308" h="859" extrusionOk="0">
                  <a:moveTo>
                    <a:pt x="1" y="1"/>
                  </a:moveTo>
                  <a:lnTo>
                    <a:pt x="1" y="858"/>
                  </a:lnTo>
                  <a:lnTo>
                    <a:pt x="5308" y="858"/>
                  </a:lnTo>
                  <a:lnTo>
                    <a:pt x="53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74;p37">
              <a:extLst>
                <a:ext uri="{FF2B5EF4-FFF2-40B4-BE49-F238E27FC236}">
                  <a16:creationId xmlns:a16="http://schemas.microsoft.com/office/drawing/2014/main" id="{C6026179-CA7B-5251-646B-6EC194E9D417}"/>
                </a:ext>
              </a:extLst>
            </p:cNvPr>
            <p:cNvSpPr/>
            <p:nvPr/>
          </p:nvSpPr>
          <p:spPr>
            <a:xfrm>
              <a:off x="3195721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1" y="1"/>
                  </a:moveTo>
                  <a:lnTo>
                    <a:pt x="1" y="858"/>
                  </a:lnTo>
                  <a:lnTo>
                    <a:pt x="1739" y="858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75;p37">
              <a:extLst>
                <a:ext uri="{FF2B5EF4-FFF2-40B4-BE49-F238E27FC236}">
                  <a16:creationId xmlns:a16="http://schemas.microsoft.com/office/drawing/2014/main" id="{B44BF411-6422-6BC7-9AF6-4A9780FE57DD}"/>
                </a:ext>
              </a:extLst>
            </p:cNvPr>
            <p:cNvSpPr/>
            <p:nvPr/>
          </p:nvSpPr>
          <p:spPr>
            <a:xfrm>
              <a:off x="3461573" y="1486476"/>
              <a:ext cx="46936" cy="23184"/>
            </a:xfrm>
            <a:custGeom>
              <a:avLst/>
              <a:gdLst/>
              <a:ahLst/>
              <a:cxnLst/>
              <a:rect l="l" t="t" r="r" b="b"/>
              <a:pathLst>
                <a:path w="1739" h="859" extrusionOk="0">
                  <a:moveTo>
                    <a:pt x="0" y="1"/>
                  </a:moveTo>
                  <a:lnTo>
                    <a:pt x="0" y="858"/>
                  </a:lnTo>
                  <a:lnTo>
                    <a:pt x="1738" y="858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76;p37">
              <a:extLst>
                <a:ext uri="{FF2B5EF4-FFF2-40B4-BE49-F238E27FC236}">
                  <a16:creationId xmlns:a16="http://schemas.microsoft.com/office/drawing/2014/main" id="{EFCC3EEA-48A5-BD54-3798-CDE0343CBEFC}"/>
                </a:ext>
              </a:extLst>
            </p:cNvPr>
            <p:cNvSpPr/>
            <p:nvPr/>
          </p:nvSpPr>
          <p:spPr>
            <a:xfrm>
              <a:off x="3195721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1" y="1"/>
                  </a:moveTo>
                  <a:lnTo>
                    <a:pt x="1" y="765"/>
                  </a:lnTo>
                  <a:lnTo>
                    <a:pt x="1739" y="765"/>
                  </a:lnTo>
                  <a:lnTo>
                    <a:pt x="17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7;p37">
              <a:extLst>
                <a:ext uri="{FF2B5EF4-FFF2-40B4-BE49-F238E27FC236}">
                  <a16:creationId xmlns:a16="http://schemas.microsoft.com/office/drawing/2014/main" id="{BCE016A0-5D35-2384-5955-4624F775C07C}"/>
                </a:ext>
              </a:extLst>
            </p:cNvPr>
            <p:cNvSpPr/>
            <p:nvPr/>
          </p:nvSpPr>
          <p:spPr>
            <a:xfrm>
              <a:off x="3461573" y="1582804"/>
              <a:ext cx="46936" cy="20674"/>
            </a:xfrm>
            <a:custGeom>
              <a:avLst/>
              <a:gdLst/>
              <a:ahLst/>
              <a:cxnLst/>
              <a:rect l="l" t="t" r="r" b="b"/>
              <a:pathLst>
                <a:path w="1739" h="766" extrusionOk="0">
                  <a:moveTo>
                    <a:pt x="0" y="1"/>
                  </a:moveTo>
                  <a:lnTo>
                    <a:pt x="0" y="765"/>
                  </a:lnTo>
                  <a:lnTo>
                    <a:pt x="1738" y="765"/>
                  </a:lnTo>
                  <a:lnTo>
                    <a:pt x="17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8;p37">
              <a:extLst>
                <a:ext uri="{FF2B5EF4-FFF2-40B4-BE49-F238E27FC236}">
                  <a16:creationId xmlns:a16="http://schemas.microsoft.com/office/drawing/2014/main" id="{F0FEF286-1184-A4ED-5789-45AAE8A1C1E7}"/>
                </a:ext>
              </a:extLst>
            </p:cNvPr>
            <p:cNvSpPr/>
            <p:nvPr/>
          </p:nvSpPr>
          <p:spPr>
            <a:xfrm>
              <a:off x="3344598" y="1486476"/>
              <a:ext cx="91334" cy="23184"/>
            </a:xfrm>
            <a:custGeom>
              <a:avLst/>
              <a:gdLst/>
              <a:ahLst/>
              <a:cxnLst/>
              <a:rect l="l" t="t" r="r" b="b"/>
              <a:pathLst>
                <a:path w="3384" h="859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858"/>
                  </a:lnTo>
                  <a:lnTo>
                    <a:pt x="3384" y="858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9;p37">
              <a:extLst>
                <a:ext uri="{FF2B5EF4-FFF2-40B4-BE49-F238E27FC236}">
                  <a16:creationId xmlns:a16="http://schemas.microsoft.com/office/drawing/2014/main" id="{BA6A77EA-F0B3-30D8-D6E1-1BC37111FCFA}"/>
                </a:ext>
              </a:extLst>
            </p:cNvPr>
            <p:cNvSpPr/>
            <p:nvPr/>
          </p:nvSpPr>
          <p:spPr>
            <a:xfrm>
              <a:off x="3344598" y="1582804"/>
              <a:ext cx="91334" cy="20674"/>
            </a:xfrm>
            <a:custGeom>
              <a:avLst/>
              <a:gdLst/>
              <a:ahLst/>
              <a:cxnLst/>
              <a:rect l="l" t="t" r="r" b="b"/>
              <a:pathLst>
                <a:path w="3384" h="766" extrusionOk="0">
                  <a:moveTo>
                    <a:pt x="278" y="1"/>
                  </a:moveTo>
                  <a:lnTo>
                    <a:pt x="0" y="372"/>
                  </a:lnTo>
                  <a:lnTo>
                    <a:pt x="278" y="765"/>
                  </a:lnTo>
                  <a:lnTo>
                    <a:pt x="3384" y="765"/>
                  </a:lnTo>
                  <a:lnTo>
                    <a:pt x="33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80;p37">
              <a:extLst>
                <a:ext uri="{FF2B5EF4-FFF2-40B4-BE49-F238E27FC236}">
                  <a16:creationId xmlns:a16="http://schemas.microsoft.com/office/drawing/2014/main" id="{C2B98710-AC53-3B1E-7643-32BA56AD9A8E}"/>
                </a:ext>
              </a:extLst>
            </p:cNvPr>
            <p:cNvSpPr/>
            <p:nvPr/>
          </p:nvSpPr>
          <p:spPr>
            <a:xfrm>
              <a:off x="3268918" y="1486476"/>
              <a:ext cx="83210" cy="23184"/>
            </a:xfrm>
            <a:custGeom>
              <a:avLst/>
              <a:gdLst/>
              <a:ahLst/>
              <a:cxnLst/>
              <a:rect l="l" t="t" r="r" b="b"/>
              <a:pathLst>
                <a:path w="3083" h="859" extrusionOk="0">
                  <a:moveTo>
                    <a:pt x="0" y="1"/>
                  </a:moveTo>
                  <a:lnTo>
                    <a:pt x="0" y="858"/>
                  </a:lnTo>
                  <a:lnTo>
                    <a:pt x="3082" y="858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81;p37">
              <a:extLst>
                <a:ext uri="{FF2B5EF4-FFF2-40B4-BE49-F238E27FC236}">
                  <a16:creationId xmlns:a16="http://schemas.microsoft.com/office/drawing/2014/main" id="{95262D25-4CE3-8158-BCDB-77334D96A046}"/>
                </a:ext>
              </a:extLst>
            </p:cNvPr>
            <p:cNvSpPr/>
            <p:nvPr/>
          </p:nvSpPr>
          <p:spPr>
            <a:xfrm>
              <a:off x="3268918" y="1582804"/>
              <a:ext cx="83210" cy="20674"/>
            </a:xfrm>
            <a:custGeom>
              <a:avLst/>
              <a:gdLst/>
              <a:ahLst/>
              <a:cxnLst/>
              <a:rect l="l" t="t" r="r" b="b"/>
              <a:pathLst>
                <a:path w="3083" h="766" extrusionOk="0">
                  <a:moveTo>
                    <a:pt x="0" y="1"/>
                  </a:moveTo>
                  <a:lnTo>
                    <a:pt x="0" y="765"/>
                  </a:lnTo>
                  <a:lnTo>
                    <a:pt x="3082" y="765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F4DD1E9-D8D1-13B6-01D5-201A6D642382}"/>
              </a:ext>
            </a:extLst>
          </p:cNvPr>
          <p:cNvSpPr/>
          <p:nvPr/>
        </p:nvSpPr>
        <p:spPr>
          <a:xfrm>
            <a:off x="8694174" y="4689986"/>
            <a:ext cx="353961" cy="35396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1930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CFFE8-CFB3-7D62-2AC6-DDFD278C4951}"/>
              </a:ext>
            </a:extLst>
          </p:cNvPr>
          <p:cNvSpPr txBox="1"/>
          <p:nvPr/>
        </p:nvSpPr>
        <p:spPr>
          <a:xfrm>
            <a:off x="0" y="3097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Abel" panose="02000506030000020004" pitchFamily="2" charset="0"/>
              </a:rPr>
              <a:t>4. Plan to develop the game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4837D780-FE7A-FC09-BD02-7617E958204E}"/>
              </a:ext>
            </a:extLst>
          </p:cNvPr>
          <p:cNvSpPr txBox="1">
            <a:spLocks/>
          </p:cNvSpPr>
          <p:nvPr/>
        </p:nvSpPr>
        <p:spPr>
          <a:xfrm>
            <a:off x="943898" y="1276350"/>
            <a:ext cx="7543800" cy="30449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user-friendly interface for the game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the multiplayer feature for the game using an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online platform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sound effects for every significant task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graphic effects to make the game more attractive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as 3D Game </a:t>
            </a:r>
          </a:p>
        </p:txBody>
      </p:sp>
      <p:grpSp>
        <p:nvGrpSpPr>
          <p:cNvPr id="5" name="Google Shape;9342;p70">
            <a:extLst>
              <a:ext uri="{FF2B5EF4-FFF2-40B4-BE49-F238E27FC236}">
                <a16:creationId xmlns:a16="http://schemas.microsoft.com/office/drawing/2014/main" id="{DF275FEE-DEC7-07B7-CF56-461DF3D2C785}"/>
              </a:ext>
            </a:extLst>
          </p:cNvPr>
          <p:cNvGrpSpPr/>
          <p:nvPr/>
        </p:nvGrpSpPr>
        <p:grpSpPr>
          <a:xfrm>
            <a:off x="7834063" y="782935"/>
            <a:ext cx="653635" cy="666529"/>
            <a:chOff x="7414946" y="3220873"/>
            <a:chExt cx="360091" cy="360117"/>
          </a:xfrm>
        </p:grpSpPr>
        <p:sp>
          <p:nvSpPr>
            <p:cNvPr id="6" name="Google Shape;9343;p70">
              <a:extLst>
                <a:ext uri="{FF2B5EF4-FFF2-40B4-BE49-F238E27FC236}">
                  <a16:creationId xmlns:a16="http://schemas.microsoft.com/office/drawing/2014/main" id="{C5F83A79-ABA7-BF0F-2E8B-6A21C0F49631}"/>
                </a:ext>
              </a:extLst>
            </p:cNvPr>
            <p:cNvSpPr/>
            <p:nvPr/>
          </p:nvSpPr>
          <p:spPr>
            <a:xfrm>
              <a:off x="7414946" y="3305234"/>
              <a:ext cx="151619" cy="195389"/>
            </a:xfrm>
            <a:custGeom>
              <a:avLst/>
              <a:gdLst/>
              <a:ahLst/>
              <a:cxnLst/>
              <a:rect l="l" t="t" r="r" b="b"/>
              <a:pathLst>
                <a:path w="5771" h="7437" extrusionOk="0">
                  <a:moveTo>
                    <a:pt x="0" y="1"/>
                  </a:moveTo>
                  <a:lnTo>
                    <a:pt x="0" y="4572"/>
                  </a:lnTo>
                  <a:lnTo>
                    <a:pt x="5771" y="7437"/>
                  </a:lnTo>
                  <a:lnTo>
                    <a:pt x="4571" y="1360"/>
                  </a:lnTo>
                  <a:lnTo>
                    <a:pt x="902" y="2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2C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344;p70">
              <a:extLst>
                <a:ext uri="{FF2B5EF4-FFF2-40B4-BE49-F238E27FC236}">
                  <a16:creationId xmlns:a16="http://schemas.microsoft.com/office/drawing/2014/main" id="{B992E301-E69D-539E-6C59-F037BB02E497}"/>
                </a:ext>
              </a:extLst>
            </p:cNvPr>
            <p:cNvSpPr/>
            <p:nvPr/>
          </p:nvSpPr>
          <p:spPr>
            <a:xfrm>
              <a:off x="7414946" y="3425326"/>
              <a:ext cx="143789" cy="155665"/>
            </a:xfrm>
            <a:custGeom>
              <a:avLst/>
              <a:gdLst/>
              <a:ahLst/>
              <a:cxnLst/>
              <a:rect l="l" t="t" r="r" b="b"/>
              <a:pathLst>
                <a:path w="5473" h="5925" extrusionOk="0">
                  <a:moveTo>
                    <a:pt x="0" y="1"/>
                  </a:moveTo>
                  <a:lnTo>
                    <a:pt x="0" y="4572"/>
                  </a:lnTo>
                  <a:lnTo>
                    <a:pt x="4571" y="5924"/>
                  </a:lnTo>
                  <a:lnTo>
                    <a:pt x="5473" y="3642"/>
                  </a:lnTo>
                  <a:lnTo>
                    <a:pt x="4571" y="13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CB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345;p70">
              <a:extLst>
                <a:ext uri="{FF2B5EF4-FFF2-40B4-BE49-F238E27FC236}">
                  <a16:creationId xmlns:a16="http://schemas.microsoft.com/office/drawing/2014/main" id="{6A8E59AF-BBA1-A4D8-2FC8-D19E93EC1F3A}"/>
                </a:ext>
              </a:extLst>
            </p:cNvPr>
            <p:cNvSpPr/>
            <p:nvPr/>
          </p:nvSpPr>
          <p:spPr>
            <a:xfrm>
              <a:off x="7735471" y="3430265"/>
              <a:ext cx="39566" cy="150725"/>
            </a:xfrm>
            <a:custGeom>
              <a:avLst/>
              <a:gdLst/>
              <a:ahLst/>
              <a:cxnLst/>
              <a:rect l="l" t="t" r="r" b="b"/>
              <a:pathLst>
                <a:path w="1506" h="5737" extrusionOk="0">
                  <a:moveTo>
                    <a:pt x="1" y="0"/>
                  </a:moveTo>
                  <a:lnTo>
                    <a:pt x="604" y="5466"/>
                  </a:lnTo>
                  <a:lnTo>
                    <a:pt x="1506" y="5736"/>
                  </a:lnTo>
                  <a:lnTo>
                    <a:pt x="1506" y="11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4A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346;p70">
              <a:extLst>
                <a:ext uri="{FF2B5EF4-FFF2-40B4-BE49-F238E27FC236}">
                  <a16:creationId xmlns:a16="http://schemas.microsoft.com/office/drawing/2014/main" id="{E77C2634-DAF7-BB22-5A8F-C36E60879FE2}"/>
                </a:ext>
              </a:extLst>
            </p:cNvPr>
            <p:cNvSpPr/>
            <p:nvPr/>
          </p:nvSpPr>
          <p:spPr>
            <a:xfrm>
              <a:off x="7623418" y="3393641"/>
              <a:ext cx="127947" cy="180229"/>
            </a:xfrm>
            <a:custGeom>
              <a:avLst/>
              <a:gdLst/>
              <a:ahLst/>
              <a:cxnLst/>
              <a:rect l="l" t="t" r="r" b="b"/>
              <a:pathLst>
                <a:path w="4870" h="6860" extrusionOk="0">
                  <a:moveTo>
                    <a:pt x="0" y="0"/>
                  </a:moveTo>
                  <a:lnTo>
                    <a:pt x="1200" y="5778"/>
                  </a:lnTo>
                  <a:lnTo>
                    <a:pt x="4869" y="6860"/>
                  </a:lnTo>
                  <a:lnTo>
                    <a:pt x="4869" y="2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B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347;p70">
              <a:extLst>
                <a:ext uri="{FF2B5EF4-FFF2-40B4-BE49-F238E27FC236}">
                  <a16:creationId xmlns:a16="http://schemas.microsoft.com/office/drawing/2014/main" id="{5DE80B23-7989-7CEB-E4A3-94833CD751EF}"/>
                </a:ext>
              </a:extLst>
            </p:cNvPr>
            <p:cNvSpPr/>
            <p:nvPr/>
          </p:nvSpPr>
          <p:spPr>
            <a:xfrm>
              <a:off x="7535038" y="3420045"/>
              <a:ext cx="119908" cy="160945"/>
            </a:xfrm>
            <a:custGeom>
              <a:avLst/>
              <a:gdLst/>
              <a:ahLst/>
              <a:cxnLst/>
              <a:rect l="l" t="t" r="r" b="b"/>
              <a:pathLst>
                <a:path w="4564" h="6126" extrusionOk="0">
                  <a:moveTo>
                    <a:pt x="2282" y="1"/>
                  </a:moveTo>
                  <a:lnTo>
                    <a:pt x="0" y="1554"/>
                  </a:lnTo>
                  <a:lnTo>
                    <a:pt x="0" y="6125"/>
                  </a:lnTo>
                  <a:lnTo>
                    <a:pt x="4564" y="4773"/>
                  </a:lnTo>
                  <a:lnTo>
                    <a:pt x="4564" y="202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rgbClr val="94A5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348;p70">
              <a:extLst>
                <a:ext uri="{FF2B5EF4-FFF2-40B4-BE49-F238E27FC236}">
                  <a16:creationId xmlns:a16="http://schemas.microsoft.com/office/drawing/2014/main" id="{D6F62C40-FB80-15B1-0702-239DA702733D}"/>
                </a:ext>
              </a:extLst>
            </p:cNvPr>
            <p:cNvSpPr/>
            <p:nvPr/>
          </p:nvSpPr>
          <p:spPr>
            <a:xfrm>
              <a:off x="7735471" y="3333845"/>
              <a:ext cx="39566" cy="127054"/>
            </a:xfrm>
            <a:custGeom>
              <a:avLst/>
              <a:gdLst/>
              <a:ahLst/>
              <a:cxnLst/>
              <a:rect l="l" t="t" r="r" b="b"/>
              <a:pathLst>
                <a:path w="1506" h="4836" extrusionOk="0">
                  <a:moveTo>
                    <a:pt x="604" y="1"/>
                  </a:moveTo>
                  <a:lnTo>
                    <a:pt x="1" y="2290"/>
                  </a:lnTo>
                  <a:lnTo>
                    <a:pt x="604" y="4572"/>
                  </a:lnTo>
                  <a:lnTo>
                    <a:pt x="1506" y="4835"/>
                  </a:lnTo>
                  <a:lnTo>
                    <a:pt x="1506" y="271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rgbClr val="ACB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349;p70">
              <a:extLst>
                <a:ext uri="{FF2B5EF4-FFF2-40B4-BE49-F238E27FC236}">
                  <a16:creationId xmlns:a16="http://schemas.microsoft.com/office/drawing/2014/main" id="{978C2A2B-3348-E9F8-BAFF-41DA756F546B}"/>
                </a:ext>
              </a:extLst>
            </p:cNvPr>
            <p:cNvSpPr/>
            <p:nvPr/>
          </p:nvSpPr>
          <p:spPr>
            <a:xfrm>
              <a:off x="7631248" y="3305234"/>
              <a:ext cx="120118" cy="148729"/>
            </a:xfrm>
            <a:custGeom>
              <a:avLst/>
              <a:gdLst/>
              <a:ahLst/>
              <a:cxnLst/>
              <a:rect l="l" t="t" r="r" b="b"/>
              <a:pathLst>
                <a:path w="4572" h="5661" extrusionOk="0">
                  <a:moveTo>
                    <a:pt x="902" y="1"/>
                  </a:moveTo>
                  <a:lnTo>
                    <a:pt x="0" y="2290"/>
                  </a:lnTo>
                  <a:lnTo>
                    <a:pt x="902" y="4572"/>
                  </a:lnTo>
                  <a:lnTo>
                    <a:pt x="4571" y="5661"/>
                  </a:lnTo>
                  <a:lnTo>
                    <a:pt x="4571" y="1090"/>
                  </a:lnTo>
                  <a:lnTo>
                    <a:pt x="902" y="1"/>
                  </a:lnTo>
                  <a:close/>
                </a:path>
              </a:pathLst>
            </a:custGeom>
            <a:solidFill>
              <a:srgbClr val="C2CC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350;p70">
              <a:extLst>
                <a:ext uri="{FF2B5EF4-FFF2-40B4-BE49-F238E27FC236}">
                  <a16:creationId xmlns:a16="http://schemas.microsoft.com/office/drawing/2014/main" id="{B4DCD80B-465C-53A8-4941-2E425B5C3CD4}"/>
                </a:ext>
              </a:extLst>
            </p:cNvPr>
            <p:cNvSpPr/>
            <p:nvPr/>
          </p:nvSpPr>
          <p:spPr>
            <a:xfrm>
              <a:off x="7535038" y="3305234"/>
              <a:ext cx="119908" cy="155665"/>
            </a:xfrm>
            <a:custGeom>
              <a:avLst/>
              <a:gdLst/>
              <a:ahLst/>
              <a:cxnLst/>
              <a:rect l="l" t="t" r="r" b="b"/>
              <a:pathLst>
                <a:path w="4564" h="5925" extrusionOk="0">
                  <a:moveTo>
                    <a:pt x="4564" y="1"/>
                  </a:moveTo>
                  <a:lnTo>
                    <a:pt x="0" y="1360"/>
                  </a:lnTo>
                  <a:lnTo>
                    <a:pt x="0" y="5924"/>
                  </a:lnTo>
                  <a:lnTo>
                    <a:pt x="4564" y="4572"/>
                  </a:lnTo>
                  <a:lnTo>
                    <a:pt x="4564" y="1"/>
                  </a:lnTo>
                  <a:close/>
                </a:path>
              </a:pathLst>
            </a:custGeom>
            <a:solidFill>
              <a:srgbClr val="ACB9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351;p70">
              <a:extLst>
                <a:ext uri="{FF2B5EF4-FFF2-40B4-BE49-F238E27FC236}">
                  <a16:creationId xmlns:a16="http://schemas.microsoft.com/office/drawing/2014/main" id="{ACE15BD2-CF68-1C9D-E66E-D0FEAC1DF9A2}"/>
                </a:ext>
              </a:extLst>
            </p:cNvPr>
            <p:cNvSpPr/>
            <p:nvPr/>
          </p:nvSpPr>
          <p:spPr>
            <a:xfrm>
              <a:off x="7654945" y="3220873"/>
              <a:ext cx="67258" cy="180807"/>
            </a:xfrm>
            <a:custGeom>
              <a:avLst/>
              <a:gdLst/>
              <a:ahLst/>
              <a:cxnLst/>
              <a:rect l="l" t="t" r="r" b="b"/>
              <a:pathLst>
                <a:path w="2560" h="6882" extrusionOk="0">
                  <a:moveTo>
                    <a:pt x="0" y="1"/>
                  </a:moveTo>
                  <a:lnTo>
                    <a:pt x="0" y="6881"/>
                  </a:lnTo>
                  <a:cubicBezTo>
                    <a:pt x="0" y="6881"/>
                    <a:pt x="2559" y="4322"/>
                    <a:pt x="2559" y="2560"/>
                  </a:cubicBezTo>
                  <a:cubicBezTo>
                    <a:pt x="2559" y="1145"/>
                    <a:pt x="1415" y="1"/>
                    <a:pt x="0" y="1"/>
                  </a:cubicBezTo>
                  <a:close/>
                </a:path>
              </a:pathLst>
            </a:custGeom>
            <a:solidFill>
              <a:srgbClr val="1F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352;p70">
              <a:extLst>
                <a:ext uri="{FF2B5EF4-FFF2-40B4-BE49-F238E27FC236}">
                  <a16:creationId xmlns:a16="http://schemas.microsoft.com/office/drawing/2014/main" id="{4F9230B2-F776-71E2-A933-1F741725C6A6}"/>
                </a:ext>
              </a:extLst>
            </p:cNvPr>
            <p:cNvSpPr/>
            <p:nvPr/>
          </p:nvSpPr>
          <p:spPr>
            <a:xfrm>
              <a:off x="7587688" y="3220873"/>
              <a:ext cx="118831" cy="180807"/>
            </a:xfrm>
            <a:custGeom>
              <a:avLst/>
              <a:gdLst/>
              <a:ahLst/>
              <a:cxnLst/>
              <a:rect l="l" t="t" r="r" b="b"/>
              <a:pathLst>
                <a:path w="4523" h="6882" extrusionOk="0">
                  <a:moveTo>
                    <a:pt x="2560" y="1"/>
                  </a:moveTo>
                  <a:cubicBezTo>
                    <a:pt x="1145" y="1"/>
                    <a:pt x="1" y="1145"/>
                    <a:pt x="1" y="2560"/>
                  </a:cubicBezTo>
                  <a:cubicBezTo>
                    <a:pt x="1" y="4322"/>
                    <a:pt x="2560" y="6881"/>
                    <a:pt x="2560" y="6881"/>
                  </a:cubicBezTo>
                  <a:cubicBezTo>
                    <a:pt x="2560" y="6881"/>
                    <a:pt x="4523" y="4322"/>
                    <a:pt x="4523" y="2560"/>
                  </a:cubicBezTo>
                  <a:cubicBezTo>
                    <a:pt x="4523" y="1152"/>
                    <a:pt x="3642" y="1"/>
                    <a:pt x="2560" y="1"/>
                  </a:cubicBezTo>
                  <a:close/>
                </a:path>
              </a:pathLst>
            </a:custGeom>
            <a:solidFill>
              <a:srgbClr val="4559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353;p70">
              <a:extLst>
                <a:ext uri="{FF2B5EF4-FFF2-40B4-BE49-F238E27FC236}">
                  <a16:creationId xmlns:a16="http://schemas.microsoft.com/office/drawing/2014/main" id="{2A29E1E9-502A-2B7A-0D8F-BDC5C9986731}"/>
                </a:ext>
              </a:extLst>
            </p:cNvPr>
            <p:cNvSpPr/>
            <p:nvPr/>
          </p:nvSpPr>
          <p:spPr>
            <a:xfrm>
              <a:off x="7607366" y="3252479"/>
              <a:ext cx="83310" cy="71382"/>
            </a:xfrm>
            <a:custGeom>
              <a:avLst/>
              <a:gdLst/>
              <a:ahLst/>
              <a:cxnLst/>
              <a:rect l="l" t="t" r="r" b="b"/>
              <a:pathLst>
                <a:path w="3171" h="2717" extrusionOk="0">
                  <a:moveTo>
                    <a:pt x="1803" y="0"/>
                  </a:moveTo>
                  <a:cubicBezTo>
                    <a:pt x="1470" y="0"/>
                    <a:pt x="1130" y="124"/>
                    <a:pt x="854" y="400"/>
                  </a:cubicBezTo>
                  <a:cubicBezTo>
                    <a:pt x="1" y="1253"/>
                    <a:pt x="604" y="2716"/>
                    <a:pt x="1811" y="2716"/>
                  </a:cubicBezTo>
                  <a:cubicBezTo>
                    <a:pt x="2560" y="2710"/>
                    <a:pt x="3164" y="2106"/>
                    <a:pt x="3171" y="1357"/>
                  </a:cubicBezTo>
                  <a:cubicBezTo>
                    <a:pt x="3171" y="541"/>
                    <a:pt x="2501" y="0"/>
                    <a:pt x="18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752;p37">
            <a:extLst>
              <a:ext uri="{FF2B5EF4-FFF2-40B4-BE49-F238E27FC236}">
                <a16:creationId xmlns:a16="http://schemas.microsoft.com/office/drawing/2014/main" id="{8AA3E9E2-F8E1-6575-B0BD-3C2F6C2C7D87}"/>
              </a:ext>
            </a:extLst>
          </p:cNvPr>
          <p:cNvGrpSpPr/>
          <p:nvPr/>
        </p:nvGrpSpPr>
        <p:grpSpPr>
          <a:xfrm>
            <a:off x="451783" y="4142957"/>
            <a:ext cx="409037" cy="356642"/>
            <a:chOff x="8245271" y="1357987"/>
            <a:chExt cx="409037" cy="356642"/>
          </a:xfrm>
        </p:grpSpPr>
        <p:sp>
          <p:nvSpPr>
            <p:cNvPr id="18" name="Google Shape;753;p37">
              <a:extLst>
                <a:ext uri="{FF2B5EF4-FFF2-40B4-BE49-F238E27FC236}">
                  <a16:creationId xmlns:a16="http://schemas.microsoft.com/office/drawing/2014/main" id="{46D6FE21-89EC-9318-D07A-0E21AED263FE}"/>
                </a:ext>
              </a:extLst>
            </p:cNvPr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4;p37">
              <a:extLst>
                <a:ext uri="{FF2B5EF4-FFF2-40B4-BE49-F238E27FC236}">
                  <a16:creationId xmlns:a16="http://schemas.microsoft.com/office/drawing/2014/main" id="{2FCFE89B-5B0D-2015-2775-CFDDFE4B8B24}"/>
                </a:ext>
              </a:extLst>
            </p:cNvPr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55;p37">
              <a:extLst>
                <a:ext uri="{FF2B5EF4-FFF2-40B4-BE49-F238E27FC236}">
                  <a16:creationId xmlns:a16="http://schemas.microsoft.com/office/drawing/2014/main" id="{DB8C325D-3206-6E1D-79E4-B442CD1A06A8}"/>
                </a:ext>
              </a:extLst>
            </p:cNvPr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56;p37">
              <a:extLst>
                <a:ext uri="{FF2B5EF4-FFF2-40B4-BE49-F238E27FC236}">
                  <a16:creationId xmlns:a16="http://schemas.microsoft.com/office/drawing/2014/main" id="{858CEEEB-821A-4162-A5C8-EAF6DD76C52D}"/>
                </a:ext>
              </a:extLst>
            </p:cNvPr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7;p37">
              <a:extLst>
                <a:ext uri="{FF2B5EF4-FFF2-40B4-BE49-F238E27FC236}">
                  <a16:creationId xmlns:a16="http://schemas.microsoft.com/office/drawing/2014/main" id="{7DB92B32-9736-B635-522C-5FD8F3A5D183}"/>
                </a:ext>
              </a:extLst>
            </p:cNvPr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8;p37">
              <a:extLst>
                <a:ext uri="{FF2B5EF4-FFF2-40B4-BE49-F238E27FC236}">
                  <a16:creationId xmlns:a16="http://schemas.microsoft.com/office/drawing/2014/main" id="{86437E07-7768-FCB5-C667-27EE04BB6A32}"/>
                </a:ext>
              </a:extLst>
            </p:cNvPr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9;p37">
              <a:extLst>
                <a:ext uri="{FF2B5EF4-FFF2-40B4-BE49-F238E27FC236}">
                  <a16:creationId xmlns:a16="http://schemas.microsoft.com/office/drawing/2014/main" id="{5F01054D-E814-31EB-80C2-0B645E3659BA}"/>
                </a:ext>
              </a:extLst>
            </p:cNvPr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0;p37">
              <a:extLst>
                <a:ext uri="{FF2B5EF4-FFF2-40B4-BE49-F238E27FC236}">
                  <a16:creationId xmlns:a16="http://schemas.microsoft.com/office/drawing/2014/main" id="{C15C3C2D-68B2-1B10-BA49-CEED362AEEED}"/>
                </a:ext>
              </a:extLst>
            </p:cNvPr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1;p37">
              <a:extLst>
                <a:ext uri="{FF2B5EF4-FFF2-40B4-BE49-F238E27FC236}">
                  <a16:creationId xmlns:a16="http://schemas.microsoft.com/office/drawing/2014/main" id="{3FBFDE2E-67FC-3E24-40CF-396E56E2EF0B}"/>
                </a:ext>
              </a:extLst>
            </p:cNvPr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2;p37">
              <a:extLst>
                <a:ext uri="{FF2B5EF4-FFF2-40B4-BE49-F238E27FC236}">
                  <a16:creationId xmlns:a16="http://schemas.microsoft.com/office/drawing/2014/main" id="{41FC8F92-BCA9-1137-411E-2791276A5D8D}"/>
                </a:ext>
              </a:extLst>
            </p:cNvPr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E31BAC-8E7A-30A5-79ED-96FF94DDA501}"/>
              </a:ext>
            </a:extLst>
          </p:cNvPr>
          <p:cNvSpPr/>
          <p:nvPr/>
        </p:nvSpPr>
        <p:spPr>
          <a:xfrm>
            <a:off x="8694174" y="4689986"/>
            <a:ext cx="353961" cy="35396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6869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71191B-7674-B2B6-A414-436F100639F2}"/>
              </a:ext>
            </a:extLst>
          </p:cNvPr>
          <p:cNvSpPr txBox="1"/>
          <p:nvPr/>
        </p:nvSpPr>
        <p:spPr>
          <a:xfrm>
            <a:off x="0" y="25072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Abel" panose="02000506030000020004" pitchFamily="2" charset="0"/>
              </a:rPr>
              <a:t>5. Code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016C56F-019E-4398-D2B8-78CDBAE9A7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6814" t="-753" r="56656" b="753"/>
          <a:stretch/>
        </p:blipFill>
        <p:spPr>
          <a:xfrm>
            <a:off x="-2286001" y="1183218"/>
            <a:ext cx="6054215" cy="3174328"/>
          </a:xfrm>
          <a:prstGeom prst="rect">
            <a:avLst/>
          </a:prstGeom>
        </p:spPr>
      </p:pic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C2C1B30-C6FC-D5A4-3719-FCD4220A7B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4592" t="-475" r="54592" b="475"/>
          <a:stretch/>
        </p:blipFill>
        <p:spPr>
          <a:xfrm>
            <a:off x="1409918" y="1183218"/>
            <a:ext cx="6442247" cy="3174328"/>
          </a:xfrm>
          <a:prstGeom prst="rect">
            <a:avLst/>
          </a:prstGeom>
        </p:spPr>
      </p:pic>
      <p:pic>
        <p:nvPicPr>
          <p:cNvPr id="11" name="Graphic 10" descr="Programmer male with solid fill">
            <a:extLst>
              <a:ext uri="{FF2B5EF4-FFF2-40B4-BE49-F238E27FC236}">
                <a16:creationId xmlns:a16="http://schemas.microsoft.com/office/drawing/2014/main" id="{98E81343-C3E4-F695-C6AA-5766239D4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9488" y="3536513"/>
            <a:ext cx="585662" cy="585662"/>
          </a:xfrm>
          <a:prstGeom prst="rect">
            <a:avLst/>
          </a:prstGeom>
        </p:spPr>
      </p:pic>
      <p:pic>
        <p:nvPicPr>
          <p:cNvPr id="12" name="Graphic 11" descr="Keyboard outline">
            <a:extLst>
              <a:ext uri="{FF2B5EF4-FFF2-40B4-BE49-F238E27FC236}">
                <a16:creationId xmlns:a16="http://schemas.microsoft.com/office/drawing/2014/main" id="{17F8B57B-870B-EEAC-B20B-DF5978878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469" y="1183218"/>
            <a:ext cx="761385" cy="7613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09E8AE-EC64-EBD4-1631-941E49A60AB1}"/>
              </a:ext>
            </a:extLst>
          </p:cNvPr>
          <p:cNvSpPr/>
          <p:nvPr/>
        </p:nvSpPr>
        <p:spPr>
          <a:xfrm>
            <a:off x="8694174" y="4689986"/>
            <a:ext cx="353961" cy="35396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4067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71191B-7674-B2B6-A414-436F100639F2}"/>
              </a:ext>
            </a:extLst>
          </p:cNvPr>
          <p:cNvSpPr txBox="1"/>
          <p:nvPr/>
        </p:nvSpPr>
        <p:spPr>
          <a:xfrm>
            <a:off x="0" y="25072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5"/>
                </a:solidFill>
                <a:latin typeface="Abel" panose="02000506030000020004" pitchFamily="2" charset="0"/>
              </a:rPr>
              <a:t>5. Code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ED339EB7-FDBA-BEF4-CB03-52CC89A37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1017" r="61017"/>
          <a:stretch/>
        </p:blipFill>
        <p:spPr>
          <a:xfrm>
            <a:off x="-2950827" y="841347"/>
            <a:ext cx="6683319" cy="3947502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0B7202E-B094-0D07-417D-AB0ECC7758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9334" t="-1035" r="39334" b="1035"/>
          <a:stretch/>
        </p:blipFill>
        <p:spPr>
          <a:xfrm>
            <a:off x="1841245" y="2771216"/>
            <a:ext cx="6717723" cy="19415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AF7E24-32D0-A04F-6851-ABAEE8454E9A}"/>
              </a:ext>
            </a:extLst>
          </p:cNvPr>
          <p:cNvSpPr txBox="1"/>
          <p:nvPr/>
        </p:nvSpPr>
        <p:spPr>
          <a:xfrm>
            <a:off x="3738718" y="1032154"/>
            <a:ext cx="4505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//Functions that are used in the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19811D-AF6C-2990-462C-9C2179D4E34D}"/>
              </a:ext>
            </a:extLst>
          </p:cNvPr>
          <p:cNvSpPr txBox="1"/>
          <p:nvPr/>
        </p:nvSpPr>
        <p:spPr>
          <a:xfrm>
            <a:off x="5411510" y="2232258"/>
            <a:ext cx="296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//Main global variables</a:t>
            </a:r>
          </a:p>
        </p:txBody>
      </p:sp>
      <p:grpSp>
        <p:nvGrpSpPr>
          <p:cNvPr id="11" name="Google Shape;752;p37">
            <a:extLst>
              <a:ext uri="{FF2B5EF4-FFF2-40B4-BE49-F238E27FC236}">
                <a16:creationId xmlns:a16="http://schemas.microsoft.com/office/drawing/2014/main" id="{3043C050-22D3-106C-64DE-72DD33DBC6FE}"/>
              </a:ext>
            </a:extLst>
          </p:cNvPr>
          <p:cNvGrpSpPr/>
          <p:nvPr/>
        </p:nvGrpSpPr>
        <p:grpSpPr>
          <a:xfrm>
            <a:off x="4367482" y="1821872"/>
            <a:ext cx="409037" cy="356642"/>
            <a:chOff x="8245271" y="1357987"/>
            <a:chExt cx="409037" cy="356642"/>
          </a:xfrm>
        </p:grpSpPr>
        <p:sp>
          <p:nvSpPr>
            <p:cNvPr id="12" name="Google Shape;753;p37">
              <a:extLst>
                <a:ext uri="{FF2B5EF4-FFF2-40B4-BE49-F238E27FC236}">
                  <a16:creationId xmlns:a16="http://schemas.microsoft.com/office/drawing/2014/main" id="{C4F575AA-8413-7443-C42F-6CD51CF94C85}"/>
                </a:ext>
              </a:extLst>
            </p:cNvPr>
            <p:cNvSpPr/>
            <p:nvPr/>
          </p:nvSpPr>
          <p:spPr>
            <a:xfrm>
              <a:off x="8432868" y="1444163"/>
              <a:ext cx="221441" cy="270465"/>
            </a:xfrm>
            <a:custGeom>
              <a:avLst/>
              <a:gdLst/>
              <a:ahLst/>
              <a:cxnLst/>
              <a:rect l="l" t="t" r="r" b="b"/>
              <a:pathLst>
                <a:path w="7742" h="9456" extrusionOk="0">
                  <a:moveTo>
                    <a:pt x="1" y="1"/>
                  </a:moveTo>
                  <a:lnTo>
                    <a:pt x="580" y="9456"/>
                  </a:lnTo>
                  <a:lnTo>
                    <a:pt x="7741" y="9456"/>
                  </a:lnTo>
                  <a:lnTo>
                    <a:pt x="7741" y="4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54;p37">
              <a:extLst>
                <a:ext uri="{FF2B5EF4-FFF2-40B4-BE49-F238E27FC236}">
                  <a16:creationId xmlns:a16="http://schemas.microsoft.com/office/drawing/2014/main" id="{F2EA08B2-4249-8BC4-72A2-AF6A84D68010}"/>
                </a:ext>
              </a:extLst>
            </p:cNvPr>
            <p:cNvSpPr/>
            <p:nvPr/>
          </p:nvSpPr>
          <p:spPr>
            <a:xfrm>
              <a:off x="8245271" y="1444163"/>
              <a:ext cx="204193" cy="270465"/>
            </a:xfrm>
            <a:custGeom>
              <a:avLst/>
              <a:gdLst/>
              <a:ahLst/>
              <a:cxnLst/>
              <a:rect l="l" t="t" r="r" b="b"/>
              <a:pathLst>
                <a:path w="7139" h="9456" extrusionOk="0">
                  <a:moveTo>
                    <a:pt x="7139" y="1"/>
                  </a:moveTo>
                  <a:lnTo>
                    <a:pt x="1" y="464"/>
                  </a:lnTo>
                  <a:lnTo>
                    <a:pt x="1" y="9456"/>
                  </a:lnTo>
                  <a:lnTo>
                    <a:pt x="7139" y="9456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5;p37">
              <a:extLst>
                <a:ext uri="{FF2B5EF4-FFF2-40B4-BE49-F238E27FC236}">
                  <a16:creationId xmlns:a16="http://schemas.microsoft.com/office/drawing/2014/main" id="{AF830098-AF1C-A031-BB25-607F110149E9}"/>
                </a:ext>
              </a:extLst>
            </p:cNvPr>
            <p:cNvSpPr/>
            <p:nvPr/>
          </p:nvSpPr>
          <p:spPr>
            <a:xfrm>
              <a:off x="8432868" y="1357987"/>
              <a:ext cx="221441" cy="99479"/>
            </a:xfrm>
            <a:custGeom>
              <a:avLst/>
              <a:gdLst/>
              <a:ahLst/>
              <a:cxnLst/>
              <a:rect l="l" t="t" r="r" b="b"/>
              <a:pathLst>
                <a:path w="7742" h="3478" extrusionOk="0">
                  <a:moveTo>
                    <a:pt x="580" y="1"/>
                  </a:moveTo>
                  <a:lnTo>
                    <a:pt x="1" y="1739"/>
                  </a:lnTo>
                  <a:lnTo>
                    <a:pt x="580" y="3477"/>
                  </a:lnTo>
                  <a:lnTo>
                    <a:pt x="7741" y="3477"/>
                  </a:lnTo>
                  <a:lnTo>
                    <a:pt x="77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56;p37">
              <a:extLst>
                <a:ext uri="{FF2B5EF4-FFF2-40B4-BE49-F238E27FC236}">
                  <a16:creationId xmlns:a16="http://schemas.microsoft.com/office/drawing/2014/main" id="{7428C193-41CE-C07D-DF82-7C800966182E}"/>
                </a:ext>
              </a:extLst>
            </p:cNvPr>
            <p:cNvSpPr/>
            <p:nvPr/>
          </p:nvSpPr>
          <p:spPr>
            <a:xfrm>
              <a:off x="8245271" y="1357987"/>
              <a:ext cx="204193" cy="99479"/>
            </a:xfrm>
            <a:custGeom>
              <a:avLst/>
              <a:gdLst/>
              <a:ahLst/>
              <a:cxnLst/>
              <a:rect l="l" t="t" r="r" b="b"/>
              <a:pathLst>
                <a:path w="7139" h="3478" extrusionOk="0">
                  <a:moveTo>
                    <a:pt x="1" y="1"/>
                  </a:moveTo>
                  <a:lnTo>
                    <a:pt x="1" y="3477"/>
                  </a:lnTo>
                  <a:lnTo>
                    <a:pt x="7139" y="3477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57;p37">
              <a:extLst>
                <a:ext uri="{FF2B5EF4-FFF2-40B4-BE49-F238E27FC236}">
                  <a16:creationId xmlns:a16="http://schemas.microsoft.com/office/drawing/2014/main" id="{27266EDB-9828-4F6B-9D10-21C0C2561BBC}"/>
                </a:ext>
              </a:extLst>
            </p:cNvPr>
            <p:cNvSpPr/>
            <p:nvPr/>
          </p:nvSpPr>
          <p:spPr>
            <a:xfrm>
              <a:off x="8283740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58;p37">
              <a:extLst>
                <a:ext uri="{FF2B5EF4-FFF2-40B4-BE49-F238E27FC236}">
                  <a16:creationId xmlns:a16="http://schemas.microsoft.com/office/drawing/2014/main" id="{3D6948F0-8431-CF26-E0D5-23D60BDBB165}"/>
                </a:ext>
              </a:extLst>
            </p:cNvPr>
            <p:cNvSpPr/>
            <p:nvPr/>
          </p:nvSpPr>
          <p:spPr>
            <a:xfrm>
              <a:off x="8333450" y="1397114"/>
              <a:ext cx="27859" cy="21881"/>
            </a:xfrm>
            <a:custGeom>
              <a:avLst/>
              <a:gdLst/>
              <a:ahLst/>
              <a:cxnLst/>
              <a:rect l="l" t="t" r="r" b="b"/>
              <a:pathLst>
                <a:path w="974" h="765" extrusionOk="0">
                  <a:moveTo>
                    <a:pt x="0" y="0"/>
                  </a:moveTo>
                  <a:lnTo>
                    <a:pt x="0" y="765"/>
                  </a:lnTo>
                  <a:lnTo>
                    <a:pt x="974" y="765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59;p37">
              <a:extLst>
                <a:ext uri="{FF2B5EF4-FFF2-40B4-BE49-F238E27FC236}">
                  <a16:creationId xmlns:a16="http://schemas.microsoft.com/office/drawing/2014/main" id="{FDAE7D17-0DC4-CF92-EB37-A0BA6614754D}"/>
                </a:ext>
              </a:extLst>
            </p:cNvPr>
            <p:cNvSpPr/>
            <p:nvPr/>
          </p:nvSpPr>
          <p:spPr>
            <a:xfrm>
              <a:off x="8385819" y="1397114"/>
              <a:ext cx="25199" cy="21881"/>
            </a:xfrm>
            <a:custGeom>
              <a:avLst/>
              <a:gdLst/>
              <a:ahLst/>
              <a:cxnLst/>
              <a:rect l="l" t="t" r="r" b="b"/>
              <a:pathLst>
                <a:path w="881" h="765" extrusionOk="0">
                  <a:moveTo>
                    <a:pt x="0" y="0"/>
                  </a:moveTo>
                  <a:lnTo>
                    <a:pt x="0" y="765"/>
                  </a:lnTo>
                  <a:lnTo>
                    <a:pt x="881" y="76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60;p37">
              <a:extLst>
                <a:ext uri="{FF2B5EF4-FFF2-40B4-BE49-F238E27FC236}">
                  <a16:creationId xmlns:a16="http://schemas.microsoft.com/office/drawing/2014/main" id="{A210232E-1D3F-9883-3766-E2E846067AF5}"/>
                </a:ext>
              </a:extLst>
            </p:cNvPr>
            <p:cNvSpPr/>
            <p:nvPr/>
          </p:nvSpPr>
          <p:spPr>
            <a:xfrm>
              <a:off x="8333450" y="1510462"/>
              <a:ext cx="77570" cy="151822"/>
            </a:xfrm>
            <a:custGeom>
              <a:avLst/>
              <a:gdLst/>
              <a:ahLst/>
              <a:cxnLst/>
              <a:rect l="l" t="t" r="r" b="b"/>
              <a:pathLst>
                <a:path w="2712" h="5308" extrusionOk="0">
                  <a:moveTo>
                    <a:pt x="2040" y="0"/>
                  </a:moveTo>
                  <a:lnTo>
                    <a:pt x="0" y="2688"/>
                  </a:lnTo>
                  <a:lnTo>
                    <a:pt x="2040" y="5307"/>
                  </a:lnTo>
                  <a:lnTo>
                    <a:pt x="2712" y="4728"/>
                  </a:lnTo>
                  <a:lnTo>
                    <a:pt x="1066" y="2688"/>
                  </a:lnTo>
                  <a:lnTo>
                    <a:pt x="2712" y="579"/>
                  </a:lnTo>
                  <a:lnTo>
                    <a:pt x="2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61;p37">
              <a:extLst>
                <a:ext uri="{FF2B5EF4-FFF2-40B4-BE49-F238E27FC236}">
                  <a16:creationId xmlns:a16="http://schemas.microsoft.com/office/drawing/2014/main" id="{68D7C4A0-35D8-F387-ECAA-8A0531D51ED4}"/>
                </a:ext>
              </a:extLst>
            </p:cNvPr>
            <p:cNvSpPr/>
            <p:nvPr/>
          </p:nvSpPr>
          <p:spPr>
            <a:xfrm>
              <a:off x="8488555" y="1510462"/>
              <a:ext cx="76912" cy="151822"/>
            </a:xfrm>
            <a:custGeom>
              <a:avLst/>
              <a:gdLst/>
              <a:ahLst/>
              <a:cxnLst/>
              <a:rect l="l" t="t" r="r" b="b"/>
              <a:pathLst>
                <a:path w="2689" h="5308" extrusionOk="0">
                  <a:moveTo>
                    <a:pt x="672" y="0"/>
                  </a:moveTo>
                  <a:lnTo>
                    <a:pt x="0" y="579"/>
                  </a:lnTo>
                  <a:lnTo>
                    <a:pt x="1623" y="2688"/>
                  </a:lnTo>
                  <a:lnTo>
                    <a:pt x="0" y="4728"/>
                  </a:lnTo>
                  <a:lnTo>
                    <a:pt x="672" y="5307"/>
                  </a:lnTo>
                  <a:lnTo>
                    <a:pt x="2689" y="2688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62;p37">
              <a:extLst>
                <a:ext uri="{FF2B5EF4-FFF2-40B4-BE49-F238E27FC236}">
                  <a16:creationId xmlns:a16="http://schemas.microsoft.com/office/drawing/2014/main" id="{8B4B770F-DF98-6439-F4AC-16BE1CC61DA2}"/>
                </a:ext>
              </a:extLst>
            </p:cNvPr>
            <p:cNvSpPr/>
            <p:nvPr/>
          </p:nvSpPr>
          <p:spPr>
            <a:xfrm>
              <a:off x="8438846" y="1510462"/>
              <a:ext cx="21881" cy="151822"/>
            </a:xfrm>
            <a:custGeom>
              <a:avLst/>
              <a:gdLst/>
              <a:ahLst/>
              <a:cxnLst/>
              <a:rect l="l" t="t" r="r" b="b"/>
              <a:pathLst>
                <a:path w="765" h="5308" extrusionOk="0">
                  <a:moveTo>
                    <a:pt x="0" y="0"/>
                  </a:moveTo>
                  <a:lnTo>
                    <a:pt x="0" y="5307"/>
                  </a:lnTo>
                  <a:lnTo>
                    <a:pt x="765" y="5307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Graphic 22" descr="Laptop outline">
            <a:extLst>
              <a:ext uri="{FF2B5EF4-FFF2-40B4-BE49-F238E27FC236}">
                <a16:creationId xmlns:a16="http://schemas.microsoft.com/office/drawing/2014/main" id="{6B4C072C-2300-28E5-9F00-788DAA838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6748" y="2050258"/>
            <a:ext cx="663678" cy="663678"/>
          </a:xfrm>
          <a:prstGeom prst="rect">
            <a:avLst/>
          </a:prstGeom>
        </p:spPr>
      </p:pic>
      <p:pic>
        <p:nvPicPr>
          <p:cNvPr id="24" name="Graphic 23" descr="Computer with solid fill">
            <a:extLst>
              <a:ext uri="{FF2B5EF4-FFF2-40B4-BE49-F238E27FC236}">
                <a16:creationId xmlns:a16="http://schemas.microsoft.com/office/drawing/2014/main" id="{734AA0FB-8828-A871-D1AA-18DD3DFD60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1265" y="3412409"/>
            <a:ext cx="547533" cy="5475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E58930-E4CA-ADBA-1FAF-03291DCEC157}"/>
              </a:ext>
            </a:extLst>
          </p:cNvPr>
          <p:cNvSpPr/>
          <p:nvPr/>
        </p:nvSpPr>
        <p:spPr>
          <a:xfrm>
            <a:off x="8613058" y="4608870"/>
            <a:ext cx="435077" cy="435077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032736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291</Words>
  <Application>Microsoft Office PowerPoint</Application>
  <PresentationFormat>On-screen Show (16:9)</PresentationFormat>
  <Paragraphs>81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Calibri</vt:lpstr>
      <vt:lpstr>Livvic</vt:lpstr>
      <vt:lpstr>Oswald</vt:lpstr>
      <vt:lpstr>Montserrat</vt:lpstr>
      <vt:lpstr>Wingdings</vt:lpstr>
      <vt:lpstr>Times New Roman</vt:lpstr>
      <vt:lpstr>Arial</vt:lpstr>
      <vt:lpstr>Abel</vt:lpstr>
      <vt:lpstr>Roboto Condensed Light</vt:lpstr>
      <vt:lpstr>Custal Project Proposal by Slidesgo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Our Team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Pravil Wijesinghe</dc:creator>
  <cp:lastModifiedBy>IM/2020/098 - WIJESINGHE M.G.P.M.</cp:lastModifiedBy>
  <cp:revision>8</cp:revision>
  <dcterms:modified xsi:type="dcterms:W3CDTF">2022-11-10T04:57:38Z</dcterms:modified>
</cp:coreProperties>
</file>