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4" name="TextBox 3"/>
          <p:cNvSpPr txBox="1"/>
          <p:nvPr/>
        </p:nvSpPr>
        <p:spPr>
          <a:xfrm>
            <a:off x="5279922" y="5549926"/>
            <a:ext cx="6312310"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dirty="0">
                <a:solidFill>
                  <a:schemeClr val="accent5">
                    <a:lumMod val="60000"/>
                    <a:lumOff val="40000"/>
                  </a:schemeClr>
                </a:solidFill>
                <a:latin typeface="Arial"/>
                <a:cs typeface="Arial"/>
              </a:rPr>
              <a:t>Pravin M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References</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Problem Statement</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Proposed Solution</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System  Approach</a:t>
            </a:r>
            <a:endParaRPr lang="en-US" sz="4400" dirty="0">
              <a:solidFill>
                <a:schemeClr val="accent5">
                  <a:lumMod val="60000"/>
                  <a:lumOff val="40000"/>
                </a:schemeClr>
              </a:solidFill>
              <a:latin typeface="Arial Black" panose="020B0A040201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Algorithm &amp; Deployment</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Result</a:t>
            </a:r>
            <a:endParaRPr lang="en-US" dirty="0">
              <a:solidFill>
                <a:schemeClr val="accent5">
                  <a:lumMod val="60000"/>
                  <a:lumOff val="4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a:blip r:embed="rId3"/>
          <a:srcRect l="190" r="190"/>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Conclusion</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Future Scope</a:t>
            </a:r>
            <a:endParaRPr lang="en-IN" sz="4400" b="1" dirty="0">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195</TotalTime>
  <Words>1457</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Berlin Sans FB Demi</vt:lpstr>
      <vt:lpstr>Calibri</vt:lpstr>
      <vt:lpstr>Corbel</vt:lpstr>
      <vt:lpstr>Javanese Text</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JEIN JASPHER</cp:lastModifiedBy>
  <cp:revision>30</cp:revision>
  <dcterms:created xsi:type="dcterms:W3CDTF">2021-05-26T16:50:10Z</dcterms:created>
  <dcterms:modified xsi:type="dcterms:W3CDTF">2024-04-05T09:54:44Z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