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4" r:id="rId9"/>
    <p:sldId id="270" r:id="rId10"/>
    <p:sldId id="272" r:id="rId11"/>
    <p:sldId id="274" r:id="rId12"/>
    <p:sldId id="276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2DF58-A22C-4390-BE14-D63C21DE3A1E}" v="36" dt="2025-08-16T16:13:01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a El Husseini" userId="c4b87b5e2124e44d" providerId="LiveId" clId="{8D42DF58-A22C-4390-BE14-D63C21DE3A1E}"/>
    <pc:docChg chg="undo custSel delSld modSld sldOrd">
      <pc:chgData name="Lina El Husseini" userId="c4b87b5e2124e44d" providerId="LiveId" clId="{8D42DF58-A22C-4390-BE14-D63C21DE3A1E}" dt="2025-08-16T16:13:24.178" v="1716" actId="14100"/>
      <pc:docMkLst>
        <pc:docMk/>
      </pc:docMkLst>
      <pc:sldChg chg="modSp mod">
        <pc:chgData name="Lina El Husseini" userId="c4b87b5e2124e44d" providerId="LiveId" clId="{8D42DF58-A22C-4390-BE14-D63C21DE3A1E}" dt="2025-08-16T16:12:17.383" v="1703" actId="20577"/>
        <pc:sldMkLst>
          <pc:docMk/>
          <pc:sldMk cId="0" sldId="262"/>
        </pc:sldMkLst>
        <pc:spChg chg="mod">
          <ac:chgData name="Lina El Husseini" userId="c4b87b5e2124e44d" providerId="LiveId" clId="{8D42DF58-A22C-4390-BE14-D63C21DE3A1E}" dt="2025-08-16T16:12:17.383" v="1703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 ord">
        <pc:chgData name="Lina El Husseini" userId="c4b87b5e2124e44d" providerId="LiveId" clId="{8D42DF58-A22C-4390-BE14-D63C21DE3A1E}" dt="2025-08-16T15:26:20.697" v="596" actId="14734"/>
        <pc:sldMkLst>
          <pc:docMk/>
          <pc:sldMk cId="0" sldId="263"/>
        </pc:sldMkLst>
        <pc:graphicFrameChg chg="modGraphic">
          <ac:chgData name="Lina El Husseini" userId="c4b87b5e2124e44d" providerId="LiveId" clId="{8D42DF58-A22C-4390-BE14-D63C21DE3A1E}" dt="2025-08-16T15:26:20.697" v="596" actId="14734"/>
          <ac:graphicFrameMkLst>
            <pc:docMk/>
            <pc:sldMk cId="0" sldId="263"/>
            <ac:graphicFrameMk id="6" creationId="{6D5DBEAD-BDCA-3295-6268-26574C4CD754}"/>
          </ac:graphicFrameMkLst>
        </pc:graphicFrameChg>
      </pc:sldChg>
      <pc:sldChg chg="addSp delSp modSp mod">
        <pc:chgData name="Lina El Husseini" userId="c4b87b5e2124e44d" providerId="LiveId" clId="{8D42DF58-A22C-4390-BE14-D63C21DE3A1E}" dt="2025-08-16T15:27:24.461" v="633" actId="20577"/>
        <pc:sldMkLst>
          <pc:docMk/>
          <pc:sldMk cId="0" sldId="264"/>
        </pc:sldMkLst>
        <pc:spChg chg="mod">
          <ac:chgData name="Lina El Husseini" userId="c4b87b5e2124e44d" providerId="LiveId" clId="{8D42DF58-A22C-4390-BE14-D63C21DE3A1E}" dt="2025-08-16T15:19:48.913" v="151" actId="20577"/>
          <ac:spMkLst>
            <pc:docMk/>
            <pc:sldMk cId="0" sldId="264"/>
            <ac:spMk id="2" creationId="{00000000-0000-0000-0000-000000000000}"/>
          </ac:spMkLst>
        </pc:spChg>
        <pc:spChg chg="del">
          <ac:chgData name="Lina El Husseini" userId="c4b87b5e2124e44d" providerId="LiveId" clId="{8D42DF58-A22C-4390-BE14-D63C21DE3A1E}" dt="2025-08-16T15:17:20.183" v="6" actId="478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Lina El Husseini" userId="c4b87b5e2124e44d" providerId="LiveId" clId="{8D42DF58-A22C-4390-BE14-D63C21DE3A1E}" dt="2025-08-16T15:26:01.026" v="594" actId="113"/>
          <ac:spMkLst>
            <pc:docMk/>
            <pc:sldMk cId="0" sldId="264"/>
            <ac:spMk id="4" creationId="{1416C945-FFC2-FDBC-F8B1-C9450EF5DEFB}"/>
          </ac:spMkLst>
        </pc:spChg>
        <pc:spChg chg="add">
          <ac:chgData name="Lina El Husseini" userId="c4b87b5e2124e44d" providerId="LiveId" clId="{8D42DF58-A22C-4390-BE14-D63C21DE3A1E}" dt="2025-08-16T15:22:26.302" v="387"/>
          <ac:spMkLst>
            <pc:docMk/>
            <pc:sldMk cId="0" sldId="264"/>
            <ac:spMk id="5" creationId="{05791805-1702-3948-BC30-9DBFD85B9B2C}"/>
          </ac:spMkLst>
        </pc:spChg>
        <pc:spChg chg="add">
          <ac:chgData name="Lina El Husseini" userId="c4b87b5e2124e44d" providerId="LiveId" clId="{8D42DF58-A22C-4390-BE14-D63C21DE3A1E}" dt="2025-08-16T15:22:44.615" v="395"/>
          <ac:spMkLst>
            <pc:docMk/>
            <pc:sldMk cId="0" sldId="264"/>
            <ac:spMk id="6" creationId="{9EF86588-3E38-CD8D-7048-260AD390F072}"/>
          </ac:spMkLst>
        </pc:spChg>
        <pc:spChg chg="add">
          <ac:chgData name="Lina El Husseini" userId="c4b87b5e2124e44d" providerId="LiveId" clId="{8D42DF58-A22C-4390-BE14-D63C21DE3A1E}" dt="2025-08-16T15:23:37.625" v="468"/>
          <ac:spMkLst>
            <pc:docMk/>
            <pc:sldMk cId="0" sldId="264"/>
            <ac:spMk id="7" creationId="{756F3F62-C56F-13BB-7D9E-C52F2AD318E3}"/>
          </ac:spMkLst>
        </pc:spChg>
        <pc:spChg chg="add">
          <ac:chgData name="Lina El Husseini" userId="c4b87b5e2124e44d" providerId="LiveId" clId="{8D42DF58-A22C-4390-BE14-D63C21DE3A1E}" dt="2025-08-16T15:23:46.779" v="472"/>
          <ac:spMkLst>
            <pc:docMk/>
            <pc:sldMk cId="0" sldId="264"/>
            <ac:spMk id="8" creationId="{296C9C10-7AFF-82B0-9F84-5495F11788C4}"/>
          </ac:spMkLst>
        </pc:spChg>
        <pc:spChg chg="add">
          <ac:chgData name="Lina El Husseini" userId="c4b87b5e2124e44d" providerId="LiveId" clId="{8D42DF58-A22C-4390-BE14-D63C21DE3A1E}" dt="2025-08-16T15:23:52.071" v="473"/>
          <ac:spMkLst>
            <pc:docMk/>
            <pc:sldMk cId="0" sldId="264"/>
            <ac:spMk id="9" creationId="{8A26D66C-650B-C3E8-4B19-70D18CE61CA3}"/>
          </ac:spMkLst>
        </pc:spChg>
        <pc:spChg chg="add del">
          <ac:chgData name="Lina El Husseini" userId="c4b87b5e2124e44d" providerId="LiveId" clId="{8D42DF58-A22C-4390-BE14-D63C21DE3A1E}" dt="2025-08-16T15:23:57.056" v="476" actId="22"/>
          <ac:spMkLst>
            <pc:docMk/>
            <pc:sldMk cId="0" sldId="264"/>
            <ac:spMk id="11" creationId="{CD49C146-CF35-E8D1-EB6A-C0E38491B732}"/>
          </ac:spMkLst>
        </pc:spChg>
        <pc:spChg chg="add">
          <ac:chgData name="Lina El Husseini" userId="c4b87b5e2124e44d" providerId="LiveId" clId="{8D42DF58-A22C-4390-BE14-D63C21DE3A1E}" dt="2025-08-16T15:23:59.198" v="479"/>
          <ac:spMkLst>
            <pc:docMk/>
            <pc:sldMk cId="0" sldId="264"/>
            <ac:spMk id="12" creationId="{D7958D42-1CC2-1BBF-B73A-5F6DEFC3718C}"/>
          </ac:spMkLst>
        </pc:spChg>
        <pc:graphicFrameChg chg="add mod modGraphic">
          <ac:chgData name="Lina El Husseini" userId="c4b87b5e2124e44d" providerId="LiveId" clId="{8D42DF58-A22C-4390-BE14-D63C21DE3A1E}" dt="2025-08-16T15:27:24.461" v="633" actId="20577"/>
          <ac:graphicFrameMkLst>
            <pc:docMk/>
            <pc:sldMk cId="0" sldId="264"/>
            <ac:graphicFrameMk id="13" creationId="{0E47A95D-D709-7E56-E7DA-C4282E4B4958}"/>
          </ac:graphicFrameMkLst>
        </pc:graphicFrameChg>
      </pc:sldChg>
      <pc:sldChg chg="del">
        <pc:chgData name="Lina El Husseini" userId="c4b87b5e2124e44d" providerId="LiveId" clId="{8D42DF58-A22C-4390-BE14-D63C21DE3A1E}" dt="2025-08-16T15:27:39.332" v="634" actId="47"/>
        <pc:sldMkLst>
          <pc:docMk/>
          <pc:sldMk cId="0" sldId="265"/>
        </pc:sldMkLst>
      </pc:sldChg>
      <pc:sldChg chg="addSp delSp modSp mod setBg">
        <pc:chgData name="Lina El Husseini" userId="c4b87b5e2124e44d" providerId="LiveId" clId="{8D42DF58-A22C-4390-BE14-D63C21DE3A1E}" dt="2025-08-16T16:13:24.178" v="1716" actId="14100"/>
        <pc:sldMkLst>
          <pc:docMk/>
          <pc:sldMk cId="0" sldId="266"/>
        </pc:sldMkLst>
        <pc:spChg chg="mod">
          <ac:chgData name="Lina El Husseini" userId="c4b87b5e2124e44d" providerId="LiveId" clId="{8D42DF58-A22C-4390-BE14-D63C21DE3A1E}" dt="2025-08-16T16:13:19.163" v="1715" actId="26606"/>
          <ac:spMkLst>
            <pc:docMk/>
            <pc:sldMk cId="0" sldId="266"/>
            <ac:spMk id="2" creationId="{00000000-0000-0000-0000-000000000000}"/>
          </ac:spMkLst>
        </pc:spChg>
        <pc:spChg chg="del">
          <ac:chgData name="Lina El Husseini" userId="c4b87b5e2124e44d" providerId="LiveId" clId="{8D42DF58-A22C-4390-BE14-D63C21DE3A1E}" dt="2025-08-16T16:10:24.981" v="1673" actId="478"/>
          <ac:spMkLst>
            <pc:docMk/>
            <pc:sldMk cId="0" sldId="266"/>
            <ac:spMk id="3" creationId="{00000000-0000-0000-0000-000000000000}"/>
          </ac:spMkLst>
        </pc:spChg>
        <pc:spChg chg="add">
          <ac:chgData name="Lina El Husseini" userId="c4b87b5e2124e44d" providerId="LiveId" clId="{8D42DF58-A22C-4390-BE14-D63C21DE3A1E}" dt="2025-08-16T16:13:19.163" v="1715" actId="26606"/>
          <ac:spMkLst>
            <pc:docMk/>
            <pc:sldMk cId="0" sldId="266"/>
            <ac:spMk id="8" creationId="{53F29798-D584-4792-9B62-3F5F5C36D619}"/>
          </ac:spMkLst>
        </pc:spChg>
        <pc:graphicFrameChg chg="add mod modGraphic">
          <ac:chgData name="Lina El Husseini" userId="c4b87b5e2124e44d" providerId="LiveId" clId="{8D42DF58-A22C-4390-BE14-D63C21DE3A1E}" dt="2025-08-16T16:13:24.178" v="1716" actId="14100"/>
          <ac:graphicFrameMkLst>
            <pc:docMk/>
            <pc:sldMk cId="0" sldId="266"/>
            <ac:graphicFrameMk id="3" creationId="{C26D80CF-CD7C-EED0-C71D-86BD5D13C5B7}"/>
          </ac:graphicFrameMkLst>
        </pc:graphicFrameChg>
      </pc:sldChg>
      <pc:sldChg chg="addSp delSp modSp mod">
        <pc:chgData name="Lina El Husseini" userId="c4b87b5e2124e44d" providerId="LiveId" clId="{8D42DF58-A22C-4390-BE14-D63C21DE3A1E}" dt="2025-08-16T15:33:15.422" v="828" actId="20577"/>
        <pc:sldMkLst>
          <pc:docMk/>
          <pc:sldMk cId="279706977" sldId="270"/>
        </pc:sldMkLst>
        <pc:spChg chg="mod">
          <ac:chgData name="Lina El Husseini" userId="c4b87b5e2124e44d" providerId="LiveId" clId="{8D42DF58-A22C-4390-BE14-D63C21DE3A1E}" dt="2025-08-16T15:28:01.929" v="652" actId="20577"/>
          <ac:spMkLst>
            <pc:docMk/>
            <pc:sldMk cId="279706977" sldId="270"/>
            <ac:spMk id="2" creationId="{27E9091C-39A5-409D-AA2F-B82B26A73065}"/>
          </ac:spMkLst>
        </pc:spChg>
        <pc:spChg chg="del">
          <ac:chgData name="Lina El Husseini" userId="c4b87b5e2124e44d" providerId="LiveId" clId="{8D42DF58-A22C-4390-BE14-D63C21DE3A1E}" dt="2025-08-16T15:27:55.196" v="642" actId="478"/>
          <ac:spMkLst>
            <pc:docMk/>
            <pc:sldMk cId="279706977" sldId="270"/>
            <ac:spMk id="3" creationId="{C0EA06A1-F97E-F826-1059-CBBF0524C8FB}"/>
          </ac:spMkLst>
        </pc:spChg>
        <pc:spChg chg="add mod">
          <ac:chgData name="Lina El Husseini" userId="c4b87b5e2124e44d" providerId="LiveId" clId="{8D42DF58-A22C-4390-BE14-D63C21DE3A1E}" dt="2025-08-16T15:32:18.861" v="799" actId="20577"/>
          <ac:spMkLst>
            <pc:docMk/>
            <pc:sldMk cId="279706977" sldId="270"/>
            <ac:spMk id="4" creationId="{AF75A1FC-AEF2-9DF1-3C1C-348D51509D21}"/>
          </ac:spMkLst>
        </pc:spChg>
        <pc:graphicFrameChg chg="add mod modGraphic">
          <ac:chgData name="Lina El Husseini" userId="c4b87b5e2124e44d" providerId="LiveId" clId="{8D42DF58-A22C-4390-BE14-D63C21DE3A1E}" dt="2025-08-16T15:33:15.422" v="828" actId="20577"/>
          <ac:graphicFrameMkLst>
            <pc:docMk/>
            <pc:sldMk cId="279706977" sldId="270"/>
            <ac:graphicFrameMk id="5" creationId="{17F47710-657E-0BB1-A44F-DD2D67FD7390}"/>
          </ac:graphicFrameMkLst>
        </pc:graphicFrameChg>
      </pc:sldChg>
      <pc:sldChg chg="del">
        <pc:chgData name="Lina El Husseini" userId="c4b87b5e2124e44d" providerId="LiveId" clId="{8D42DF58-A22C-4390-BE14-D63C21DE3A1E}" dt="2025-08-16T15:33:21.713" v="829" actId="47"/>
        <pc:sldMkLst>
          <pc:docMk/>
          <pc:sldMk cId="1224207651" sldId="271"/>
        </pc:sldMkLst>
      </pc:sldChg>
      <pc:sldChg chg="addSp modSp mod">
        <pc:chgData name="Lina El Husseini" userId="c4b87b5e2124e44d" providerId="LiveId" clId="{8D42DF58-A22C-4390-BE14-D63C21DE3A1E}" dt="2025-08-16T16:02:26.063" v="1163" actId="20577"/>
        <pc:sldMkLst>
          <pc:docMk/>
          <pc:sldMk cId="2064767498" sldId="272"/>
        </pc:sldMkLst>
        <pc:spChg chg="mod">
          <ac:chgData name="Lina El Husseini" userId="c4b87b5e2124e44d" providerId="LiveId" clId="{8D42DF58-A22C-4390-BE14-D63C21DE3A1E}" dt="2025-08-16T15:54:29.206" v="877" actId="404"/>
          <ac:spMkLst>
            <pc:docMk/>
            <pc:sldMk cId="2064767498" sldId="272"/>
            <ac:spMk id="2" creationId="{98AB92CC-C1DD-85BF-9D7E-B8F7DC7D66C0}"/>
          </ac:spMkLst>
        </pc:spChg>
        <pc:spChg chg="mod">
          <ac:chgData name="Lina El Husseini" userId="c4b87b5e2124e44d" providerId="LiveId" clId="{8D42DF58-A22C-4390-BE14-D63C21DE3A1E}" dt="2025-08-16T16:01:52.275" v="1138" actId="20577"/>
          <ac:spMkLst>
            <pc:docMk/>
            <pc:sldMk cId="2064767498" sldId="272"/>
            <ac:spMk id="3" creationId="{ADEC0928-C1C1-A643-4A5C-2C5536AE1AD4}"/>
          </ac:spMkLst>
        </pc:spChg>
        <pc:graphicFrameChg chg="add mod modGraphic">
          <ac:chgData name="Lina El Husseini" userId="c4b87b5e2124e44d" providerId="LiveId" clId="{8D42DF58-A22C-4390-BE14-D63C21DE3A1E}" dt="2025-08-16T16:02:26.063" v="1163" actId="20577"/>
          <ac:graphicFrameMkLst>
            <pc:docMk/>
            <pc:sldMk cId="2064767498" sldId="272"/>
            <ac:graphicFrameMk id="4" creationId="{5BDE47ED-A24F-ABE9-C2A8-DF06199425C8}"/>
          </ac:graphicFrameMkLst>
        </pc:graphicFrameChg>
      </pc:sldChg>
      <pc:sldChg chg="del">
        <pc:chgData name="Lina El Husseini" userId="c4b87b5e2124e44d" providerId="LiveId" clId="{8D42DF58-A22C-4390-BE14-D63C21DE3A1E}" dt="2025-08-16T16:02:35.235" v="1164" actId="47"/>
        <pc:sldMkLst>
          <pc:docMk/>
          <pc:sldMk cId="1718212204" sldId="273"/>
        </pc:sldMkLst>
      </pc:sldChg>
      <pc:sldChg chg="addSp delSp modSp mod">
        <pc:chgData name="Lina El Husseini" userId="c4b87b5e2124e44d" providerId="LiveId" clId="{8D42DF58-A22C-4390-BE14-D63C21DE3A1E}" dt="2025-08-16T16:05:50.535" v="1378" actId="20577"/>
        <pc:sldMkLst>
          <pc:docMk/>
          <pc:sldMk cId="749022358" sldId="274"/>
        </pc:sldMkLst>
        <pc:spChg chg="mod">
          <ac:chgData name="Lina El Husseini" userId="c4b87b5e2124e44d" providerId="LiveId" clId="{8D42DF58-A22C-4390-BE14-D63C21DE3A1E}" dt="2025-08-16T16:02:46.150" v="1182" actId="20577"/>
          <ac:spMkLst>
            <pc:docMk/>
            <pc:sldMk cId="749022358" sldId="274"/>
            <ac:spMk id="2" creationId="{B6A49565-5F4C-4A49-3D86-4DB59D07E35B}"/>
          </ac:spMkLst>
        </pc:spChg>
        <pc:spChg chg="del">
          <ac:chgData name="Lina El Husseini" userId="c4b87b5e2124e44d" providerId="LiveId" clId="{8D42DF58-A22C-4390-BE14-D63C21DE3A1E}" dt="2025-08-16T16:03:07.067" v="1183" actId="478"/>
          <ac:spMkLst>
            <pc:docMk/>
            <pc:sldMk cId="749022358" sldId="274"/>
            <ac:spMk id="3" creationId="{A648EB6E-1F68-DD19-F70C-E9B4E92ACF02}"/>
          </ac:spMkLst>
        </pc:spChg>
        <pc:spChg chg="add mod">
          <ac:chgData name="Lina El Husseini" userId="c4b87b5e2124e44d" providerId="LiveId" clId="{8D42DF58-A22C-4390-BE14-D63C21DE3A1E}" dt="2025-08-16T16:05:13.300" v="1355" actId="20577"/>
          <ac:spMkLst>
            <pc:docMk/>
            <pc:sldMk cId="749022358" sldId="274"/>
            <ac:spMk id="4" creationId="{6A3ED22A-EFDA-970A-E69A-D7D45BB70AE8}"/>
          </ac:spMkLst>
        </pc:spChg>
        <pc:graphicFrameChg chg="add mod modGraphic">
          <ac:chgData name="Lina El Husseini" userId="c4b87b5e2124e44d" providerId="LiveId" clId="{8D42DF58-A22C-4390-BE14-D63C21DE3A1E}" dt="2025-08-16T16:05:50.535" v="1378" actId="20577"/>
          <ac:graphicFrameMkLst>
            <pc:docMk/>
            <pc:sldMk cId="749022358" sldId="274"/>
            <ac:graphicFrameMk id="5" creationId="{130C905E-9374-D2F1-66D8-AE1DBBB53BB0}"/>
          </ac:graphicFrameMkLst>
        </pc:graphicFrameChg>
      </pc:sldChg>
      <pc:sldChg chg="del">
        <pc:chgData name="Lina El Husseini" userId="c4b87b5e2124e44d" providerId="LiveId" clId="{8D42DF58-A22C-4390-BE14-D63C21DE3A1E}" dt="2025-08-16T16:05:53.045" v="1379" actId="47"/>
        <pc:sldMkLst>
          <pc:docMk/>
          <pc:sldMk cId="472705836" sldId="275"/>
        </pc:sldMkLst>
      </pc:sldChg>
      <pc:sldChg chg="addSp delSp modSp mod">
        <pc:chgData name="Lina El Husseini" userId="c4b87b5e2124e44d" providerId="LiveId" clId="{8D42DF58-A22C-4390-BE14-D63C21DE3A1E}" dt="2025-08-16T16:09:50.315" v="1669" actId="20577"/>
        <pc:sldMkLst>
          <pc:docMk/>
          <pc:sldMk cId="2697623819" sldId="276"/>
        </pc:sldMkLst>
        <pc:spChg chg="mod">
          <ac:chgData name="Lina El Husseini" userId="c4b87b5e2124e44d" providerId="LiveId" clId="{8D42DF58-A22C-4390-BE14-D63C21DE3A1E}" dt="2025-08-16T16:06:04.068" v="1408" actId="20577"/>
          <ac:spMkLst>
            <pc:docMk/>
            <pc:sldMk cId="2697623819" sldId="276"/>
            <ac:spMk id="2" creationId="{B7E7C7BF-E28E-8881-5080-51694CA9A86F}"/>
          </ac:spMkLst>
        </pc:spChg>
        <pc:spChg chg="del">
          <ac:chgData name="Lina El Husseini" userId="c4b87b5e2124e44d" providerId="LiveId" clId="{8D42DF58-A22C-4390-BE14-D63C21DE3A1E}" dt="2025-08-16T16:06:08.271" v="1409" actId="478"/>
          <ac:spMkLst>
            <pc:docMk/>
            <pc:sldMk cId="2697623819" sldId="276"/>
            <ac:spMk id="3" creationId="{5834BDC2-42F2-4A3F-3918-0A2EAE2EE295}"/>
          </ac:spMkLst>
        </pc:spChg>
        <pc:spChg chg="add mod">
          <ac:chgData name="Lina El Husseini" userId="c4b87b5e2124e44d" providerId="LiveId" clId="{8D42DF58-A22C-4390-BE14-D63C21DE3A1E}" dt="2025-08-16T16:09:05.535" v="1644" actId="20577"/>
          <ac:spMkLst>
            <pc:docMk/>
            <pc:sldMk cId="2697623819" sldId="276"/>
            <ac:spMk id="4" creationId="{DEE2021C-7AA7-7D3E-AE1F-18FC59F4133F}"/>
          </ac:spMkLst>
        </pc:spChg>
        <pc:graphicFrameChg chg="add mod modGraphic">
          <ac:chgData name="Lina El Husseini" userId="c4b87b5e2124e44d" providerId="LiveId" clId="{8D42DF58-A22C-4390-BE14-D63C21DE3A1E}" dt="2025-08-16T16:09:50.315" v="1669" actId="20577"/>
          <ac:graphicFrameMkLst>
            <pc:docMk/>
            <pc:sldMk cId="2697623819" sldId="276"/>
            <ac:graphicFrameMk id="5" creationId="{14BF8DBD-58EA-9C10-0AA6-3DC00809E028}"/>
          </ac:graphicFrameMkLst>
        </pc:graphicFrameChg>
      </pc:sldChg>
      <pc:sldChg chg="del">
        <pc:chgData name="Lina El Husseini" userId="c4b87b5e2124e44d" providerId="LiveId" clId="{8D42DF58-A22C-4390-BE14-D63C21DE3A1E}" dt="2025-08-16T16:09:53.964" v="1670" actId="47"/>
        <pc:sldMkLst>
          <pc:docMk/>
          <pc:sldMk cId="1497092340" sldId="277"/>
        </pc:sldMkLst>
      </pc:sldChg>
      <pc:sldChg chg="del">
        <pc:chgData name="Lina El Husseini" userId="c4b87b5e2124e44d" providerId="LiveId" clId="{8D42DF58-A22C-4390-BE14-D63C21DE3A1E}" dt="2025-08-16T16:10:18.992" v="1671" actId="47"/>
        <pc:sldMkLst>
          <pc:docMk/>
          <pc:sldMk cId="1719540728" sldId="278"/>
        </pc:sldMkLst>
      </pc:sldChg>
      <pc:sldChg chg="del">
        <pc:chgData name="Lina El Husseini" userId="c4b87b5e2124e44d" providerId="LiveId" clId="{8D42DF58-A22C-4390-BE14-D63C21DE3A1E}" dt="2025-08-16T16:10:20.197" v="1672" actId="47"/>
        <pc:sldMkLst>
          <pc:docMk/>
          <pc:sldMk cId="2717272388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PulseCheck</a:t>
            </a:r>
            <a:br>
              <a:rPr lang="en-A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App for Instant, Explainable Credit Risk Scoring</a:t>
            </a:r>
            <a:endParaRPr lang="en-A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793" y="4762500"/>
            <a:ext cx="8634335" cy="1752600"/>
          </a:xfrm>
        </p:spPr>
        <p:txBody>
          <a:bodyPr>
            <a:norm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Team Members: 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Lina El-Husseini, Meghna Ganesh Kumar, Pravin Kumar Rajak, Sarfraz Nawaz and</a:t>
            </a:r>
            <a:endParaRPr lang="en-A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Murughanandam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Sivasubramanian</a:t>
            </a:r>
            <a:endParaRPr lang="en-A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E" sz="1500" dirty="0">
                <a:latin typeface="Arial" panose="020B0604020202020204" pitchFamily="34" charset="0"/>
                <a:cs typeface="Arial" panose="020B0604020202020204" pitchFamily="34" charset="0"/>
              </a:rPr>
              <a:t>16 August 2025</a:t>
            </a:r>
            <a:endParaRPr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D3E38-9436-8348-4EC1-A7F1E15A1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2CC-C1DD-85BF-9D7E-B8F7DC7D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28336"/>
            <a:ext cx="8229600" cy="419724"/>
          </a:xfrm>
        </p:spPr>
        <p:txBody>
          <a:bodyPr>
            <a:noAutofit/>
          </a:bodyPr>
          <a:lstStyle/>
          <a:p>
            <a:pPr algn="l"/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(SVM)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0928-C1C1-A643-4A5C-2C5536AE1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1" y="84124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Summary: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was included to demonstrate the project's capability to handle a variety of algorithms, including those that are not tree-based. It is known for its effectiveness in high-dimensional spaces and for its ability to model complex decision boundaries.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Elements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optimize for the best C, gamma, and kernel combination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Key Parameters Used: 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C: regularization parameter [0.1, 1]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Gamma: [scale, auto]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Kernel: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1AFCE6-1934-CFDE-53F0-0800733967D3}"/>
              </a:ext>
            </a:extLst>
          </p:cNvPr>
          <p:cNvCxnSpPr/>
          <p:nvPr/>
        </p:nvCxnSpPr>
        <p:spPr>
          <a:xfrm>
            <a:off x="209861" y="206908"/>
            <a:ext cx="0" cy="41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7C603B-0535-68FF-DBC5-4DFFD801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55323"/>
              </p:ext>
            </p:extLst>
          </p:nvPr>
        </p:nvGraphicFramePr>
        <p:xfrm>
          <a:off x="4324661" y="2869191"/>
          <a:ext cx="3600000" cy="1034025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95551496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834396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749536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45684504"/>
                    </a:ext>
                  </a:extLst>
                </a:gridCol>
              </a:tblGrid>
              <a:tr h="141742"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Classification Report</a:t>
                      </a:r>
                      <a:endParaRPr lang="en-AE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02937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l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61665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346870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4938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35609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0.8893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3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76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9F1F8-2591-FE11-A546-93811A85B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9565-5F4C-4A49-3D86-4DB59D07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74638"/>
            <a:ext cx="8229600" cy="351994"/>
          </a:xfrm>
        </p:spPr>
        <p:txBody>
          <a:bodyPr>
            <a:normAutofit fontScale="90000"/>
          </a:bodyPr>
          <a:lstStyle/>
          <a:p>
            <a:pPr algn="l"/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&amp; Results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3ED22A-EFDA-970A-E69A-D7D45BB70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1" y="8778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Summary: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a gradient boosting framework that is designed to be highly efficient and fast. It was chosen as a primary model because it is often faster than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can handle large datasets with high performance. Its unique tree-growing strategy (leaf-wise vs. level-wise) makes it a strong competitor for real-time applications.</a:t>
            </a:r>
          </a:p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Elements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on unscaled data 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Key Parameters Used: 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[50, 100, 200]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[5, 10, 15]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[0.01, 0.1, 0.2]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Num_leaves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[31, 50]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429D7C-75F4-E681-5130-B7250DAD78B5}"/>
              </a:ext>
            </a:extLst>
          </p:cNvPr>
          <p:cNvCxnSpPr/>
          <p:nvPr/>
        </p:nvCxnSpPr>
        <p:spPr>
          <a:xfrm>
            <a:off x="209861" y="206908"/>
            <a:ext cx="0" cy="41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902878-0CCF-D1B3-1555-EE8FEEAE8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67183"/>
              </p:ext>
            </p:extLst>
          </p:nvPr>
        </p:nvGraphicFramePr>
        <p:xfrm>
          <a:off x="4324661" y="2869191"/>
          <a:ext cx="3600000" cy="1034025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95551496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834396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749536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45684504"/>
                    </a:ext>
                  </a:extLst>
                </a:gridCol>
              </a:tblGrid>
              <a:tr h="141742"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Classification Report</a:t>
                      </a:r>
                      <a:endParaRPr lang="en-AE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111085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l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61665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346870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4938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35609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0.9434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3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02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6E79D-3500-8EB0-B039-FBBB377C0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C7BF-E28E-8881-5080-51694CA9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61190"/>
            <a:ext cx="8229600" cy="351994"/>
          </a:xfrm>
        </p:spPr>
        <p:txBody>
          <a:bodyPr>
            <a:normAutofit fontScale="90000"/>
          </a:bodyPr>
          <a:lstStyle/>
          <a:p>
            <a:pPr algn="l"/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1D CNN  &amp; Results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E2021C-7AA7-7D3E-AE1F-18FC59F41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1" y="85130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Summary: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1D CNN was included to explore a deep learning approach to the problem. While CNNs are most famous for image processing (where they use 2D or 3D convolutions), a 1D CNN is effective for tabular data and sequential data. It can automatically learn and extract important features from the input data, potentially discovering patterns that other models might miss.</a:t>
            </a:r>
          </a:p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Elements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Sequential layers from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 trained using fit() method over a fixed number of epochs (10)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Key Parameters Used: 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Dropout: 0.5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Dense: 128, 1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Activation Function: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&amp; sigmoid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Optimizer: Adam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Epochs: 10</a:t>
            </a:r>
          </a:p>
          <a:p>
            <a:pPr marL="0" indent="0">
              <a:buNone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A0FF09-ADAD-3154-AF3A-8518F85CFF20}"/>
              </a:ext>
            </a:extLst>
          </p:cNvPr>
          <p:cNvCxnSpPr/>
          <p:nvPr/>
        </p:nvCxnSpPr>
        <p:spPr>
          <a:xfrm>
            <a:off x="209861" y="206908"/>
            <a:ext cx="0" cy="41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29FCFA-AAFC-87A9-A6C0-EF34396AD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59021"/>
              </p:ext>
            </p:extLst>
          </p:nvPr>
        </p:nvGraphicFramePr>
        <p:xfrm>
          <a:off x="4324661" y="3114283"/>
          <a:ext cx="3600000" cy="1034025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95551496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834396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749536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45684504"/>
                    </a:ext>
                  </a:extLst>
                </a:gridCol>
              </a:tblGrid>
              <a:tr h="141742"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Classification Report</a:t>
                      </a:r>
                      <a:endParaRPr lang="en-AE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760400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l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61665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346870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</a:t>
                      </a:r>
                      <a:endParaRPr lang="en-AE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4938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35609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3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62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54" y="193545"/>
            <a:ext cx="7886700" cy="5078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Comparison &amp; Summary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6D80CF-CD7C-EED0-C71D-86BD5D13C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333414"/>
              </p:ext>
            </p:extLst>
          </p:nvPr>
        </p:nvGraphicFramePr>
        <p:xfrm>
          <a:off x="473202" y="958966"/>
          <a:ext cx="8197595" cy="5270369"/>
        </p:xfrm>
        <a:graphic>
          <a:graphicData uri="http://schemas.openxmlformats.org/drawingml/2006/table">
            <a:tbl>
              <a:tblPr firstRow="1" bandRow="1"/>
              <a:tblGrid>
                <a:gridCol w="895012">
                  <a:extLst>
                    <a:ext uri="{9D8B030D-6E8A-4147-A177-3AD203B41FA5}">
                      <a16:colId xmlns:a16="http://schemas.microsoft.com/office/drawing/2014/main" val="1131421560"/>
                    </a:ext>
                  </a:extLst>
                </a:gridCol>
                <a:gridCol w="1517885">
                  <a:extLst>
                    <a:ext uri="{9D8B030D-6E8A-4147-A177-3AD203B41FA5}">
                      <a16:colId xmlns:a16="http://schemas.microsoft.com/office/drawing/2014/main" val="1062095007"/>
                    </a:ext>
                  </a:extLst>
                </a:gridCol>
                <a:gridCol w="964949">
                  <a:extLst>
                    <a:ext uri="{9D8B030D-6E8A-4147-A177-3AD203B41FA5}">
                      <a16:colId xmlns:a16="http://schemas.microsoft.com/office/drawing/2014/main" val="662228088"/>
                    </a:ext>
                  </a:extLst>
                </a:gridCol>
                <a:gridCol w="1073755">
                  <a:extLst>
                    <a:ext uri="{9D8B030D-6E8A-4147-A177-3AD203B41FA5}">
                      <a16:colId xmlns:a16="http://schemas.microsoft.com/office/drawing/2014/main" val="1414007418"/>
                    </a:ext>
                  </a:extLst>
                </a:gridCol>
                <a:gridCol w="1073755">
                  <a:extLst>
                    <a:ext uri="{9D8B030D-6E8A-4147-A177-3AD203B41FA5}">
                      <a16:colId xmlns:a16="http://schemas.microsoft.com/office/drawing/2014/main" val="495558960"/>
                    </a:ext>
                  </a:extLst>
                </a:gridCol>
                <a:gridCol w="1073755">
                  <a:extLst>
                    <a:ext uri="{9D8B030D-6E8A-4147-A177-3AD203B41FA5}">
                      <a16:colId xmlns:a16="http://schemas.microsoft.com/office/drawing/2014/main" val="3206485262"/>
                    </a:ext>
                  </a:extLst>
                </a:gridCol>
                <a:gridCol w="1598484">
                  <a:extLst>
                    <a:ext uri="{9D8B030D-6E8A-4147-A177-3AD203B41FA5}">
                      <a16:colId xmlns:a16="http://schemas.microsoft.com/office/drawing/2014/main" val="3704195897"/>
                    </a:ext>
                  </a:extLst>
                </a:gridCol>
              </a:tblGrid>
              <a:tr h="3325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ROC–AUC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 (1)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 (1)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 (1)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6746"/>
                  </a:ext>
                </a:extLst>
              </a:tr>
              <a:tr h="8603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094" marR="27094" marT="13547" marB="13547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 Boosting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0.9429</a:t>
                      </a:r>
                      <a:endParaRPr lang="en-A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GridSearch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tuned; strong benchmark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277284"/>
                  </a:ext>
                </a:extLst>
              </a:tr>
              <a:tr h="8603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LightGBM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 Boosting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0.9434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Tuned with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GridSearch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scalable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749715"/>
                  </a:ext>
                </a:extLst>
              </a:tr>
              <a:tr h="8603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NN (3 hidden layers: 256–128–64)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0.8952</a:t>
                      </a:r>
                      <a:endParaRPr lang="en-A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A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A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A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Threshold tuned to 0.40 → better recall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883272"/>
                  </a:ext>
                </a:extLst>
              </a:tr>
              <a:tr h="8603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1D CNN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 Learning (Conv1D)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0.9113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Early exploration, not fully tuned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387740"/>
                  </a:ext>
                </a:extLst>
              </a:tr>
              <a:tr h="8603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Kernel-based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0.8893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with RBF kernel; optimized C, gamma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45333"/>
                  </a:ext>
                </a:extLst>
              </a:tr>
              <a:tr h="6359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Linear, interpretable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0.8617</a:t>
                      </a:r>
                      <a:endParaRPr lang="en-A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GridSearch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→ C=0.1, Penalty=L1</a:t>
                      </a:r>
                    </a:p>
                  </a:txBody>
                  <a:tcPr marL="27094" marR="27094" marT="13547" marB="13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004930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BAB5F3-BA80-2009-7EAF-8B15B272CE26}"/>
              </a:ext>
            </a:extLst>
          </p:cNvPr>
          <p:cNvCxnSpPr/>
          <p:nvPr/>
        </p:nvCxnSpPr>
        <p:spPr>
          <a:xfrm>
            <a:off x="209861" y="206908"/>
            <a:ext cx="0" cy="41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@Sarfraz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@Lina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13" y="89395"/>
            <a:ext cx="8229600" cy="654751"/>
          </a:xfrm>
        </p:spPr>
        <p:txBody>
          <a:bodyPr>
            <a:normAutofit/>
          </a:bodyPr>
          <a:lstStyle/>
          <a:p>
            <a:pPr algn="l"/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60" y="861659"/>
            <a:ext cx="876924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Accurate credit risk models are the backbone of financial institutions, that drive and guide loan (&amp; other lending instrument) approvals, pricing, and portfolio management such as top ups, credit limit increases etc.</a:t>
            </a:r>
          </a:p>
          <a:p>
            <a:pPr marL="0" indent="0">
              <a:buNone/>
              <a:defRPr sz="200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2000"/>
            </a:pPr>
            <a:r>
              <a:rPr lang="en-AE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AE" sz="2000" dirty="0">
                <a:latin typeface="Arial" panose="020B0604020202020204" pitchFamily="34" charset="0"/>
                <a:cs typeface="Arial" panose="020B0604020202020204" pitchFamily="34" charset="0"/>
              </a:rPr>
              <a:t>Build a model that predicts the likelihood of default for loan applicants </a:t>
            </a:r>
          </a:p>
          <a:p>
            <a:pPr marL="0" indent="0">
              <a:buNone/>
              <a:defRPr sz="2000"/>
            </a:pPr>
            <a:endParaRPr lang="en-A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2000"/>
            </a:pPr>
            <a:r>
              <a:rPr lang="en-AE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AE" sz="2000" dirty="0">
                <a:latin typeface="Arial" panose="020B0604020202020204" pitchFamily="34" charset="0"/>
                <a:cs typeface="Arial" panose="020B0604020202020204" pitchFamily="34" charset="0"/>
              </a:rPr>
              <a:t>Decline or Approve </a:t>
            </a:r>
          </a:p>
          <a:p>
            <a:pPr marL="0" indent="0">
              <a:buNone/>
              <a:defRPr sz="2000"/>
            </a:pPr>
            <a:endParaRPr lang="en-A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2000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Business Benefits: </a:t>
            </a:r>
          </a:p>
          <a:p>
            <a:pPr>
              <a:buAutoNum type="alphaLcPeriod"/>
              <a:defRPr sz="20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educe losses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lphaLcPeriod"/>
              <a:defRPr sz="2000"/>
            </a:pPr>
            <a:r>
              <a:rPr lang="en-AE" sz="1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ptimize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approval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rates or by extension implement risk-based pricing </a:t>
            </a:r>
          </a:p>
          <a:p>
            <a:pPr>
              <a:buAutoNum type="alphaLcPeriod"/>
              <a:defRPr sz="2000"/>
            </a:pPr>
            <a:r>
              <a:rPr lang="en-AE" sz="1800" dirty="0">
                <a:latin typeface="Arial" panose="020B0604020202020204" pitchFamily="34" charset="0"/>
                <a:cs typeface="Arial" panose="020B0604020202020204" pitchFamily="34" charset="0"/>
              </a:rPr>
              <a:t>Comply with underwriting regulatory guidelines 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D81A56-23FC-F63B-22FC-1C26FCD98602}"/>
              </a:ext>
            </a:extLst>
          </p:cNvPr>
          <p:cNvCxnSpPr/>
          <p:nvPr/>
        </p:nvCxnSpPr>
        <p:spPr>
          <a:xfrm>
            <a:off x="209861" y="206908"/>
            <a:ext cx="0" cy="41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5583"/>
            <a:ext cx="8229600" cy="4525963"/>
          </a:xfrm>
        </p:spPr>
        <p:txBody>
          <a:bodyPr/>
          <a:lstStyle/>
          <a:p>
            <a:pPr marL="0" indent="0">
              <a:buNone/>
              <a:defRPr sz="2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 Credit Risk Dataset (~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32.5K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records)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Kaggle</a:t>
            </a:r>
          </a:p>
          <a:p>
            <a:pPr marL="0" indent="0">
              <a:buNone/>
              <a:defRPr sz="2000"/>
            </a:pPr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2000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(12 features)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  <a:defRPr sz="2000"/>
            </a:pPr>
            <a:r>
              <a:rPr lang="en-AE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emographics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  <a:defRPr sz="2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Borrower 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ncome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  <a:defRPr sz="2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oan attributes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  <a:defRPr sz="2000"/>
            </a:pPr>
            <a:r>
              <a:rPr lang="en-AE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redit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  <a:p>
            <a:pPr>
              <a:defRPr sz="2000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2000"/>
            </a:pPr>
            <a:r>
              <a:rPr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en-US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</a:t>
            </a:r>
            <a:r>
              <a:rPr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loan_status</a:t>
            </a:r>
            <a:r>
              <a:rPr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(0 = non-default, 1 = default)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EAB048-BD96-93C1-E080-357C5066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61" y="89395"/>
            <a:ext cx="8229600" cy="654751"/>
          </a:xfrm>
        </p:spPr>
        <p:txBody>
          <a:bodyPr>
            <a:normAutofit/>
          </a:bodyPr>
          <a:lstStyle/>
          <a:p>
            <a:pPr algn="l"/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Project Motivation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136C43-FD6B-5DFD-6B88-8F929B2ACD54}"/>
              </a:ext>
            </a:extLst>
          </p:cNvPr>
          <p:cNvCxnSpPr/>
          <p:nvPr/>
        </p:nvCxnSpPr>
        <p:spPr>
          <a:xfrm>
            <a:off x="209861" y="206908"/>
            <a:ext cx="0" cy="41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in class imbalance visuals – super important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PCA (Exploration)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846E4-ABC5-B769-3ABF-F9142C44A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C968-5D97-5E51-DF04-AB6277E9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21" y="216846"/>
            <a:ext cx="8229600" cy="438594"/>
          </a:xfrm>
        </p:spPr>
        <p:txBody>
          <a:bodyPr>
            <a:noAutofit/>
          </a:bodyPr>
          <a:lstStyle/>
          <a:p>
            <a:pPr algn="l"/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Networks &amp; Results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726CDA-5745-DE04-9CEC-914E771D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1" y="86195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Model Summary: Artificial Neural Network (ANN) 🧠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 Artificial Neural Network (ANN) is a machine learning model inspired by the human brain. It's composed of interconnected layers of "neurons" that process information and learn from data, making it highly effective for identifying complex, non-linear patterns. For credit risk analysis, this ability allows the model to capture intricate relationships between customer data and the likelihood of loan default that traditional models might miss.</a:t>
            </a:r>
            <a:endParaRPr lang="en-A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Model Elements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BatchNormalization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Key Parameters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Hidden Layers: (128,64)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Dropout: (0.2, 0.2)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Learning rate: 1e-3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Epochs: 50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Activation function: sigmoid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Threshold: 0.4 (trial and error)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ROC – AUC Score: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0.8952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C8FD91-A120-B577-E123-D35CEDB09C85}"/>
              </a:ext>
            </a:extLst>
          </p:cNvPr>
          <p:cNvCxnSpPr/>
          <p:nvPr/>
        </p:nvCxnSpPr>
        <p:spPr>
          <a:xfrm>
            <a:off x="209861" y="206908"/>
            <a:ext cx="0" cy="41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2B0714-DCD2-BE9F-B480-68FC93A85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46277"/>
              </p:ext>
            </p:extLst>
          </p:nvPr>
        </p:nvGraphicFramePr>
        <p:xfrm>
          <a:off x="4143479" y="3008190"/>
          <a:ext cx="3600000" cy="1034025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95551496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834396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749536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45684504"/>
                    </a:ext>
                  </a:extLst>
                </a:gridCol>
              </a:tblGrid>
              <a:tr h="141742">
                <a:tc gridSpan="4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Classification Report</a:t>
                      </a:r>
                      <a:endParaRPr lang="en-AE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631244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l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61665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0.9332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346870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0.7664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0.7475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0.7569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4938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35609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3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41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88975"/>
            <a:ext cx="8229600" cy="493458"/>
          </a:xfrm>
        </p:spPr>
        <p:txBody>
          <a:bodyPr>
            <a:normAutofit fontScale="90000"/>
          </a:bodyPr>
          <a:lstStyle/>
          <a:p>
            <a:pPr algn="l"/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Model 2: Logistic Regression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&amp; Results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16C945-FFC2-FDBC-F8B1-C9450EF5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98996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Summary: Logistic Regression 📈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linear nature of Logistic Regression makes it easy to understand which features are most important and how they influence the final prediction. This is critical for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explainability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which is a key regulatory consideration in many industries.</a:t>
            </a:r>
            <a:endParaRPr lang="en-A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Elements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for hyperparameter tuning</a:t>
            </a:r>
          </a:p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Key Parameters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C: The regularization parameter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Penalty: Both L1 and L2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Best Parameters: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{C: 0.1, Penalty: l1}</a:t>
            </a: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ROC – AUC Score: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0.8617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47A95D-D709-7E56-E7DA-C4282E4B4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94051"/>
              </p:ext>
            </p:extLst>
          </p:nvPr>
        </p:nvGraphicFramePr>
        <p:xfrm>
          <a:off x="4693852" y="2771937"/>
          <a:ext cx="3600000" cy="1034025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95551496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834396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749536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45684504"/>
                    </a:ext>
                  </a:extLst>
                </a:gridCol>
              </a:tblGrid>
              <a:tr h="141742"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Classification Report</a:t>
                      </a:r>
                      <a:endParaRPr kumimoji="0" lang="en-A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077585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l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61665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346870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4938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35609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0.8617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31432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B08874-C263-7A3A-CD97-D1FAFE484536}"/>
              </a:ext>
            </a:extLst>
          </p:cNvPr>
          <p:cNvCxnSpPr/>
          <p:nvPr/>
        </p:nvCxnSpPr>
        <p:spPr>
          <a:xfrm>
            <a:off x="209861" y="206908"/>
            <a:ext cx="0" cy="41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1314E-1F31-625A-103C-75EE87903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091C-39A5-409D-AA2F-B82B26A7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06908"/>
            <a:ext cx="8229600" cy="419724"/>
          </a:xfrm>
        </p:spPr>
        <p:txBody>
          <a:bodyPr>
            <a:normAutofit fontScale="90000"/>
          </a:bodyPr>
          <a:lstStyle/>
          <a:p>
            <a:pPr algn="l"/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&amp; Results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75A1FC-AEF2-9DF1-3C1C-348D5150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88024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Summary: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eXtreme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Gradient Boosting)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🚀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 advanced machine learning algorithm known for its speed and performance. It's built on a gradient boosting framework, where new models are added sequentially to correct the errors made by previous models, making it highly effective for complex, structured datasets.</a:t>
            </a:r>
          </a:p>
          <a:p>
            <a:pPr marL="0" indent="0">
              <a:buNone/>
            </a:pPr>
            <a:endParaRPr lang="en-A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Elements</a:t>
            </a:r>
          </a:p>
          <a:p>
            <a:pPr marL="0" indent="0">
              <a:buNone/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Key Parameters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 [50, 100, 200]</a:t>
            </a:r>
          </a:p>
          <a:p>
            <a:pPr marL="0" indent="0">
              <a:buNone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[3, 5, 7]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Learning Rate: [0.01, 0.1, 0.2]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ROC – AUC Score: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0.9429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E5C336-8FA6-0184-FD02-99EC8692CC26}"/>
              </a:ext>
            </a:extLst>
          </p:cNvPr>
          <p:cNvCxnSpPr/>
          <p:nvPr/>
        </p:nvCxnSpPr>
        <p:spPr>
          <a:xfrm>
            <a:off x="209861" y="206908"/>
            <a:ext cx="0" cy="4197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DB111-6198-F25A-85D5-0D601ECB0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4782"/>
              </p:ext>
            </p:extLst>
          </p:nvPr>
        </p:nvGraphicFramePr>
        <p:xfrm>
          <a:off x="4099492" y="2722412"/>
          <a:ext cx="3600000" cy="1034025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95551496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8343969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749536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45684504"/>
                    </a:ext>
                  </a:extLst>
                </a:gridCol>
              </a:tblGrid>
              <a:tr h="141742"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Classification Report</a:t>
                      </a:r>
                      <a:endParaRPr lang="en-AE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US" sz="12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670010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l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61665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346870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4938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335609"/>
                  </a:ext>
                </a:extLst>
              </a:tr>
              <a:tr h="141742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r>
                        <a:rPr lang="en-AE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buNone/>
                      </a:pPr>
                      <a:endParaRPr lang="en-AE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13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0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1058</Words>
  <Application>Microsoft Office PowerPoint</Application>
  <PresentationFormat>On-screen Show (4:3)</PresentationFormat>
  <Paragraphs>253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PulseCheck A Streamlit App for Instant, Explainable Credit Risk Scoring</vt:lpstr>
      <vt:lpstr>Project Motivation</vt:lpstr>
      <vt:lpstr>Project Motivation</vt:lpstr>
      <vt:lpstr>Preprocessing</vt:lpstr>
      <vt:lpstr>Exploratory Analysis</vt:lpstr>
      <vt:lpstr>PCA (Exploration)</vt:lpstr>
      <vt:lpstr>Model 1: Artificial Neural Networks &amp; Results</vt:lpstr>
      <vt:lpstr>Model 2: Logistic Regression &amp; Results</vt:lpstr>
      <vt:lpstr>Model 3: XGBoost &amp; Results</vt:lpstr>
      <vt:lpstr>Model 4: Support Vector Machine (SVM)</vt:lpstr>
      <vt:lpstr>Model 5: LightGBM &amp; Results</vt:lpstr>
      <vt:lpstr>Model 6: 1D CNN  &amp; Results</vt:lpstr>
      <vt:lpstr>Model Comparison &amp; Summary</vt:lpstr>
      <vt:lpstr>Deployment Plan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Lina El Husseini</dc:creator>
  <cp:keywords/>
  <dc:description>generated using python-pptx</dc:description>
  <cp:lastModifiedBy>Lina El Husseini</cp:lastModifiedBy>
  <cp:revision>3</cp:revision>
  <dcterms:created xsi:type="dcterms:W3CDTF">2013-01-27T09:14:16Z</dcterms:created>
  <dcterms:modified xsi:type="dcterms:W3CDTF">2025-08-16T17:27:18Z</dcterms:modified>
  <cp:category/>
</cp:coreProperties>
</file>