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a:t>
            </a:r>
            <a:r>
              <a:rPr sz="2400" lang="en-US"/>
              <a:t> </a:t>
            </a:r>
            <a:r>
              <a:rPr sz="2400" lang="en-US"/>
              <a:t>P</a:t>
            </a:r>
            <a:r>
              <a:rPr sz="2400" lang="en-US"/>
              <a:t>R</a:t>
            </a:r>
            <a:r>
              <a:rPr sz="2400" lang="en-US"/>
              <a:t>A</a:t>
            </a:r>
            <a:r>
              <a:rPr sz="2400" lang="en-US"/>
              <a:t>V</a:t>
            </a:r>
            <a:r>
              <a:rPr sz="2400" lang="en-US"/>
              <a:t>I</a:t>
            </a:r>
            <a:r>
              <a:rPr sz="2400" lang="en-US"/>
              <a:t>N</a:t>
            </a:r>
            <a:r>
              <a:rPr sz="2400" lang="en-US"/>
              <a:t> </a:t>
            </a:r>
            <a:r>
              <a:rPr sz="2400" lang="en-US"/>
              <a:t>M</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9</a:t>
            </a:r>
            <a:r>
              <a:rPr altLang="en-IN" b="1" dirty="0" sz="2400" lang="en-US"/>
              <a:t>7</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asunm14413122125</a:t>
            </a:r>
            <a:r>
              <a:rPr b="1" dirty="0" sz="2400" lang="en-US"/>
              <a:t>9</a:t>
            </a:r>
            <a:r>
              <a:rPr b="1" dirty="0" sz="2400" lang="en-US"/>
              <a:t>7</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3532228" y="447675"/>
            <a:ext cx="7592972" cy="4282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rot="21600000">
            <a:off x="678207" y="1830662"/>
            <a:ext cx="7048934" cy="4701539"/>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533398" y="1659255"/>
            <a:ext cx="7372241" cy="55397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2024-09-30T04:08:11Z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