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5" autoAdjust="0"/>
  </p:normalViewPr>
  <p:slideViewPr>
    <p:cSldViewPr>
      <p:cViewPr>
        <p:scale>
          <a:sx n="60" d="100"/>
          <a:sy n="60" d="100"/>
        </p:scale>
        <p:origin x="-1560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228A-DE8B-4485-8457-A771EEFE42CE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D7EDB-0DC4-4FB2-9071-DA968DA1B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Exercise, Kitchen, Bathroom, Hall, Sweeping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2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0"/>
            <a:ext cx="65214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2" y="1600202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600202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4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0999" y="1295400"/>
          <a:ext cx="9296402" cy="393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/>
                <a:gridCol w="1219199"/>
                <a:gridCol w="1066800"/>
                <a:gridCol w="1219199"/>
                <a:gridCol w="1219199"/>
                <a:gridCol w="1219201"/>
                <a:gridCol w="1219201"/>
              </a:tblGrid>
              <a:tr h="80819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Exerci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1" y="2209800"/>
            <a:ext cx="1676400" cy="779602"/>
          </a:xfrm>
          <a:prstGeom prst="rect">
            <a:avLst/>
          </a:prstGeom>
        </p:spPr>
      </p:pic>
      <p:pic>
        <p:nvPicPr>
          <p:cNvPr id="8" name="Picture 7" descr="sho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276599"/>
            <a:ext cx="838200" cy="838200"/>
          </a:xfrm>
          <a:prstGeom prst="rect">
            <a:avLst/>
          </a:prstGeom>
        </p:spPr>
      </p:pic>
      <p:pic>
        <p:nvPicPr>
          <p:cNvPr id="9" name="Picture 8" descr="lunchb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4343399"/>
            <a:ext cx="9144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A4 Paper (210x297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ic002982</dc:creator>
  <cp:keywords>C_Unrestricted</cp:keywords>
  <cp:lastModifiedBy>ic002982</cp:lastModifiedBy>
  <cp:revision>10</cp:revision>
  <dcterms:created xsi:type="dcterms:W3CDTF">2017-06-18T08:42:15Z</dcterms:created>
  <dcterms:modified xsi:type="dcterms:W3CDTF">2017-10-21T10:19:25Z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