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82" autoAdjust="0"/>
  </p:normalViewPr>
  <p:slideViewPr>
    <p:cSldViewPr>
      <p:cViewPr varScale="1">
        <p:scale>
          <a:sx n="63" d="100"/>
          <a:sy n="63" d="100"/>
        </p:scale>
        <p:origin x="20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E640C-51C0-435D-BEEC-053E2289E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95A6-959B-4E43-81E2-60846FB8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Kids connecting to each other – play quiz together</a:t>
            </a:r>
            <a:r>
              <a:rPr lang="en-US" baseline="0" dirty="0" smtClean="0"/>
              <a:t> … share points as birthday gifts .. Donate points to charity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95A6-959B-4E43-81E2-60846FB80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95A6-959B-4E43-81E2-60846FB800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E225-2B24-477A-9440-21485B40FFE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EC3-0604-4653-AEC2-9495E76C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</a:rPr>
              <a:t>Unrestricted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Values:</a:t>
            </a:r>
          </a:p>
          <a:p>
            <a:pPr lvl="1"/>
            <a:r>
              <a:rPr lang="en-US" dirty="0" smtClean="0"/>
              <a:t>Being </a:t>
            </a:r>
            <a:r>
              <a:rPr lang="en-US" dirty="0" smtClean="0"/>
              <a:t>Organized, Planned</a:t>
            </a:r>
          </a:p>
          <a:p>
            <a:pPr lvl="1"/>
            <a:r>
              <a:rPr lang="en-US" dirty="0" smtClean="0"/>
              <a:t>Completion</a:t>
            </a:r>
          </a:p>
          <a:p>
            <a:pPr lvl="1"/>
            <a:r>
              <a:rPr lang="en-US" dirty="0" smtClean="0"/>
              <a:t>Self Discipline</a:t>
            </a:r>
          </a:p>
          <a:p>
            <a:pPr lvl="2"/>
            <a:r>
              <a:rPr lang="en-US" dirty="0" smtClean="0"/>
              <a:t>Point System for chores</a:t>
            </a:r>
          </a:p>
          <a:p>
            <a:pPr lvl="2"/>
            <a:r>
              <a:rPr lang="en-US" dirty="0" smtClean="0"/>
              <a:t>Kids plan their own chores (homework, study schedules)</a:t>
            </a:r>
          </a:p>
          <a:p>
            <a:pPr lvl="2"/>
            <a:r>
              <a:rPr lang="en-US" dirty="0" smtClean="0"/>
              <a:t>Rewards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2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Delayed Gratification</a:t>
            </a:r>
          </a:p>
          <a:p>
            <a:pPr lvl="2"/>
            <a:r>
              <a:rPr lang="en-US" dirty="0" smtClean="0"/>
              <a:t>Wish List</a:t>
            </a:r>
          </a:p>
          <a:p>
            <a:pPr lvl="1"/>
            <a:r>
              <a:rPr lang="en-US" dirty="0" smtClean="0"/>
              <a:t>Financial Skills</a:t>
            </a:r>
          </a:p>
          <a:p>
            <a:pPr lvl="2"/>
            <a:r>
              <a:rPr lang="en-US" dirty="0" smtClean="0"/>
              <a:t>Points put in simple &amp; compound interests</a:t>
            </a:r>
          </a:p>
          <a:p>
            <a:pPr lvl="1"/>
            <a:r>
              <a:rPr lang="en-US" dirty="0" smtClean="0"/>
              <a:t>Family Connect</a:t>
            </a:r>
          </a:p>
          <a:p>
            <a:pPr lvl="2"/>
            <a:r>
              <a:rPr lang="en-US" dirty="0" smtClean="0"/>
              <a:t>Family Meetings</a:t>
            </a:r>
          </a:p>
          <a:p>
            <a:pPr lvl="1"/>
            <a:r>
              <a:rPr lang="en-US" dirty="0" smtClean="0"/>
              <a:t>Positive Parenting</a:t>
            </a:r>
          </a:p>
          <a:p>
            <a:pPr lvl="2"/>
            <a:r>
              <a:rPr lang="en-US" dirty="0" smtClean="0"/>
              <a:t>Points to parents for being good mom or dad (Love Credits)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1" y="3418438"/>
            <a:ext cx="1219200" cy="620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Point System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828801" y="1981200"/>
            <a:ext cx="121920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WishList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657601" y="4038600"/>
            <a:ext cx="1219200" cy="371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HomeWork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4991854"/>
            <a:ext cx="1219200" cy="5741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Coach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657601" y="3581400"/>
            <a:ext cx="1219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1" y="2667000"/>
            <a:ext cx="12192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General</a:t>
            </a:r>
            <a:endParaRPr lang="en-US" sz="1200" dirty="0"/>
          </a:p>
        </p:txBody>
      </p:sp>
      <p:cxnSp>
        <p:nvCxnSpPr>
          <p:cNvPr id="9" name="Elbow Connector 8"/>
          <p:cNvCxnSpPr>
            <a:stCxn id="4" idx="1"/>
            <a:endCxn id="2" idx="3"/>
          </p:cNvCxnSpPr>
          <p:nvPr/>
        </p:nvCxnSpPr>
        <p:spPr>
          <a:xfrm rot="10800000">
            <a:off x="3048001" y="3728520"/>
            <a:ext cx="609600" cy="4958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  <a:endCxn id="2" idx="3"/>
          </p:cNvCxnSpPr>
          <p:nvPr/>
        </p:nvCxnSpPr>
        <p:spPr>
          <a:xfrm rot="10800000">
            <a:off x="3048001" y="3728520"/>
            <a:ext cx="609600" cy="43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2" idx="3"/>
          </p:cNvCxnSpPr>
          <p:nvPr/>
        </p:nvCxnSpPr>
        <p:spPr>
          <a:xfrm rot="10800000" flipV="1">
            <a:off x="3048001" y="2857499"/>
            <a:ext cx="609600" cy="8710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2" idx="0"/>
          </p:cNvCxnSpPr>
          <p:nvPr/>
        </p:nvCxnSpPr>
        <p:spPr>
          <a:xfrm>
            <a:off x="2438401" y="2514600"/>
            <a:ext cx="0" cy="903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1" y="1143000"/>
            <a:ext cx="126974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Amazon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2800" y="1600200"/>
            <a:ext cx="1295401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Foliage/Pugmarks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52801" y="2057400"/>
            <a:ext cx="1295401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Tour Operators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2801" y="685800"/>
            <a:ext cx="126974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7601" y="44958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Classes ..e.g. sports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5" idx="1"/>
            <a:endCxn id="2" idx="3"/>
          </p:cNvCxnSpPr>
          <p:nvPr/>
        </p:nvCxnSpPr>
        <p:spPr>
          <a:xfrm rot="10800000">
            <a:off x="3048001" y="3728520"/>
            <a:ext cx="609600" cy="9577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62800" y="4991854"/>
            <a:ext cx="266700" cy="1897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257800"/>
            <a:ext cx="266700" cy="1897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62800" y="5525254"/>
            <a:ext cx="266700" cy="189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791200"/>
            <a:ext cx="266700" cy="189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6058654"/>
            <a:ext cx="266700" cy="189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62800" y="6324600"/>
            <a:ext cx="266700" cy="189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57601" y="3124200"/>
            <a:ext cx="1219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Exam Prep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1"/>
            <a:endCxn id="2" idx="3"/>
          </p:cNvCxnSpPr>
          <p:nvPr/>
        </p:nvCxnSpPr>
        <p:spPr>
          <a:xfrm rot="10800000" flipV="1">
            <a:off x="3048001" y="3314699"/>
            <a:ext cx="609600" cy="4138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342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29500" y="495300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Free for  2 weeks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429500" y="522479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Paid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29500" y="548640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Paid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429500" y="575819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Paid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429500" y="601980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Paid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429500" y="6291590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Paid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400800" y="7620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Point System: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Responsibility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Completion</a:t>
            </a:r>
          </a:p>
          <a:p>
            <a:endParaRPr lang="en-US" sz="1200" dirty="0"/>
          </a:p>
          <a:p>
            <a:r>
              <a:rPr lang="en-US" sz="1200" dirty="0" smtClean="0"/>
              <a:t>Wish List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Too many demands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Delayed Gratification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746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7432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Collector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8100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Redeemer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41148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TV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Mother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Father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Wishlist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267200" y="4229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14478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Home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Uniform for washing after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water bottle, school bag at its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Household chore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4267200" y="3162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00154"/>
            <a:ext cx="1447800" cy="396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System</a:t>
            </a:r>
          </a:p>
          <a:p>
            <a:pPr algn="ctr"/>
            <a:r>
              <a:rPr lang="en-US" dirty="0" smtClean="0"/>
              <a:t>React-native for mobile development</a:t>
            </a:r>
          </a:p>
          <a:p>
            <a:pPr algn="ctr"/>
            <a:r>
              <a:rPr lang="en-US" dirty="0" smtClean="0"/>
              <a:t>Development Tools (Code Quality, Bugs, Design Quality)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15200" y="3733800"/>
            <a:ext cx="1295400" cy="158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800" y="380035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3581400"/>
            <a:ext cx="1524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Platform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 flipV="1">
            <a:off x="5791200" y="4528595"/>
            <a:ext cx="1524000" cy="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8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194</Words>
  <Application>Microsoft Office PowerPoint</Application>
  <PresentationFormat>On-screen Show (4:3)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Point System</vt:lpstr>
      <vt:lpstr>Point System</vt:lpstr>
      <vt:lpstr>PowerPoint Presentation</vt:lpstr>
    </vt:vector>
  </TitlesOfParts>
  <Company>Licence Owner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Chavan, Pravin (CT RDA DS AA EM DG-PRO)</dc:creator>
  <cp:keywords>C_Unrestricted</cp:keywords>
  <cp:lastModifiedBy>Chavan, Pravin (CT RDA DS AA EM DG-PRO)</cp:lastModifiedBy>
  <cp:revision>18</cp:revision>
  <dcterms:created xsi:type="dcterms:W3CDTF">2018-11-01T04:14:41Z</dcterms:created>
  <dcterms:modified xsi:type="dcterms:W3CDTF">2019-01-09T13:39:59Z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