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2" r:id="rId6"/>
    <p:sldId id="265" r:id="rId7"/>
    <p:sldId id="263" r:id="rId8"/>
    <p:sldId id="266" r:id="rId9"/>
    <p:sldId id="267" r:id="rId10"/>
    <p:sldId id="261" r:id="rId11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25" autoAdjust="0"/>
  </p:normalViewPr>
  <p:slideViewPr>
    <p:cSldViewPr>
      <p:cViewPr>
        <p:scale>
          <a:sx n="60" d="100"/>
          <a:sy n="60" d="100"/>
        </p:scale>
        <p:origin x="-1944" y="-39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5228A-DE8B-4485-8457-A771EEFE42CE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D7EDB-0DC4-4FB2-9071-DA968DA1BA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99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Shoes, Socks</a:t>
            </a:r>
            <a:r>
              <a:rPr lang="en-US" dirty="0" smtClean="0"/>
              <a:t>, </a:t>
            </a:r>
            <a:r>
              <a:rPr lang="en-US" b="1" dirty="0" smtClean="0"/>
              <a:t>Lunch Box, Lunch Bag</a:t>
            </a:r>
            <a:r>
              <a:rPr lang="en-US" dirty="0" smtClean="0"/>
              <a:t>, Water Bottle, </a:t>
            </a:r>
            <a:r>
              <a:rPr lang="en-US" b="1" dirty="0" smtClean="0"/>
              <a:t>Uniform</a:t>
            </a:r>
            <a:r>
              <a:rPr lang="en-US" dirty="0" smtClean="0"/>
              <a:t>, </a:t>
            </a:r>
            <a:r>
              <a:rPr lang="en-US" b="1" dirty="0" smtClean="0"/>
              <a:t>School Bag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D7EDB-0DC4-4FB2-9071-DA968DA1BA2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Shoes, Socks</a:t>
            </a:r>
            <a:r>
              <a:rPr lang="en-US" dirty="0" smtClean="0"/>
              <a:t>, </a:t>
            </a:r>
            <a:r>
              <a:rPr lang="en-US" b="1" dirty="0" smtClean="0"/>
              <a:t>Lunch Box, Lunch Bag</a:t>
            </a:r>
            <a:r>
              <a:rPr lang="en-US" dirty="0" smtClean="0"/>
              <a:t>, Water Bottle, </a:t>
            </a:r>
            <a:r>
              <a:rPr lang="en-US" b="1" dirty="0" smtClean="0"/>
              <a:t>Uniform</a:t>
            </a:r>
            <a:r>
              <a:rPr lang="en-US" dirty="0" smtClean="0"/>
              <a:t>, </a:t>
            </a:r>
            <a:r>
              <a:rPr lang="en-US" b="1" dirty="0" smtClean="0"/>
              <a:t>School Bag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D7EDB-0DC4-4FB2-9071-DA968DA1BA2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D7EDB-0DC4-4FB2-9071-DA968DA1BA2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D7EDB-0DC4-4FB2-9071-DA968DA1BA2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D7EDB-0DC4-4FB2-9071-DA968DA1BA2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D7EDB-0DC4-4FB2-9071-DA968DA1BA2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D7EDB-0DC4-4FB2-9071-DA968DA1BA2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Exercise, Kitchen, Bathroom, Hall, Sweeping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D7EDB-0DC4-4FB2-9071-DA968DA1BA2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2" y="2130427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AD34-A2B2-495C-BF02-C553D63894A0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61FD-97CD-4360-9EF5-E7EA059F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AD34-A2B2-495C-BF02-C553D63894A0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61FD-97CD-4360-9EF5-E7EA059F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1" y="274640"/>
            <a:ext cx="65214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AD34-A2B2-495C-BF02-C553D63894A0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61FD-97CD-4360-9EF5-E7EA059F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AD34-A2B2-495C-BF02-C553D63894A0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61FD-97CD-4360-9EF5-E7EA059F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7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7" y="2906715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AD34-A2B2-495C-BF02-C553D63894A0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61FD-97CD-4360-9EF5-E7EA059F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2" y="1600202"/>
            <a:ext cx="43751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1" y="1600202"/>
            <a:ext cx="43751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AD34-A2B2-495C-BF02-C553D63894A0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61FD-97CD-4360-9EF5-E7EA059F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AD34-A2B2-495C-BF02-C553D63894A0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61FD-97CD-4360-9EF5-E7EA059F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AD34-A2B2-495C-BF02-C553D63894A0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61FD-97CD-4360-9EF5-E7EA059F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AD34-A2B2-495C-BF02-C553D63894A0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61FD-97CD-4360-9EF5-E7EA059F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4" y="273052"/>
            <a:ext cx="553772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AD34-A2B2-495C-BF02-C553D63894A0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61FD-97CD-4360-9EF5-E7EA059F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1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AD34-A2B2-495C-BF02-C553D63894A0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61FD-97CD-4360-9EF5-E7EA059F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DAD34-A2B2-495C-BF02-C553D63894A0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2" y="6356352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F61FD-97CD-4360-9EF5-E7EA059F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286000" y="1143000"/>
            <a:ext cx="0" cy="44958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3657600" y="1143000"/>
            <a:ext cx="0" cy="44958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105400" y="1143000"/>
            <a:ext cx="0" cy="44958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477000" y="1143000"/>
            <a:ext cx="0" cy="44958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848600" y="1143000"/>
            <a:ext cx="0" cy="44958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96400" y="1143000"/>
            <a:ext cx="0" cy="44958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2000" y="1143000"/>
            <a:ext cx="0" cy="44958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2000" y="5638800"/>
            <a:ext cx="85344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2000" y="1143000"/>
            <a:ext cx="85344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62000" y="1828800"/>
            <a:ext cx="85344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2000" y="3657600"/>
            <a:ext cx="85344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62200" y="1219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MON</a:t>
            </a:r>
            <a:endParaRPr lang="en-US" b="1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3733800" y="1219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TUE</a:t>
            </a:r>
            <a:endParaRPr lang="en-US" b="1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5105400" y="1219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WED</a:t>
            </a:r>
            <a:endParaRPr lang="en-US" b="1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6553200" y="1219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THU</a:t>
            </a:r>
            <a:endParaRPr lang="en-US" b="1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8001000" y="1219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FRI</a:t>
            </a:r>
            <a:endParaRPr lang="en-US" b="1" u="sng" dirty="0"/>
          </a:p>
        </p:txBody>
      </p:sp>
      <p:pic>
        <p:nvPicPr>
          <p:cNvPr id="20" name="Picture 19" descr="Ary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905000"/>
            <a:ext cx="914400" cy="1695938"/>
          </a:xfrm>
          <a:prstGeom prst="rect">
            <a:avLst/>
          </a:prstGeom>
        </p:spPr>
      </p:pic>
      <p:pic>
        <p:nvPicPr>
          <p:cNvPr id="21" name="Picture 20" descr="Amog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1" y="3733800"/>
            <a:ext cx="990599" cy="176106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450750" y="3886200"/>
            <a:ext cx="1173480" cy="1389163"/>
            <a:chOff x="2450750" y="3886200"/>
            <a:chExt cx="1173480" cy="1389163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684" y="3886200"/>
              <a:ext cx="629613" cy="62961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750" y="4724400"/>
              <a:ext cx="1173480" cy="550963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3779520" y="3886200"/>
            <a:ext cx="1173480" cy="1389163"/>
            <a:chOff x="2450750" y="3886200"/>
            <a:chExt cx="1173480" cy="1389163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684" y="3886200"/>
              <a:ext cx="629613" cy="629613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750" y="4724400"/>
              <a:ext cx="1173480" cy="550963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5227320" y="3886200"/>
            <a:ext cx="1173480" cy="1389163"/>
            <a:chOff x="2450750" y="3886200"/>
            <a:chExt cx="1173480" cy="1389163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684" y="3886200"/>
              <a:ext cx="629613" cy="629613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750" y="4724400"/>
              <a:ext cx="1173480" cy="550963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6629400" y="3886200"/>
            <a:ext cx="1173480" cy="1389163"/>
            <a:chOff x="2450750" y="3886200"/>
            <a:chExt cx="1173480" cy="1389163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684" y="3886200"/>
              <a:ext cx="629613" cy="629613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750" y="4724400"/>
              <a:ext cx="1173480" cy="550963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7970520" y="3886200"/>
            <a:ext cx="1173480" cy="1389163"/>
            <a:chOff x="2450750" y="3886200"/>
            <a:chExt cx="1173480" cy="1389163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684" y="3886200"/>
              <a:ext cx="629613" cy="62961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750" y="4724400"/>
              <a:ext cx="1173480" cy="550963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2438400" y="2057400"/>
            <a:ext cx="1173480" cy="1389163"/>
            <a:chOff x="2450750" y="3886200"/>
            <a:chExt cx="1173480" cy="1389163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684" y="3886200"/>
              <a:ext cx="629613" cy="629613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750" y="4724400"/>
              <a:ext cx="1173480" cy="550963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3767170" y="2057400"/>
            <a:ext cx="1173480" cy="1389163"/>
            <a:chOff x="2450750" y="3886200"/>
            <a:chExt cx="1173480" cy="1389163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684" y="3886200"/>
              <a:ext cx="629613" cy="629613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750" y="4724400"/>
              <a:ext cx="1173480" cy="550963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5214970" y="2057400"/>
            <a:ext cx="1173480" cy="1389163"/>
            <a:chOff x="2450750" y="3886200"/>
            <a:chExt cx="1173480" cy="1389163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684" y="3886200"/>
              <a:ext cx="629613" cy="629613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750" y="4724400"/>
              <a:ext cx="1173480" cy="550963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6617050" y="2057400"/>
            <a:ext cx="1173480" cy="1389163"/>
            <a:chOff x="2450750" y="3886200"/>
            <a:chExt cx="1173480" cy="1389163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684" y="3886200"/>
              <a:ext cx="629613" cy="629613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750" y="4724400"/>
              <a:ext cx="1173480" cy="550963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7958170" y="2057400"/>
            <a:ext cx="1173480" cy="1389163"/>
            <a:chOff x="2450750" y="3886200"/>
            <a:chExt cx="1173480" cy="1389163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684" y="3886200"/>
              <a:ext cx="629613" cy="629613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750" y="4724400"/>
              <a:ext cx="1173480" cy="55096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80999" y="457201"/>
          <a:ext cx="9296400" cy="6019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5656"/>
                <a:gridCol w="1403229"/>
                <a:gridCol w="1227826"/>
                <a:gridCol w="1403229"/>
                <a:gridCol w="1403229"/>
                <a:gridCol w="1403231"/>
              </a:tblGrid>
              <a:tr h="808199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/>
                </a:tc>
              </a:tr>
              <a:tr h="1042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42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42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42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42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 descr="Exerci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1" y="1371601"/>
            <a:ext cx="1676400" cy="779602"/>
          </a:xfrm>
          <a:prstGeom prst="rect">
            <a:avLst/>
          </a:prstGeom>
        </p:spPr>
      </p:pic>
      <p:pic>
        <p:nvPicPr>
          <p:cNvPr id="12" name="Picture 11" descr="comod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1" y="2362201"/>
            <a:ext cx="914399" cy="914399"/>
          </a:xfrm>
          <a:prstGeom prst="rect">
            <a:avLst/>
          </a:prstGeom>
        </p:spPr>
      </p:pic>
      <p:pic>
        <p:nvPicPr>
          <p:cNvPr id="13" name="Picture 12" descr="sof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400" y="3429000"/>
            <a:ext cx="1997242" cy="914400"/>
          </a:xfrm>
          <a:prstGeom prst="rect">
            <a:avLst/>
          </a:prstGeom>
        </p:spPr>
      </p:pic>
      <p:pic>
        <p:nvPicPr>
          <p:cNvPr id="14" name="Picture 13" descr="kitche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2000" y="4419600"/>
            <a:ext cx="1447800" cy="930729"/>
          </a:xfrm>
          <a:prstGeom prst="rect">
            <a:avLst/>
          </a:prstGeom>
        </p:spPr>
      </p:pic>
      <p:pic>
        <p:nvPicPr>
          <p:cNvPr id="15" name="Picture 14" descr="sweeping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6800" y="5562600"/>
            <a:ext cx="76200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09595" y="1219200"/>
          <a:ext cx="4038603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2"/>
                <a:gridCol w="609600"/>
                <a:gridCol w="533400"/>
                <a:gridCol w="609600"/>
                <a:gridCol w="609600"/>
                <a:gridCol w="609601"/>
              </a:tblGrid>
              <a:tr h="64770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20" descr="Sock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334" y="1928811"/>
            <a:ext cx="728663" cy="509587"/>
          </a:xfrm>
          <a:prstGeom prst="rect">
            <a:avLst/>
          </a:prstGeom>
          <a:ln w="15875">
            <a:solidFill>
              <a:schemeClr val="tx2">
                <a:lumMod val="50000"/>
              </a:schemeClr>
            </a:solidFill>
          </a:ln>
        </p:spPr>
      </p:pic>
      <p:pic>
        <p:nvPicPr>
          <p:cNvPr id="22" name="Picture 21" descr="SchoolSho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1997" y="2590798"/>
            <a:ext cx="762000" cy="533400"/>
          </a:xfrm>
          <a:prstGeom prst="rect">
            <a:avLst/>
          </a:prstGeom>
          <a:ln w="15875">
            <a:solidFill>
              <a:schemeClr val="tx2">
                <a:lumMod val="50000"/>
              </a:schemeClr>
            </a:solidFill>
          </a:ln>
        </p:spPr>
      </p:pic>
      <p:pic>
        <p:nvPicPr>
          <p:cNvPr id="31" name="Picture 30" descr="SchoolBag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1997" y="3276598"/>
            <a:ext cx="762000" cy="457200"/>
          </a:xfrm>
          <a:prstGeom prst="rect">
            <a:avLst/>
          </a:prstGeom>
          <a:ln w="15875">
            <a:solidFill>
              <a:schemeClr val="tx2">
                <a:lumMod val="50000"/>
              </a:schemeClr>
            </a:solidFill>
          </a:ln>
        </p:spPr>
      </p:pic>
      <p:pic>
        <p:nvPicPr>
          <p:cNvPr id="33" name="Picture 32" descr="UniformShirt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1997" y="3886198"/>
            <a:ext cx="761999" cy="457200"/>
          </a:xfrm>
          <a:prstGeom prst="rect">
            <a:avLst/>
          </a:prstGeom>
          <a:ln w="15875">
            <a:solidFill>
              <a:schemeClr val="tx2">
                <a:lumMod val="50000"/>
              </a:schemeClr>
            </a:solidFill>
          </a:ln>
        </p:spPr>
      </p:pic>
      <p:pic>
        <p:nvPicPr>
          <p:cNvPr id="34" name="Picture 33" descr="lunchbox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1997" y="4495798"/>
            <a:ext cx="762000" cy="533400"/>
          </a:xfrm>
          <a:prstGeom prst="rect">
            <a:avLst/>
          </a:prstGeom>
          <a:ln w="15875">
            <a:solidFill>
              <a:schemeClr val="tx2">
                <a:lumMod val="50000"/>
              </a:schemeClr>
            </a:solidFill>
          </a:ln>
        </p:spPr>
      </p:pic>
      <p:pic>
        <p:nvPicPr>
          <p:cNvPr id="35" name="Picture 34" descr="lunchbag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10800000" flipV="1">
            <a:off x="761997" y="5181598"/>
            <a:ext cx="762000" cy="457200"/>
          </a:xfrm>
          <a:prstGeom prst="rect">
            <a:avLst/>
          </a:prstGeom>
          <a:ln w="15875">
            <a:solidFill>
              <a:schemeClr val="tx2">
                <a:lumMod val="50000"/>
              </a:schemeClr>
            </a:solidFill>
          </a:ln>
        </p:spPr>
      </p:pic>
      <p:pic>
        <p:nvPicPr>
          <p:cNvPr id="36" name="Picture 35" descr="WaterBottle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1998" y="5867399"/>
            <a:ext cx="761999" cy="457199"/>
          </a:xfrm>
          <a:prstGeom prst="rect">
            <a:avLst/>
          </a:prstGeom>
          <a:ln w="15875">
            <a:solidFill>
              <a:schemeClr val="tx2">
                <a:lumMod val="50000"/>
              </a:schemeClr>
            </a:solidFill>
          </a:ln>
        </p:spPr>
      </p:pic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5105397" y="1219198"/>
          <a:ext cx="4038603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2"/>
                <a:gridCol w="609600"/>
                <a:gridCol w="533400"/>
                <a:gridCol w="609600"/>
                <a:gridCol w="609600"/>
                <a:gridCol w="609601"/>
              </a:tblGrid>
              <a:tr h="64770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8" name="Picture 37" descr="Sock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1136" y="1928809"/>
            <a:ext cx="728663" cy="509587"/>
          </a:xfrm>
          <a:prstGeom prst="rect">
            <a:avLst/>
          </a:prstGeom>
          <a:ln w="15875">
            <a:solidFill>
              <a:schemeClr val="tx2">
                <a:lumMod val="50000"/>
              </a:schemeClr>
            </a:solidFill>
          </a:ln>
        </p:spPr>
      </p:pic>
      <p:pic>
        <p:nvPicPr>
          <p:cNvPr id="39" name="Picture 38" descr="SchoolSho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7799" y="2590796"/>
            <a:ext cx="762000" cy="533400"/>
          </a:xfrm>
          <a:prstGeom prst="rect">
            <a:avLst/>
          </a:prstGeom>
          <a:ln w="15875">
            <a:solidFill>
              <a:schemeClr val="tx2">
                <a:lumMod val="50000"/>
              </a:schemeClr>
            </a:solidFill>
          </a:ln>
        </p:spPr>
      </p:pic>
      <p:pic>
        <p:nvPicPr>
          <p:cNvPr id="40" name="Picture 39" descr="SchoolBag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57799" y="3276596"/>
            <a:ext cx="762000" cy="457200"/>
          </a:xfrm>
          <a:prstGeom prst="rect">
            <a:avLst/>
          </a:prstGeom>
          <a:ln w="15875">
            <a:solidFill>
              <a:schemeClr val="tx2">
                <a:lumMod val="50000"/>
              </a:schemeClr>
            </a:solidFill>
          </a:ln>
        </p:spPr>
      </p:pic>
      <p:pic>
        <p:nvPicPr>
          <p:cNvPr id="42" name="Picture 41" descr="lunchbox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57799" y="4495796"/>
            <a:ext cx="762000" cy="533400"/>
          </a:xfrm>
          <a:prstGeom prst="rect">
            <a:avLst/>
          </a:prstGeom>
          <a:ln w="15875">
            <a:solidFill>
              <a:schemeClr val="tx2">
                <a:lumMod val="50000"/>
              </a:schemeClr>
            </a:solidFill>
          </a:ln>
        </p:spPr>
      </p:pic>
      <p:pic>
        <p:nvPicPr>
          <p:cNvPr id="43" name="Picture 42" descr="lunchbag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10800000" flipV="1">
            <a:off x="5257799" y="5181596"/>
            <a:ext cx="762000" cy="457200"/>
          </a:xfrm>
          <a:prstGeom prst="rect">
            <a:avLst/>
          </a:prstGeom>
          <a:ln w="15875">
            <a:solidFill>
              <a:schemeClr val="tx2">
                <a:lumMod val="50000"/>
              </a:schemeClr>
            </a:solidFill>
          </a:ln>
        </p:spPr>
      </p:pic>
      <p:pic>
        <p:nvPicPr>
          <p:cNvPr id="44" name="Picture 43" descr="WaterBottle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57800" y="5867397"/>
            <a:ext cx="761999" cy="457199"/>
          </a:xfrm>
          <a:prstGeom prst="rect">
            <a:avLst/>
          </a:prstGeom>
          <a:ln w="15875">
            <a:solidFill>
              <a:schemeClr val="tx2">
                <a:lumMod val="50000"/>
              </a:schemeClr>
            </a:solidFill>
          </a:ln>
        </p:spPr>
      </p:pic>
      <p:pic>
        <p:nvPicPr>
          <p:cNvPr id="47" name="Picture 46" descr="UniformFrock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57801" y="3886201"/>
            <a:ext cx="762000" cy="457200"/>
          </a:xfrm>
          <a:prstGeom prst="rect">
            <a:avLst/>
          </a:prstGeom>
          <a:ln w="15875">
            <a:solidFill>
              <a:schemeClr val="tx2">
                <a:lumMod val="50000"/>
              </a:schemeClr>
            </a:solidFill>
          </a:ln>
        </p:spPr>
      </p:pic>
      <p:pic>
        <p:nvPicPr>
          <p:cNvPr id="23" name="Picture 22" descr="Arya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29400" y="304800"/>
            <a:ext cx="451933" cy="838200"/>
          </a:xfrm>
          <a:prstGeom prst="rect">
            <a:avLst/>
          </a:prstGeom>
        </p:spPr>
      </p:pic>
      <p:pic>
        <p:nvPicPr>
          <p:cNvPr id="24" name="Picture 23" descr="Amogh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286000" y="228600"/>
            <a:ext cx="533399" cy="948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62000" y="1227666"/>
          <a:ext cx="84582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4495800"/>
                <a:gridCol w="838200"/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Earned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3" y="381001"/>
          <a:ext cx="9400024" cy="630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3247"/>
                <a:gridCol w="744415"/>
                <a:gridCol w="744415"/>
                <a:gridCol w="744415"/>
                <a:gridCol w="467042"/>
                <a:gridCol w="744415"/>
                <a:gridCol w="744415"/>
                <a:gridCol w="744415"/>
                <a:gridCol w="744415"/>
                <a:gridCol w="744415"/>
                <a:gridCol w="744415"/>
              </a:tblGrid>
              <a:tr h="1028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10287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ENG.</a:t>
                      </a:r>
                      <a:r>
                        <a:rPr lang="en-US" sz="1600" b="1" baseline="0" dirty="0" smtClean="0"/>
                        <a:t> LANG.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10287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ENG. LIT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 –</a:t>
                      </a:r>
                      <a:r>
                        <a:rPr lang="en-US" sz="1400" baseline="0" dirty="0" smtClean="0"/>
                        <a:t> 1</a:t>
                      </a:r>
                    </a:p>
                    <a:p>
                      <a:r>
                        <a:rPr lang="en-US" sz="1400" baseline="0" dirty="0" smtClean="0"/>
                        <a:t>L – 2</a:t>
                      </a:r>
                    </a:p>
                    <a:p>
                      <a:r>
                        <a:rPr lang="en-US" sz="1400" baseline="0" dirty="0" smtClean="0"/>
                        <a:t> 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 – 4</a:t>
                      </a:r>
                    </a:p>
                    <a:p>
                      <a:r>
                        <a:rPr lang="en-US" sz="1400" dirty="0" smtClean="0"/>
                        <a:t>L – 5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 – 6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10287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SCIENCE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</a:t>
                      </a:r>
                      <a:r>
                        <a:rPr lang="en-US" sz="1400" baseline="0" dirty="0" smtClean="0"/>
                        <a:t> – 1</a:t>
                      </a:r>
                    </a:p>
                    <a:p>
                      <a:r>
                        <a:rPr lang="en-US" sz="1400" baseline="0" dirty="0" smtClean="0"/>
                        <a:t>L – 2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 – 3</a:t>
                      </a:r>
                    </a:p>
                    <a:p>
                      <a:r>
                        <a:rPr lang="en-US" sz="1400" dirty="0" smtClean="0"/>
                        <a:t>L – 5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10287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MARATHI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</a:t>
                      </a:r>
                      <a:r>
                        <a:rPr lang="en-US" sz="1400" baseline="0" dirty="0" smtClean="0"/>
                        <a:t>ALF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10287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MATHS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MISSIN</a:t>
                      </a:r>
                    </a:p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SIGN, ASC, DESC, ODD, EVEN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2590800" y="3124200"/>
            <a:ext cx="304800" cy="304800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76600" y="4038600"/>
            <a:ext cx="304800" cy="304800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38600" y="6172200"/>
            <a:ext cx="304800" cy="304800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24400" y="1752600"/>
            <a:ext cx="304800" cy="304800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57800" y="3124200"/>
            <a:ext cx="304800" cy="304800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19800" y="4038600"/>
            <a:ext cx="304800" cy="304800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858000" y="6172200"/>
            <a:ext cx="304800" cy="304800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543800" y="1752600"/>
            <a:ext cx="304800" cy="304800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8229600" y="5029200"/>
            <a:ext cx="304800" cy="304800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991600" y="3124200"/>
            <a:ext cx="304800" cy="304800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ry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457199"/>
            <a:ext cx="609600" cy="838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3" y="381001"/>
          <a:ext cx="9220201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1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</a:tblGrid>
              <a:tr h="1028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</a:tr>
              <a:tr h="10287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ENG.</a:t>
                      </a:r>
                      <a:r>
                        <a:rPr lang="en-US" sz="1600" b="1" baseline="0" dirty="0" smtClean="0"/>
                        <a:t> LANG.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10287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ENG. LIT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REVISE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10287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SCIENCE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 – 6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REVISE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10287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MARATHI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HALF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REVISE</a:t>
                      </a:r>
                      <a:endParaRPr lang="en-US" sz="1400" dirty="0"/>
                    </a:p>
                  </a:txBody>
                  <a:tcPr/>
                </a:tc>
              </a:tr>
              <a:tr h="10287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MATHS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PLACE,</a:t>
                      </a:r>
                      <a:r>
                        <a:rPr lang="en-US" sz="1400" baseline="0" dirty="0" smtClean="0"/>
                        <a:t> EXPAND, SKIP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REVISE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2895600" y="5029200"/>
            <a:ext cx="304800" cy="304800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33800" y="4038600"/>
            <a:ext cx="304800" cy="304800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72000" y="6172200"/>
            <a:ext cx="304800" cy="304800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410200" y="1676400"/>
            <a:ext cx="304800" cy="304800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248400" y="3048000"/>
            <a:ext cx="304800" cy="304800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086600" y="6096000"/>
            <a:ext cx="304800" cy="304800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924800" y="4038600"/>
            <a:ext cx="304800" cy="304800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763000" y="5029200"/>
            <a:ext cx="304800" cy="304800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ry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457199"/>
            <a:ext cx="609600" cy="838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AMOGH CHAVAN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4800" y="228600"/>
          <a:ext cx="9220199" cy="6422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990600"/>
                <a:gridCol w="1066800"/>
                <a:gridCol w="1143000"/>
                <a:gridCol w="1013087"/>
                <a:gridCol w="957704"/>
                <a:gridCol w="957704"/>
                <a:gridCol w="957704"/>
              </a:tblGrid>
              <a:tr h="6902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</a:tr>
              <a:tr h="63846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ENG.</a:t>
                      </a:r>
                      <a:r>
                        <a:rPr lang="en-US" sz="1600" b="1" baseline="0" dirty="0" smtClean="0"/>
                        <a:t> LANG.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</a:t>
                      </a:r>
                      <a:r>
                        <a:rPr lang="en-US" sz="1600" baseline="0" dirty="0" smtClean="0"/>
                        <a:t> - 1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63846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EVS 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</a:t>
                      </a:r>
                      <a:r>
                        <a:rPr lang="en-US" sz="1600" baseline="0" dirty="0" smtClean="0"/>
                        <a:t> - 3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63846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HINDI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 -1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</a:t>
                      </a:r>
                      <a:r>
                        <a:rPr lang="en-US" sz="1600" baseline="0" dirty="0" smtClean="0"/>
                        <a:t> – 2,3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 – 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63846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MARATHI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</a:t>
                      </a:r>
                      <a:r>
                        <a:rPr lang="en-US" sz="1600" baseline="0" dirty="0" smtClean="0"/>
                        <a:t> – 10, 11</a:t>
                      </a:r>
                    </a:p>
                    <a:p>
                      <a:r>
                        <a:rPr lang="en-US" sz="1600" baseline="0" dirty="0" smtClean="0"/>
                        <a:t>G - 1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 – 13,15</a:t>
                      </a:r>
                    </a:p>
                    <a:p>
                      <a:r>
                        <a:rPr lang="en-US" sz="1600" dirty="0" smtClean="0"/>
                        <a:t>G</a:t>
                      </a:r>
                      <a:r>
                        <a:rPr lang="en-US" sz="1600" baseline="0" dirty="0" smtClean="0"/>
                        <a:t> -2</a:t>
                      </a:r>
                      <a:endParaRPr lang="en-US" sz="1600" dirty="0"/>
                    </a:p>
                  </a:txBody>
                  <a:tcPr/>
                </a:tc>
              </a:tr>
              <a:tr h="63846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MATHS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L-1</a:t>
                      </a:r>
                    </a:p>
                    <a:p>
                      <a:r>
                        <a:rPr lang="en-US" sz="1600" dirty="0" smtClean="0"/>
                        <a:t>L-2(1/2)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L-2(1/2)</a:t>
                      </a:r>
                    </a:p>
                    <a:p>
                      <a:r>
                        <a:rPr lang="en-US" sz="1600" dirty="0" smtClean="0"/>
                        <a:t>L-3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63846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EVS 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</a:t>
                      </a:r>
                      <a:r>
                        <a:rPr lang="en-US" sz="1600" baseline="0" dirty="0" smtClean="0"/>
                        <a:t> – 1, 2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</a:t>
                      </a:r>
                      <a:r>
                        <a:rPr lang="en-US" sz="1600" baseline="0" dirty="0" smtClean="0"/>
                        <a:t> – 3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63846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ENG. LIT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L-1</a:t>
                      </a:r>
                    </a:p>
                    <a:p>
                      <a:r>
                        <a:rPr lang="en-US" sz="1600" dirty="0" smtClean="0"/>
                        <a:t>L-2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L-3</a:t>
                      </a:r>
                    </a:p>
                    <a:p>
                      <a:r>
                        <a:rPr lang="en-US" sz="1600" dirty="0" smtClean="0"/>
                        <a:t>P-1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63846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SCIENCE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L-1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L-2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L-3</a:t>
                      </a:r>
                    </a:p>
                    <a:p>
                      <a:r>
                        <a:rPr lang="en-US" sz="1600" dirty="0" smtClean="0"/>
                        <a:t>L-4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624475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CIVCS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C - 1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Oval 15"/>
          <p:cNvSpPr/>
          <p:nvPr/>
        </p:nvSpPr>
        <p:spPr>
          <a:xfrm>
            <a:off x="3048000" y="4953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124200" y="3505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239000" y="4953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239000" y="3733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191000" y="5486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229600" y="5486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910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305800" y="2514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57800" y="4419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220200" y="4419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220200" y="6172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257800" y="3200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220200" y="3200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324600" y="1905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324600" y="121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324600" y="2514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mog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76200"/>
            <a:ext cx="533400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4800" y="228600"/>
          <a:ext cx="9220199" cy="6422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990600"/>
                <a:gridCol w="1066800"/>
                <a:gridCol w="1143000"/>
                <a:gridCol w="1013087"/>
                <a:gridCol w="957704"/>
                <a:gridCol w="957704"/>
                <a:gridCol w="957704"/>
              </a:tblGrid>
              <a:tr h="6902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63846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ENG.</a:t>
                      </a:r>
                      <a:r>
                        <a:rPr lang="en-US" sz="1600" b="1" baseline="0" dirty="0" smtClean="0"/>
                        <a:t> LANG.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 - 2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 - 3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63846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EVS 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</a:t>
                      </a:r>
                      <a:r>
                        <a:rPr lang="en-US" sz="1600" baseline="0" dirty="0" smtClean="0"/>
                        <a:t> - 9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 - 11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63846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HINDI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 -8,9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 – 10, G - 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 - 11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</a:t>
                      </a:r>
                      <a:r>
                        <a:rPr lang="en-US" sz="1600" baseline="0" dirty="0" smtClean="0"/>
                        <a:t> – 14</a:t>
                      </a:r>
                    </a:p>
                    <a:p>
                      <a:r>
                        <a:rPr lang="en-US" sz="1600" baseline="0" dirty="0" smtClean="0"/>
                        <a:t>G - II</a:t>
                      </a:r>
                      <a:endParaRPr lang="en-US" sz="1600" dirty="0"/>
                    </a:p>
                  </a:txBody>
                  <a:tcPr/>
                </a:tc>
              </a:tr>
              <a:tr h="63846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MARATHI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L-16,17</a:t>
                      </a:r>
                    </a:p>
                    <a:p>
                      <a:r>
                        <a:rPr lang="en-US" sz="1600" dirty="0" smtClean="0"/>
                        <a:t>G - 3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63846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MATHS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L-4</a:t>
                      </a:r>
                    </a:p>
                    <a:p>
                      <a:r>
                        <a:rPr lang="en-US" sz="1600" dirty="0" smtClean="0"/>
                        <a:t>L-7(1/2)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L-10</a:t>
                      </a:r>
                    </a:p>
                    <a:p>
                      <a:r>
                        <a:rPr lang="en-US" sz="1600" dirty="0" smtClean="0"/>
                        <a:t>L-7(1/2)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63846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EVS 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 - 4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63846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ENG. LIT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L-4</a:t>
                      </a:r>
                    </a:p>
                    <a:p>
                      <a:r>
                        <a:rPr lang="en-US" sz="1600" dirty="0" smtClean="0"/>
                        <a:t>P-2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L-5</a:t>
                      </a:r>
                    </a:p>
                    <a:p>
                      <a:r>
                        <a:rPr lang="en-US" sz="1600" dirty="0" smtClean="0"/>
                        <a:t>P-3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63846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SCIENCE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L-5</a:t>
                      </a:r>
                    </a:p>
                    <a:p>
                      <a:r>
                        <a:rPr lang="en-US" sz="1600" dirty="0" smtClean="0"/>
                        <a:t>L-7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L-13</a:t>
                      </a:r>
                      <a:endParaRPr lang="en-US" sz="1600" dirty="0"/>
                    </a:p>
                  </a:txBody>
                  <a:tcPr/>
                </a:tc>
              </a:tr>
              <a:tr h="624475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CIVCS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</a:t>
                      </a:r>
                      <a:r>
                        <a:rPr lang="en-US" sz="1600" baseline="0" dirty="0" smtClean="0"/>
                        <a:t> - 2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4114800" y="4953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53400" y="4953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91000" y="3581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305800" y="3505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34000" y="5410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144000" y="5410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34000" y="2514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220200" y="2514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248400" y="4419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248400" y="624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324600" y="3200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124200" y="1905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239000" y="182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124200" y="1295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315200" y="121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24200" y="2514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315200" y="2514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mog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76200"/>
            <a:ext cx="533400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4800" y="228600"/>
          <a:ext cx="5334000" cy="6422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990600"/>
                <a:gridCol w="1066800"/>
                <a:gridCol w="1143000"/>
              </a:tblGrid>
              <a:tr h="6902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</a:tr>
              <a:tr h="63846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ENG.</a:t>
                      </a:r>
                      <a:r>
                        <a:rPr lang="en-US" sz="1600" b="1" baseline="0" dirty="0" smtClean="0"/>
                        <a:t> LANG.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EL - 4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63846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EVS 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 -18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63846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HINDI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63846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MARATHI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 -19</a:t>
                      </a:r>
                    </a:p>
                    <a:p>
                      <a:r>
                        <a:rPr lang="en-US" sz="1600" dirty="0" smtClean="0"/>
                        <a:t>G</a:t>
                      </a:r>
                      <a:r>
                        <a:rPr lang="en-US" sz="1600" baseline="0" dirty="0" smtClean="0"/>
                        <a:t> – 4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63846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MATHS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63846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EVS 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 – 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63846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ENG. LIT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63846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SCIENCE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624475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CIVCS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 - 3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2895600" y="4419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624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71800" y="3200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182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14800" y="121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mog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76200"/>
            <a:ext cx="533400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360</Words>
  <Application>Microsoft Office PowerPoint</Application>
  <PresentationFormat>A4 Paper (210x297 mm)</PresentationFormat>
  <Paragraphs>190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AMOGH CHAVAN</vt:lpstr>
      <vt:lpstr>PowerPoint Presentation</vt:lpstr>
      <vt:lpstr>PowerPoint Presentation</vt:lpstr>
      <vt:lpstr>PowerPoint Presentation</vt:lpstr>
      <vt:lpstr>PowerPoint Presentation</vt:lpstr>
    </vt:vector>
  </TitlesOfParts>
  <Company>Siemens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ic002982</dc:creator>
  <cp:keywords>C_Unrestricted</cp:keywords>
  <cp:lastModifiedBy>Chavan, Pravin (CT RDA DS AA EM DG-PRO)</cp:lastModifiedBy>
  <cp:revision>11</cp:revision>
  <dcterms:created xsi:type="dcterms:W3CDTF">2017-06-18T08:42:15Z</dcterms:created>
  <dcterms:modified xsi:type="dcterms:W3CDTF">2018-09-09T04:40:41Z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