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5b15087b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5b15087b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5b15087b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5b15087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ec32fac0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ec32fac0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6c46177e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06c46177e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6c46177e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6c46177e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6c46177e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6c46177e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6c46177e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06c46177e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6c46177e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06c46177e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40921b01e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40921b01e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40921b01e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40921b01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491750c0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491750c0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ec32fac0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ec32fac0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ec32fac0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ec32fac0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ec32fac0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ec32fac0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6ba219b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6ba219b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5ac7053b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5ac7053b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ec32fac0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ec32fac0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odejs.org/e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by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Suresh 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819150" y="1480400"/>
            <a:ext cx="74430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react </a:t>
            </a: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useEffect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Hook allows us to perform side effects in your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components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lang="en" sz="1400">
                <a:solidFill>
                  <a:srgbClr val="0A0A2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Side effects are not predictable because they are actions which are performed with the </a:t>
            </a:r>
            <a:r>
              <a:rPr b="1" lang="en" sz="1400">
                <a:solidFill>
                  <a:srgbClr val="0A0A2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outside of our React components</a:t>
            </a:r>
            <a:r>
              <a:rPr lang="en" sz="1400">
                <a:solidFill>
                  <a:srgbClr val="0A0A2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to do something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Some examples of side effects are : </a:t>
            </a:r>
            <a:r>
              <a:rPr lang="en" sz="1400">
                <a:solidFill>
                  <a:srgbClr val="0A0A2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Making a request to an </a:t>
            </a:r>
            <a:r>
              <a:rPr b="1" lang="en" sz="1400">
                <a:solidFill>
                  <a:srgbClr val="0A0A2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API </a:t>
            </a:r>
            <a:r>
              <a:rPr lang="en" sz="1400">
                <a:solidFill>
                  <a:srgbClr val="0A0A2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 data from a backend server, Using unpredictable timing functions like </a:t>
            </a:r>
            <a:r>
              <a:rPr b="1" lang="en" sz="1400">
                <a:solidFill>
                  <a:srgbClr val="0A0A2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setTimeout </a:t>
            </a:r>
            <a:r>
              <a:rPr lang="en" sz="1400">
                <a:solidFill>
                  <a:srgbClr val="0A0A2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or </a:t>
            </a:r>
            <a:r>
              <a:rPr b="1" lang="en" sz="1400">
                <a:solidFill>
                  <a:srgbClr val="0A0A2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setInterval</a:t>
            </a:r>
            <a:endParaRPr b="1" sz="1400">
              <a:solidFill>
                <a:srgbClr val="0A0A2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useEffect accepts two arguments function and dependency, the second argument is optional.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React hook useEffect helps in adding componentDidUpdate and componentDidMount combined lifecycle in React functional component.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useEffect Hooks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819150" y="1480400"/>
            <a:ext cx="74430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import React ,{useState,useEffect} from 'react'</a:t>
            </a:r>
            <a:endParaRPr b="1" sz="900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function Timer() {</a:t>
            </a:r>
            <a:endParaRPr b="1" sz="900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const[count,setCount]=useState(0);</a:t>
            </a:r>
            <a:endParaRPr b="1" sz="900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useEffect(()=&gt;{</a:t>
            </a:r>
            <a:endParaRPr b="1" sz="900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setTimeout(()=&gt;{</a:t>
            </a:r>
            <a:endParaRPr b="1" sz="900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  setCount((count)=&gt;count+1)</a:t>
            </a:r>
            <a:endParaRPr b="1" sz="900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},1000)</a:t>
            </a:r>
            <a:endParaRPr b="1" sz="900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})</a:t>
            </a:r>
            <a:endParaRPr b="1" sz="900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return (</a:t>
            </a:r>
            <a:endParaRPr b="1" sz="900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&lt;&gt;</a:t>
            </a:r>
            <a:endParaRPr b="1" sz="900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&lt;h1&gt;I've rendered {count} times!&lt;/h1&gt;;</a:t>
            </a:r>
            <a:endParaRPr b="1" sz="900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&lt;/&gt;</a:t>
            </a:r>
            <a:endParaRPr b="1" sz="900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)}</a:t>
            </a:r>
            <a:endParaRPr b="1" sz="900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export default Timer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900">
              <a:solidFill>
                <a:srgbClr val="0000C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useEffect </a:t>
            </a:r>
            <a:r>
              <a:rPr lang="en"/>
              <a:t>Example: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681775" y="1480400"/>
            <a:ext cx="74430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 dependency Passed :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useEffect (()=&gt;{</a:t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8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//Runs on every render</a:t>
            </a:r>
            <a:endParaRPr b="1" sz="1000">
              <a:solidFill>
                <a:srgbClr val="98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})</a:t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An Empty array 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useEffect (()=&gt;{</a:t>
            </a:r>
            <a:endParaRPr b="1" sz="1000">
              <a:solidFill>
                <a:srgbClr val="0000FF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80000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//Runs only on the first  render</a:t>
            </a:r>
            <a:endParaRPr b="1" sz="1000">
              <a:solidFill>
                <a:srgbClr val="980000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},[])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Props or State values 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useEffect (()=&gt;{</a:t>
            </a:r>
            <a:endParaRPr b="1" sz="1000">
              <a:solidFill>
                <a:srgbClr val="0000FF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80000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//Runs on the first  render &amp;&amp; any time dependency value changes</a:t>
            </a:r>
            <a:endParaRPr b="1" sz="1000">
              <a:solidFill>
                <a:srgbClr val="980000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},[state])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5" name="Google Shape;195;p24"/>
          <p:cNvSpPr txBox="1"/>
          <p:nvPr>
            <p:ph type="title"/>
          </p:nvPr>
        </p:nvSpPr>
        <p:spPr>
          <a:xfrm>
            <a:off x="819150" y="845600"/>
            <a:ext cx="75057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useEffect Render -dependency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Calls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19150" y="1800200"/>
            <a:ext cx="36861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API stands for Application Programming Interface.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It serves as a data transmitter between different piece of software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Here are the possible ways to make an API call:</a:t>
            </a:r>
            <a:r>
              <a:rPr b="1" lang="en" sz="1400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XMLHttpRequest ,fetch,Axios,jQuery</a:t>
            </a:r>
            <a:endParaRPr b="1" sz="1400">
              <a:solidFill>
                <a:srgbClr val="2929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2" name="Google Shape;202;p2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825" y="1800175"/>
            <a:ext cx="3807799" cy="2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819150" y="1480400"/>
            <a:ext cx="74430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Nunito"/>
              <a:buChar char="●"/>
            </a:pPr>
            <a:r>
              <a:rPr b="1" lang="en" sz="1400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Get </a:t>
            </a: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→  Receive information as 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It read-only access to a resource.</a:t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Nunito"/>
              <a:buChar char="●"/>
            </a:pPr>
            <a:r>
              <a:rPr b="1" lang="en" sz="1400">
                <a:solidFill>
                  <a:srgbClr val="4444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POST → 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It is used to create or update a new resource.</a:t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Nunito"/>
              <a:buChar char="●"/>
            </a:pPr>
            <a:r>
              <a:rPr b="1" lang="en" sz="1400">
                <a:solidFill>
                  <a:srgbClr val="4444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PUT → 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It is used to update or replace an existing resource or create a new resource.</a:t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Nunito"/>
              <a:buChar char="●"/>
            </a:pPr>
            <a:r>
              <a:rPr b="1" lang="en" sz="1400">
                <a:solidFill>
                  <a:srgbClr val="4444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DELETE → 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It is used to remove a resource.</a:t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Syntex : (need to install package)</a:t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444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axios.get(url)</a:t>
            </a:r>
            <a:endParaRPr b="1" sz="1400">
              <a:solidFill>
                <a:srgbClr val="4444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444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.then((res) ) </a:t>
            </a:r>
            <a:endParaRPr b="1" sz="1400">
              <a:solidFill>
                <a:srgbClr val="4444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444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.catch((error))</a:t>
            </a:r>
            <a:endParaRPr b="1" sz="1400">
              <a:solidFill>
                <a:srgbClr val="4444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26"/>
          <p:cNvSpPr txBox="1"/>
          <p:nvPr>
            <p:ph type="title"/>
          </p:nvPr>
        </p:nvSpPr>
        <p:spPr>
          <a:xfrm>
            <a:off x="819150" y="845600"/>
            <a:ext cx="75057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Methods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819150" y="1480400"/>
            <a:ext cx="74430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import { useEffect, useState } from "react"</a:t>
            </a:r>
            <a:endParaRPr b="1" sz="900">
              <a:solidFill>
                <a:srgbClr val="0000C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import axios from 'axios';</a:t>
            </a:r>
            <a:endParaRPr b="1" sz="900">
              <a:solidFill>
                <a:srgbClr val="0000C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function ApiCalls(){</a:t>
            </a:r>
            <a:endParaRPr b="1" sz="900">
              <a:solidFill>
                <a:srgbClr val="0000C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const[fetchData,setFetchData]=useState([])</a:t>
            </a:r>
            <a:endParaRPr b="1" sz="900">
              <a:solidFill>
                <a:srgbClr val="0000C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useEffect(()=&gt;{</a:t>
            </a:r>
            <a:endParaRPr b="1" sz="900">
              <a:solidFill>
                <a:srgbClr val="0000C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callAPI()</a:t>
            </a:r>
            <a:endParaRPr b="1" sz="900">
              <a:solidFill>
                <a:srgbClr val="0000C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},[] )</a:t>
            </a:r>
            <a:endParaRPr b="1" sz="900">
              <a:solidFill>
                <a:srgbClr val="0000C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function  callAPI (){</a:t>
            </a:r>
            <a:endParaRPr b="1" sz="900">
              <a:solidFill>
                <a:srgbClr val="0000C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axios.get('https://jsonplaceholder.typicode.com/users')</a:t>
            </a:r>
            <a:endParaRPr b="1" sz="900">
              <a:solidFill>
                <a:srgbClr val="0000C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.then(</a:t>
            </a:r>
            <a:endParaRPr b="1" sz="900">
              <a:solidFill>
                <a:srgbClr val="0000C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(res) =&gt; {</a:t>
            </a:r>
            <a:endParaRPr b="1" sz="900">
              <a:solidFill>
                <a:srgbClr val="0000C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  console.log("api res", res.data);  </a:t>
            </a:r>
            <a:endParaRPr b="1" sz="900">
              <a:solidFill>
                <a:srgbClr val="0000C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  setFetchData(res.data)</a:t>
            </a:r>
            <a:endParaRPr b="1" sz="900">
              <a:solidFill>
                <a:srgbClr val="0000C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</a:t>
            </a:r>
            <a:r>
              <a:rPr b="1" lang="en" sz="900">
                <a:solidFill>
                  <a:srgbClr val="0000C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}</a:t>
            </a:r>
            <a:r>
              <a:rPr b="1" lang="en" sz="900">
                <a:solidFill>
                  <a:srgbClr val="0000C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</a:t>
            </a:r>
            <a:endParaRPr b="1" sz="900">
              <a:solidFill>
                <a:srgbClr val="0000C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</a:t>
            </a:r>
            <a:endParaRPr b="1" sz="900">
              <a:solidFill>
                <a:srgbClr val="0000C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" name="Google Shape;215;p27"/>
          <p:cNvSpPr txBox="1"/>
          <p:nvPr>
            <p:ph type="title"/>
          </p:nvPr>
        </p:nvSpPr>
        <p:spPr>
          <a:xfrm>
            <a:off x="819150" y="845600"/>
            <a:ext cx="75057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Axios </a:t>
            </a:r>
            <a:r>
              <a:rPr lang="en"/>
              <a:t>Example: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819150" y="1480400"/>
            <a:ext cx="74430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.catch((error) =&gt; {</a:t>
            </a:r>
            <a:endParaRPr b="1" sz="900">
              <a:solidFill>
                <a:srgbClr val="0000CD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      console.log('res Account error', error);</a:t>
            </a:r>
            <a:endParaRPr b="1" sz="900">
              <a:solidFill>
                <a:srgbClr val="0000CD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    })</a:t>
            </a:r>
            <a:endParaRPr b="1" sz="900">
              <a:solidFill>
                <a:srgbClr val="0000CD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}</a:t>
            </a:r>
            <a:endParaRPr b="1" sz="900">
              <a:solidFill>
                <a:srgbClr val="0000CD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CD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return(</a:t>
            </a:r>
            <a:endParaRPr b="1" sz="900">
              <a:solidFill>
                <a:srgbClr val="0000CD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    &lt;div&gt;{</a:t>
            </a:r>
            <a:endParaRPr b="1" sz="900">
              <a:solidFill>
                <a:srgbClr val="0000CD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fetchData &amp;&amp; fetchData.map((i)=&gt; &lt;div&gt;{i.username} &lt;/div&gt;)}</a:t>
            </a:r>
            <a:endParaRPr b="1" sz="900">
              <a:solidFill>
                <a:srgbClr val="0000CD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    &lt;/div&gt;</a:t>
            </a:r>
            <a:endParaRPr b="1" sz="900">
              <a:solidFill>
                <a:srgbClr val="0000CD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)</a:t>
            </a:r>
            <a:endParaRPr b="1" sz="900">
              <a:solidFill>
                <a:srgbClr val="0000CD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}</a:t>
            </a:r>
            <a:endParaRPr b="1" sz="900">
              <a:solidFill>
                <a:srgbClr val="0000CD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CD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export default ApiCalls</a:t>
            </a:r>
            <a:endParaRPr b="1" sz="900">
              <a:solidFill>
                <a:srgbClr val="0000CD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CD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C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1" name="Google Shape;221;p28"/>
          <p:cNvSpPr txBox="1"/>
          <p:nvPr>
            <p:ph type="title"/>
          </p:nvPr>
        </p:nvSpPr>
        <p:spPr>
          <a:xfrm>
            <a:off x="819150" y="845600"/>
            <a:ext cx="75057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Axios Example: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819150" y="1480400"/>
            <a:ext cx="74430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React Router </a:t>
            </a: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is  a </a:t>
            </a:r>
            <a:r>
              <a:rPr lang="en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standard library for routing in React. </a:t>
            </a:r>
            <a:endParaRPr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It enables the navigation among views of various components (navigate from one page to another page )  in a React Application, allows changing the browser URL, and keeps the UI in sync with the URL.</a:t>
            </a:r>
            <a:endParaRPr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However, the core React library doesn’t come with a page routing mechanism by default. For this, we need to make use of a library named React Router.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○"/>
            </a:pPr>
            <a:r>
              <a:rPr b="1" lang="en" sz="1400">
                <a:solidFill>
                  <a:srgbClr val="000000"/>
                </a:solidFill>
                <a:highlight>
                  <a:srgbClr val="DBFFDB"/>
                </a:highlight>
                <a:latin typeface="Nunito"/>
                <a:ea typeface="Nunito"/>
                <a:cs typeface="Nunito"/>
                <a:sym typeface="Nunito"/>
              </a:rPr>
              <a:t>npm i react-router-dom</a:t>
            </a:r>
            <a:endParaRPr b="1" i="1"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29"/>
          <p:cNvSpPr txBox="1"/>
          <p:nvPr>
            <p:ph type="title"/>
          </p:nvPr>
        </p:nvSpPr>
        <p:spPr>
          <a:xfrm>
            <a:off x="819150" y="845600"/>
            <a:ext cx="75057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1388554" y="143739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193775" y="301150"/>
            <a:ext cx="5018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Index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1341700" y="993850"/>
            <a:ext cx="5279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JS Frameworks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React Prerequisite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JSX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Create React JS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React Components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React Hooks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480400"/>
            <a:ext cx="74430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141F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141F"/>
                </a:solidFill>
                <a:latin typeface="Nunito"/>
                <a:ea typeface="Nunito"/>
                <a:cs typeface="Nunito"/>
                <a:sym typeface="Nunito"/>
              </a:rPr>
              <a:t>React JS coding Hierarchy is Components → Services → Route</a:t>
            </a:r>
            <a:endParaRPr sz="1400">
              <a:solidFill>
                <a:srgbClr val="0014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14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141F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141F"/>
                </a:solidFill>
                <a:latin typeface="Nunito"/>
                <a:ea typeface="Nunito"/>
                <a:cs typeface="Nunito"/>
                <a:sym typeface="Nunito"/>
              </a:rPr>
              <a:t>Component is → tab/button/page</a:t>
            </a:r>
            <a:endParaRPr sz="1400">
              <a:solidFill>
                <a:srgbClr val="0014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14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141F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141F"/>
                </a:solidFill>
                <a:latin typeface="Nunito"/>
                <a:ea typeface="Nunito"/>
                <a:cs typeface="Nunito"/>
                <a:sym typeface="Nunito"/>
              </a:rPr>
              <a:t>Services </a:t>
            </a:r>
            <a:r>
              <a:rPr lang="en" sz="1400">
                <a:solidFill>
                  <a:srgbClr val="00141F"/>
                </a:solidFill>
                <a:latin typeface="Nunito"/>
                <a:ea typeface="Nunito"/>
                <a:cs typeface="Nunito"/>
                <a:sym typeface="Nunito"/>
              </a:rPr>
              <a:t>is → like event,Services based on request and response rendered on the result</a:t>
            </a:r>
            <a:endParaRPr sz="1400">
              <a:solidFill>
                <a:srgbClr val="0014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14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141F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141F"/>
                </a:solidFill>
                <a:latin typeface="Nunito"/>
                <a:ea typeface="Nunito"/>
                <a:cs typeface="Nunito"/>
                <a:sym typeface="Nunito"/>
              </a:rPr>
              <a:t>Route is → like Navigation/path</a:t>
            </a:r>
            <a:endParaRPr sz="1400">
              <a:solidFill>
                <a:srgbClr val="0014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14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480400"/>
            <a:ext cx="74430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You’ll need to have </a:t>
            </a:r>
            <a:r>
              <a:rPr lang="en" sz="1400">
                <a:solidFill>
                  <a:srgbClr val="1A1A1A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Node &gt;= 14.0.0 and npm &gt;= 5.6</a:t>
            </a: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on your machine.to  check versions  </a:t>
            </a:r>
            <a:r>
              <a:rPr b="1"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b="1"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ode -v and npm -v 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 create a project, run: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b="1"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px create-react-app AppName</a:t>
            </a:r>
            <a:endParaRPr b="1"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cd AppName</a:t>
            </a:r>
            <a:endParaRPr b="1"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b="1"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pm start</a:t>
            </a:r>
            <a:endParaRPr b="1"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Explain Folder </a:t>
            </a: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structure</a:t>
            </a:r>
            <a:r>
              <a:rPr lang="en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React </a:t>
            </a:r>
            <a:r>
              <a:rPr lang="en"/>
              <a:t>App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480400"/>
            <a:ext cx="7443000" cy="3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These are simply JavaScript functions. We can create a functional component to React by writing a JavaScript function</a:t>
            </a:r>
            <a:endParaRPr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141F"/>
                </a:solidFill>
                <a:latin typeface="Nunito"/>
                <a:ea typeface="Nunito"/>
                <a:cs typeface="Nunito"/>
                <a:sym typeface="Nunito"/>
              </a:rPr>
              <a:t>Hooks Concepts</a:t>
            </a:r>
            <a:endParaRPr sz="1400">
              <a:solidFill>
                <a:srgbClr val="0014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14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import React from 'react'</a:t>
            </a:r>
            <a:endParaRPr b="1"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function FunComp() {</a:t>
            </a:r>
            <a:endParaRPr b="1"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  return (</a:t>
            </a:r>
            <a:endParaRPr b="1"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    &lt;div&gt;FunComp&lt;/div&gt;</a:t>
            </a:r>
            <a:endParaRPr b="1"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  )</a:t>
            </a:r>
            <a:endParaRPr b="1"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}</a:t>
            </a:r>
            <a:endParaRPr b="1"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export default FunComp</a:t>
            </a:r>
            <a:endParaRPr b="1" sz="1400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</a:t>
            </a:r>
            <a:r>
              <a:rPr lang="en"/>
              <a:t> Component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480400"/>
            <a:ext cx="74430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Hooks were added to React in Version 16.8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Hooks allow function components to have access to state and other React Feature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You must import Hooks from react 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Hooks can only be called inside React functional component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Hooks can only be called at the top level of the component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Mostly used Hooks are </a:t>
            </a: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useState , useEffect, useRef, useContext</a:t>
            </a:r>
            <a:endParaRPr b="1" sz="1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Hooks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480400"/>
            <a:ext cx="74430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Syntax: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The first element is the initial state, and the second one is a function used to update the state (variable).</a:t>
            </a:r>
            <a:endParaRPr b="1" sz="1400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const [state, setState] = useState(initialState)  </a:t>
            </a:r>
            <a:endParaRPr b="1"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A1A1A"/>
                </a:solidFill>
                <a:latin typeface="Nunito"/>
                <a:ea typeface="Nunito"/>
                <a:cs typeface="Nunito"/>
                <a:sym typeface="Nunito"/>
              </a:rPr>
              <a:t>FormEx:</a:t>
            </a:r>
            <a:endParaRPr b="1" sz="1400">
              <a:solidFill>
                <a:srgbClr val="1A1A1A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13716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(…data) indicates every data.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13716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[e.target.name]:[e.target.value] indicates a particular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username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(name) = that particular age(value).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useState Hooks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480400"/>
            <a:ext cx="74430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66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 React, { useState } from 'react'</a:t>
            </a:r>
            <a:endParaRPr b="1" sz="660">
              <a:solidFill>
                <a:srgbClr val="000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660">
              <a:solidFill>
                <a:srgbClr val="000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66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function UseStateEx() {</a:t>
            </a:r>
            <a:endParaRPr b="1" sz="660">
              <a:solidFill>
                <a:srgbClr val="000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66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const[count,setCount]=useState(0);</a:t>
            </a:r>
            <a:endParaRPr b="1" sz="660">
              <a:solidFill>
                <a:srgbClr val="000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66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const[name,setName]=useState('')</a:t>
            </a:r>
            <a:endParaRPr b="1" sz="660">
              <a:solidFill>
                <a:srgbClr val="000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66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const handleClick =()=&gt;{</a:t>
            </a:r>
            <a:endParaRPr b="1" sz="660">
              <a:solidFill>
                <a:srgbClr val="000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66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setCount(count+1)</a:t>
            </a:r>
            <a:endParaRPr b="1" sz="660">
              <a:solidFill>
                <a:srgbClr val="000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66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660">
              <a:solidFill>
                <a:srgbClr val="000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66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const nameChange=(e)=&gt;{</a:t>
            </a:r>
            <a:endParaRPr b="1" sz="660">
              <a:solidFill>
                <a:srgbClr val="000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66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setName(e.target.val</a:t>
            </a:r>
            <a:r>
              <a:rPr b="1" lang="en" sz="66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ue)</a:t>
            </a:r>
            <a:endParaRPr b="1" sz="660">
              <a:solidFill>
                <a:srgbClr val="000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66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660">
              <a:solidFill>
                <a:srgbClr val="000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66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 b="1" sz="660">
              <a:solidFill>
                <a:srgbClr val="000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66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&lt;div&gt;</a:t>
            </a:r>
            <a:endParaRPr b="1" sz="660">
              <a:solidFill>
                <a:srgbClr val="000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66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&lt;h1&gt; counter : {count}&lt;/h1&gt;</a:t>
            </a:r>
            <a:endParaRPr b="1" sz="660">
              <a:solidFill>
                <a:srgbClr val="000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66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&lt;h2&gt; name : {name}&lt;/h2&gt;</a:t>
            </a:r>
            <a:endParaRPr b="1" sz="660">
              <a:solidFill>
                <a:srgbClr val="000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66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&lt;label&gt;Name&lt;/label&gt; &lt;br/&gt;</a:t>
            </a:r>
            <a:endParaRPr b="1" sz="660">
              <a:solidFill>
                <a:srgbClr val="000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66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&lt;input type='text' value={name} onChange={nameChange} /&gt;</a:t>
            </a:r>
            <a:endParaRPr b="1" sz="660">
              <a:solidFill>
                <a:srgbClr val="000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66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&lt;button onClick={handleClick} &gt; increase &lt;/button&gt;</a:t>
            </a:r>
            <a:endParaRPr b="1" sz="660">
              <a:solidFill>
                <a:srgbClr val="000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66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endParaRPr b="1" sz="660">
              <a:solidFill>
                <a:srgbClr val="000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66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b="1" sz="660">
              <a:solidFill>
                <a:srgbClr val="000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66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660">
              <a:solidFill>
                <a:srgbClr val="000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660">
                <a:solidFill>
                  <a:srgbClr val="0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UseStateEx</a:t>
            </a:r>
            <a:endParaRPr b="1" sz="660">
              <a:solidFill>
                <a:srgbClr val="00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useState </a:t>
            </a:r>
            <a:r>
              <a:rPr lang="en"/>
              <a:t>Hooks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1480400"/>
            <a:ext cx="74430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013">
                <a:solidFill>
                  <a:schemeClr val="accent6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import React,{useState} from "react";</a:t>
            </a:r>
            <a:endParaRPr b="1" sz="1013">
              <a:solidFill>
                <a:schemeClr val="accent6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013">
                <a:solidFill>
                  <a:schemeClr val="accent6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function CompA(params){</a:t>
            </a:r>
            <a:endParaRPr b="1" sz="1013">
              <a:solidFill>
                <a:schemeClr val="accent6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013">
                <a:solidFill>
                  <a:schemeClr val="accent6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const [color,setColor]= useState('Red')</a:t>
            </a:r>
            <a:endParaRPr b="1" sz="1013">
              <a:solidFill>
                <a:schemeClr val="accent6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013">
                <a:solidFill>
                  <a:schemeClr val="accent6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console.log(params.props)</a:t>
            </a:r>
            <a:endParaRPr b="1" sz="1013">
              <a:solidFill>
                <a:schemeClr val="accent6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013">
                <a:solidFill>
                  <a:schemeClr val="accent6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return(</a:t>
            </a:r>
            <a:endParaRPr b="1" sz="1013">
              <a:solidFill>
                <a:schemeClr val="accent6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013">
                <a:solidFill>
                  <a:schemeClr val="accent6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  &lt;div&gt;</a:t>
            </a:r>
            <a:endParaRPr b="1" sz="1013">
              <a:solidFill>
                <a:schemeClr val="accent6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013">
                <a:solidFill>
                  <a:schemeClr val="accent6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    &lt;h1&gt;My favorite color is {color}!&lt;/h1&gt;</a:t>
            </a:r>
            <a:endParaRPr b="1" sz="1013">
              <a:solidFill>
                <a:schemeClr val="accent6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013">
                <a:solidFill>
                  <a:schemeClr val="accent6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  &lt;button type="button" onClick={() =&gt; setColor("blue")}&gt;Blue&lt;/button&gt;</a:t>
            </a:r>
            <a:endParaRPr b="1" sz="1013">
              <a:solidFill>
                <a:schemeClr val="accent6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013">
                <a:solidFill>
                  <a:schemeClr val="accent6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  &lt;button type="button" onClick={() =&gt; setColor("red")}&gt;Red&lt;/button&gt;</a:t>
            </a:r>
            <a:endParaRPr b="1" sz="1013">
              <a:solidFill>
                <a:schemeClr val="accent6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013">
                <a:solidFill>
                  <a:schemeClr val="accent6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  &lt;button type="button" onClick={() =&gt; setColor("pink")}&gt;Pink&lt;/button&gt;</a:t>
            </a:r>
            <a:endParaRPr b="1" sz="1013">
              <a:solidFill>
                <a:schemeClr val="accent6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013">
                <a:solidFill>
                  <a:schemeClr val="accent6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  &lt;button type="button"onClick={() =&gt; setColor("green")}&gt;Green&lt;/button&gt;</a:t>
            </a:r>
            <a:endParaRPr b="1" sz="1013">
              <a:solidFill>
                <a:schemeClr val="accent6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013">
                <a:solidFill>
                  <a:schemeClr val="accent6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  &lt;/div&gt;</a:t>
            </a:r>
            <a:endParaRPr b="1" sz="1013">
              <a:solidFill>
                <a:schemeClr val="accent6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013">
                <a:solidFill>
                  <a:schemeClr val="accent6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   )</a:t>
            </a:r>
            <a:endParaRPr b="1" sz="1013">
              <a:solidFill>
                <a:schemeClr val="accent6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013">
                <a:solidFill>
                  <a:schemeClr val="accent6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}</a:t>
            </a:r>
            <a:endParaRPr b="1" sz="1013">
              <a:solidFill>
                <a:schemeClr val="accent6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013">
                <a:solidFill>
                  <a:schemeClr val="accent6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export default CompA;</a:t>
            </a:r>
            <a:endParaRPr b="1" sz="1013">
              <a:solidFill>
                <a:schemeClr val="accent6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013">
              <a:solidFill>
                <a:schemeClr val="accent6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useState Example: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