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67d623795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67d623795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b6b5e362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6b6b5e362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b6b5e362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6b6b5e362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f3c304ef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f3c304ef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03e978f12290b24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03e978f12290b24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3e978f12290b24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03e978f12290b24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03e978f12290b24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03e978f12290b24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3e978f12290b24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3e978f12290b24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03e978f12290b2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03e978f12290b2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03e978f12290b2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03e978f12290b2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03e978f12290b2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03e978f12290b2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7d623795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67d623795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03e978f12290b2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03e978f12290b2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03e978f12290b24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03e978f12290b24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03e978f12290b24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03e978f12290b24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8229716d2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8229716d2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8229716d2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8229716d2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229716d2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229716d2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229716d2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229716d2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8229716d2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8229716d2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8229716d2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8229716d2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7d623795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67d623795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7d623795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7d623795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7d62386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67d62386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b6b5e36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b6b5e36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b6b5e362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b6b5e362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b6b5e362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b6b5e362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b6b5e36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b6b5e36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23400" y="442325"/>
            <a:ext cx="8520600" cy="8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00"/>
              <a:t>   </a:t>
            </a:r>
            <a:r>
              <a:rPr lang="en-GB" sz="4200" u="sng"/>
              <a:t>RESUME CLASSIFICATION</a:t>
            </a:r>
            <a:endParaRPr sz="4200" u="sng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1123250"/>
            <a:ext cx="9455700" cy="37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By:-</a:t>
            </a:r>
            <a:endParaRPr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    </a:t>
            </a:r>
            <a:r>
              <a:rPr lang="en-GB" sz="2000" dirty="0">
                <a:solidFill>
                  <a:schemeClr val="dk1"/>
                </a:solidFill>
              </a:rPr>
              <a:t>    </a:t>
            </a:r>
            <a:r>
              <a:rPr lang="en-GB" sz="1924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Pravin B. </a:t>
            </a:r>
            <a:r>
              <a:rPr lang="en-GB" sz="192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Shende</a:t>
            </a:r>
            <a:endParaRPr lang="en-GB" sz="272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2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GB" sz="1924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 </a:t>
            </a:r>
            <a:r>
              <a:rPr lang="en-GB" sz="1924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Divya</a:t>
            </a:r>
            <a:r>
              <a:rPr lang="en-GB" sz="1924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924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Jeetu</a:t>
            </a:r>
            <a:r>
              <a:rPr lang="en-GB" sz="1924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924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Jethani</a:t>
            </a:r>
            <a:endParaRPr sz="2724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24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GB" sz="1924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</a:t>
            </a:r>
            <a:r>
              <a:rPr lang="en-GB" sz="1924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Saranrraj</a:t>
            </a:r>
            <a:r>
              <a:rPr lang="en-GB" sz="1924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  <a:endParaRPr sz="2724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24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GB" sz="2018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 </a:t>
            </a:r>
            <a:r>
              <a:rPr lang="en-GB" sz="1924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Shivani  </a:t>
            </a:r>
            <a:r>
              <a:rPr lang="en-GB" sz="1924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Narvekar</a:t>
            </a:r>
            <a:endParaRPr sz="2724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24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GB" sz="1924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Nayan</a:t>
            </a:r>
            <a:r>
              <a:rPr lang="en-GB" sz="1924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Kumar Mallick</a:t>
            </a:r>
            <a:endParaRPr sz="2724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24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i="1" dirty="0">
                <a:solidFill>
                  <a:schemeClr val="dk1"/>
                </a:solidFill>
              </a:rPr>
              <a:t>  Mentor:- Karthik </a:t>
            </a:r>
            <a:r>
              <a:rPr lang="en-GB" sz="2000" i="1" dirty="0" err="1">
                <a:solidFill>
                  <a:schemeClr val="dk1"/>
                </a:solidFill>
              </a:rPr>
              <a:t>Muskula</a:t>
            </a:r>
            <a:r>
              <a:rPr lang="en-GB" sz="2000" i="1" dirty="0">
                <a:solidFill>
                  <a:schemeClr val="dk1"/>
                </a:solidFill>
              </a:rPr>
              <a:t>    </a:t>
            </a:r>
            <a:r>
              <a:rPr lang="en-GB" sz="2000" dirty="0">
                <a:solidFill>
                  <a:schemeClr val="dk1"/>
                </a:solidFill>
              </a:rPr>
              <a:t>                                           Date:-03/10/2022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525" y="1617600"/>
            <a:ext cx="5605476" cy="272972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914400" y="2150224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</a:t>
            </a:r>
            <a:r>
              <a:rPr lang="en-GB" b="1" u="sng"/>
              <a:t>CATEGORY DISTRIBUTION THROUGH PIE CHART</a:t>
            </a:r>
            <a:endParaRPr b="1" u="sng"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pie chart shows the no. of percentage of each category in the total applications.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0 is PeopleSoft Resume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1 is React JS Developer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Resume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2 is SQL Developer Lightning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Insight Resume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3 is Workday Resume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00" y="2030875"/>
            <a:ext cx="5001100" cy="31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         </a:t>
            </a:r>
            <a:r>
              <a:rPr lang="en-GB" b="1" u="sng"/>
              <a:t>FREQUENCY OF WORD IN EACH CATEGORY</a:t>
            </a:r>
            <a:endParaRPr b="1" u="sng"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144000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</a:t>
            </a:r>
            <a:r>
              <a:rPr lang="en-GB" b="1" u="sng"/>
              <a:t>LEMMATIZATION</a:t>
            </a:r>
            <a:endParaRPr b="1" u="sng"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use lemmatization for accuracy as our dataset is small.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no of lemmatized words are 1832.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705" y="2073325"/>
            <a:ext cx="60476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11700" y="661625"/>
            <a:ext cx="8472900" cy="37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rgbClr val="000000"/>
                </a:solidFill>
              </a:rPr>
              <a:t>Model Building </a:t>
            </a:r>
            <a:endParaRPr b="1"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22800" y="256984"/>
            <a:ext cx="8498400" cy="8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 Classifier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5473"/>
            <a:ext cx="8839201" cy="34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267414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SVM Classifier</a:t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914400" y="2145607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75" y="1109225"/>
            <a:ext cx="7802949" cy="35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212019"/>
            <a:ext cx="8520600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Multinomial NB Classifier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6225"/>
            <a:ext cx="8839201" cy="35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623400" y="322809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Regression Classifier 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5425"/>
            <a:ext cx="8839201" cy="29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50746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AdaBoost Classifier 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1660"/>
            <a:ext cx="8839201" cy="2782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11700" y="477997"/>
            <a:ext cx="8520600" cy="8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GradientBoosting Classifier</a:t>
            </a:r>
            <a:endParaRPr/>
          </a:p>
        </p:txBody>
      </p:sp>
      <p:sp>
        <p:nvSpPr>
          <p:cNvPr id="181" name="Google Shape;181;p31"/>
          <p:cNvSpPr txBox="1"/>
          <p:nvPr/>
        </p:nvSpPr>
        <p:spPr>
          <a:xfrm>
            <a:off x="914400" y="2145607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575650"/>
            <a:ext cx="7539626" cy="28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                             </a:t>
            </a:r>
            <a:r>
              <a:rPr lang="en-GB" b="1" u="sng"/>
              <a:t>BUSINESS OBJECTIVE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100">
                <a:solidFill>
                  <a:schemeClr val="dk1"/>
                </a:solidFill>
              </a:rPr>
              <a:t>The resume classification solution should significantly reduce the manual human effort in the HRM.</a:t>
            </a:r>
            <a:endParaRPr sz="2100"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GB" sz="2100">
                <a:solidFill>
                  <a:schemeClr val="dk1"/>
                </a:solidFill>
              </a:rPr>
              <a:t> Our model should achieve a higher level of accuracy and automation with minimal human intervention.</a:t>
            </a:r>
            <a:endParaRPr sz="21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424367"/>
            <a:ext cx="85206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XtremeGradientBoosting Classifier</a:t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8867"/>
            <a:ext cx="8839201" cy="2889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395550" y="472663"/>
            <a:ext cx="8352900" cy="9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LightGradientBoosting Classifier</a:t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8863"/>
            <a:ext cx="8839200" cy="3053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/>
              <a:t>Model Evaluation </a:t>
            </a:r>
            <a:endParaRPr b="1" u="sng"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0600"/>
            <a:ext cx="8839201" cy="35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</a:t>
            </a:r>
            <a:r>
              <a:rPr lang="en-GB" b="1" u="sng"/>
              <a:t>MODEL DEPLOYMENT</a:t>
            </a:r>
            <a:endParaRPr b="1" u="sng"/>
          </a:p>
        </p:txBody>
      </p:sp>
      <p:sp>
        <p:nvSpPr>
          <p:cNvPr id="206" name="Google Shape;206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After the model building and Evaluation process , we have deployed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code using “Streamlit”.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selected the S.V.M Classifier for the deployment.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</a:t>
            </a:r>
            <a:r>
              <a:rPr lang="en-GB" b="1" u="sng"/>
              <a:t>HOME PAGE OF THE WEB APP</a:t>
            </a:r>
            <a:endParaRPr b="1" u="sng"/>
          </a:p>
        </p:txBody>
      </p:sp>
      <p:sp>
        <p:nvSpPr>
          <p:cNvPr id="212" name="Google Shape;21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599" cy="41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7" name="Google Shape;2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225023" cy="518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725" y="0"/>
            <a:ext cx="4887676" cy="51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5" name="Google Shape;2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0216"/>
            <a:ext cx="9143998" cy="4643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</a:t>
            </a:r>
            <a:r>
              <a:rPr lang="en-GB" b="1" u="sng"/>
              <a:t>DIFFICULTIES WE FACE</a:t>
            </a:r>
            <a:endParaRPr b="1" u="sng"/>
          </a:p>
        </p:txBody>
      </p:sp>
      <p:sp>
        <p:nvSpPr>
          <p:cNvPr id="241" name="Google Shape;241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First the data we are provided by the client was in docx and pdf format so extraction of data and making in to one frame is not easy for us.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 all the model shows nearly same result choosing the best model among all the model is difficult.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the deployment stage we face the problem in extracting the data and giving the best result.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</a:t>
            </a:r>
            <a:r>
              <a:rPr lang="en-GB" b="1" u="sng"/>
              <a:t>EXTRACTING THE DATA</a:t>
            </a:r>
            <a:endParaRPr b="1" u="sng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 the data given by the client is in docx format.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use NLTK library to extract the data.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extract the data into some category like 'React JS Developer Resume','PeopleSoft Resume','SQL Developer Lightning Insight Resume'.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73800"/>
            <a:ext cx="4367900" cy="23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900" y="2724825"/>
            <a:ext cx="4776099" cy="23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10275"/>
            <a:ext cx="4331749" cy="405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50" y="469450"/>
            <a:ext cx="3974550" cy="40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87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</a:t>
            </a:r>
            <a:r>
              <a:rPr lang="en-GB" b="1" u="sng"/>
              <a:t>MAKING ONE DATAFRAME</a:t>
            </a:r>
            <a:endParaRPr b="1" u="sng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46225"/>
            <a:ext cx="8520599" cy="18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90175"/>
            <a:ext cx="8520600" cy="20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</a:t>
            </a:r>
            <a:r>
              <a:rPr lang="en-GB" b="1" u="sng"/>
              <a:t>CLEANING THE DATA</a:t>
            </a:r>
            <a:endParaRPr b="1" u="sng"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 the previous data frame contain some unwanted symbols, so data cleaning is needed to remove it.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275" y="2020650"/>
            <a:ext cx="7924025" cy="27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</a:t>
            </a:r>
            <a:r>
              <a:rPr lang="en-GB" b="1" u="sng"/>
              <a:t>EDA</a:t>
            </a:r>
            <a:endParaRPr b="1" u="sng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/>
              <a:t>WORD CLOUD</a:t>
            </a:r>
            <a:endParaRPr b="1" u="sng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size of each word indicates the importance of it.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02300"/>
            <a:ext cx="8832300" cy="30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</a:t>
            </a:r>
            <a:r>
              <a:rPr lang="en-GB" b="1" u="sng"/>
              <a:t>WORD CLOUD FOR EACH CATEGORY</a:t>
            </a:r>
            <a:endParaRPr b="1" u="sng"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9125"/>
            <a:ext cx="400517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075" y="1152475"/>
            <a:ext cx="410722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049625"/>
            <a:ext cx="40051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8150" y="3044875"/>
            <a:ext cx="395415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</a:t>
            </a:r>
            <a:r>
              <a:rPr lang="en-GB" b="1" u="sng"/>
              <a:t>BOX PLOT</a:t>
            </a:r>
            <a:endParaRPr b="1" u="sng"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below figure shows the no of applicants in each category.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975" y="1653275"/>
            <a:ext cx="4623026" cy="34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53275"/>
            <a:ext cx="4520974" cy="369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On-screen Show (16:9)</PresentationFormat>
  <Paragraphs>57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Times New Roman</vt:lpstr>
      <vt:lpstr>Simple Light</vt:lpstr>
      <vt:lpstr>   RESUME CLASSIFICATION</vt:lpstr>
      <vt:lpstr>                             BUSINESS OBJECTIVE </vt:lpstr>
      <vt:lpstr>                        EXTRACTING THE DATA</vt:lpstr>
      <vt:lpstr>PowerPoint Presentation</vt:lpstr>
      <vt:lpstr>                           MAKING ONE DATAFRAME</vt:lpstr>
      <vt:lpstr>                            CLEANING THE DATA</vt:lpstr>
      <vt:lpstr>                                            EDA</vt:lpstr>
      <vt:lpstr>                 WORD CLOUD FOR EACH CATEGORY</vt:lpstr>
      <vt:lpstr>                                       BOX PLOT</vt:lpstr>
      <vt:lpstr>     CATEGORY DISTRIBUTION THROUGH PIE CHART</vt:lpstr>
      <vt:lpstr>         FREQUENCY OF WORD IN EACH CATEGORY</vt:lpstr>
      <vt:lpstr>                                  LEMMATIZATION</vt:lpstr>
      <vt:lpstr>Model Building </vt:lpstr>
      <vt:lpstr>Random Forest Classifier</vt:lpstr>
      <vt:lpstr>SVM Classifier</vt:lpstr>
      <vt:lpstr>Multinomial NB Classifier</vt:lpstr>
      <vt:lpstr>Logistic Regression Classifier </vt:lpstr>
      <vt:lpstr>AdaBoost Classifier </vt:lpstr>
      <vt:lpstr>GradientBoosting Classifier</vt:lpstr>
      <vt:lpstr>XtremeGradientBoosting Classifier</vt:lpstr>
      <vt:lpstr>LightGradientBoosting Classifier</vt:lpstr>
      <vt:lpstr>Model Evaluation </vt:lpstr>
      <vt:lpstr>                            MODEL DEPLOYMENT</vt:lpstr>
      <vt:lpstr>                    HOME PAGE OF THE WEB APP</vt:lpstr>
      <vt:lpstr>PowerPoint Presentation</vt:lpstr>
      <vt:lpstr>PowerPoint Presentation</vt:lpstr>
      <vt:lpstr>PowerPoint Presentation</vt:lpstr>
      <vt:lpstr>                          DIFFICULTIES WE 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RESUME CLASSIFICATION</dc:title>
  <cp:lastModifiedBy>Pravin Shende</cp:lastModifiedBy>
  <cp:revision>1</cp:revision>
  <dcterms:modified xsi:type="dcterms:W3CDTF">2023-01-17T11:32:23Z</dcterms:modified>
</cp:coreProperties>
</file>