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56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5A"/>
    <a:srgbClr val="FEF6E3"/>
    <a:srgbClr val="DACEB0"/>
    <a:srgbClr val="67095E"/>
    <a:srgbClr val="580850"/>
    <a:srgbClr val="7D0C71"/>
    <a:srgbClr val="04CFCE"/>
    <a:srgbClr val="DA2C4E"/>
    <a:srgbClr val="246B0B"/>
    <a:srgbClr val="2D8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A2A-1788-28C7-C3E3-CD247026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B02E9-15FD-426F-62DA-6A9F3E88D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27F1-09AA-4E1E-1D85-D821C642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E316-9942-D334-8EDF-486458F7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9037-97DE-F811-5CB1-EB83A5AB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4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6B1F-8FA2-CE67-34B0-02318560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FF6EC-5033-3102-40AD-BA0B85F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27FC-0504-E8F5-88B6-76EFA405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E5A9-DAB2-9F0C-AC74-5774460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9634-42AB-2327-B803-F84A32DE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CA78-E60C-B020-4B8F-79446824E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F996C-6E48-EA02-4988-E13A8025A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E11C-881C-5643-8273-6EC29F19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343A-468A-A78B-1F33-25045DFD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601D-CEA1-2EC5-D1B0-7E113BD3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8398-5611-6D8E-1A72-B1EB7A5B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E4AE-3A6E-2155-54A9-981AF829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B9A5-9FBF-F82A-B6C2-B9DF3780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FA76-0143-F72B-0391-A71297DF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417F-6967-A39E-E1B1-0B7163C5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C19-EBF2-7545-34D7-5F0CF5EF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1F242-5DC3-CDA9-3B25-71DE02B8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A855-27D0-B430-1651-E13EB2F8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C200-9A3F-584F-90EE-064AF587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659E-294F-27AB-F0CD-52948A82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D2C9-5FAD-4DB0-CE73-75DFCE9C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0798-8440-FCE4-309E-2A2B8D7EC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9F4B3-062D-A4A2-9D7F-E6941DA1E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7DB8-715E-8380-401E-E696F21B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C30EB-60B1-BB3F-64E9-259D6C8B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585AC-3483-50F8-2BBC-7ABFCDE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6123-74E3-7E48-A80D-61A730E2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3385-B36C-5B14-8DD4-8D852099A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3544-ECA8-ADAC-D686-482F094D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D66F9-729E-6268-93D2-97D0321EF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FBC91-CCEB-E41E-104C-036E4A2E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AD1BD-F795-4F43-8E43-D5806BDF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032FA-5B66-665D-36B0-D6574725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B9ED7-0C83-9DB1-AECE-E9B27060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7C3D-7B08-4216-8174-954FA06C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3A2C4-EAD8-A056-F72C-EFF57F90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3BA51-F415-31EF-C370-97938239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B9EC6-0693-15ED-A444-D1B6C1D1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9A482-1F57-5302-9B6E-88CE6441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F83BA-A740-F788-309B-11F21D55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5D5DE-9184-5AFE-9E86-A5BC0638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9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F1A1-5976-9870-63C5-B9554840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0987-09C1-FEE8-981C-94B72B68C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4B564-5156-1D32-4F8B-05BFA867E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5A989-D342-D674-885B-2746B530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5BC41-FBC0-0727-8F91-6815033A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3C980-1FC9-4315-9554-3B29AFFE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CC4D-8647-3AD7-3182-B345FF0C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49D22-0FED-5328-615C-49F2F9764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2C7E-531E-0A79-1690-0DC05D1F6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51A9F-7751-FD68-3AC1-F8D66326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802BF-17CA-5E19-9DB5-E344FAB0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1B477-DFE1-D06A-4540-6201AD4A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A9B03-0DCB-8392-DB1E-E2B490DC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FC00-8DD8-C158-F80B-1E49747FE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86B1-CE68-76F2-9BC1-8113716B6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0B0A0-110E-4225-BA7E-B7399902071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3BDE-9A2F-28F3-4A03-3C7BEC4D1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6693E-567C-34EB-D9E8-91EFAD93C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8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F8A5D5-63BB-EC82-3CE2-244F1F312DEE}"/>
              </a:ext>
            </a:extLst>
          </p:cNvPr>
          <p:cNvSpPr txBox="1"/>
          <p:nvPr/>
        </p:nvSpPr>
        <p:spPr>
          <a:xfrm>
            <a:off x="-31895" y="-6170"/>
            <a:ext cx="6965129" cy="6876840"/>
          </a:xfrm>
          <a:custGeom>
            <a:avLst/>
            <a:gdLst>
              <a:gd name="connsiteX0" fmla="*/ 2276266 w 6873065"/>
              <a:gd name="connsiteY0" fmla="*/ 1958565 h 6879021"/>
              <a:gd name="connsiteX1" fmla="*/ 2276266 w 6873065"/>
              <a:gd name="connsiteY1" fmla="*/ 2001846 h 6879021"/>
              <a:gd name="connsiteX2" fmla="*/ 2246974 w 6873065"/>
              <a:gd name="connsiteY2" fmla="*/ 2027858 h 6879021"/>
              <a:gd name="connsiteX3" fmla="*/ 2207628 w 6873065"/>
              <a:gd name="connsiteY3" fmla="*/ 2038132 h 6879021"/>
              <a:gd name="connsiteX4" fmla="*/ 2177790 w 6873065"/>
              <a:gd name="connsiteY4" fmla="*/ 2028623 h 6879021"/>
              <a:gd name="connsiteX5" fmla="*/ 2167625 w 6873065"/>
              <a:gd name="connsiteY5" fmla="*/ 2003158 h 6879021"/>
              <a:gd name="connsiteX6" fmla="*/ 2192873 w 6873065"/>
              <a:gd name="connsiteY6" fmla="*/ 1969494 h 6879021"/>
              <a:gd name="connsiteX7" fmla="*/ 2276266 w 6873065"/>
              <a:gd name="connsiteY7" fmla="*/ 1958565 h 6879021"/>
              <a:gd name="connsiteX8" fmla="*/ 1058786 w 6873065"/>
              <a:gd name="connsiteY8" fmla="*/ 1874189 h 6879021"/>
              <a:gd name="connsiteX9" fmla="*/ 1096384 w 6873065"/>
              <a:gd name="connsiteY9" fmla="*/ 1884790 h 6879021"/>
              <a:gd name="connsiteX10" fmla="*/ 1116494 w 6873065"/>
              <a:gd name="connsiteY10" fmla="*/ 1913972 h 6879021"/>
              <a:gd name="connsiteX11" fmla="*/ 1122615 w 6873065"/>
              <a:gd name="connsiteY11" fmla="*/ 1956160 h 6879021"/>
              <a:gd name="connsiteX12" fmla="*/ 1116494 w 6873065"/>
              <a:gd name="connsiteY12" fmla="*/ 1997583 h 6879021"/>
              <a:gd name="connsiteX13" fmla="*/ 1096384 w 6873065"/>
              <a:gd name="connsiteY13" fmla="*/ 2026219 h 6879021"/>
              <a:gd name="connsiteX14" fmla="*/ 1058786 w 6873065"/>
              <a:gd name="connsiteY14" fmla="*/ 2036602 h 6879021"/>
              <a:gd name="connsiteX15" fmla="*/ 1022391 w 6873065"/>
              <a:gd name="connsiteY15" fmla="*/ 2026219 h 6879021"/>
              <a:gd name="connsiteX16" fmla="*/ 1003045 w 6873065"/>
              <a:gd name="connsiteY16" fmla="*/ 1997583 h 6879021"/>
              <a:gd name="connsiteX17" fmla="*/ 997143 w 6873065"/>
              <a:gd name="connsiteY17" fmla="*/ 1956160 h 6879021"/>
              <a:gd name="connsiteX18" fmla="*/ 1003045 w 6873065"/>
              <a:gd name="connsiteY18" fmla="*/ 1913972 h 6879021"/>
              <a:gd name="connsiteX19" fmla="*/ 1022391 w 6873065"/>
              <a:gd name="connsiteY19" fmla="*/ 1884790 h 6879021"/>
              <a:gd name="connsiteX20" fmla="*/ 1058786 w 6873065"/>
              <a:gd name="connsiteY20" fmla="*/ 1874189 h 6879021"/>
              <a:gd name="connsiteX21" fmla="*/ 3467118 w 6873065"/>
              <a:gd name="connsiteY21" fmla="*/ 1849269 h 6879021"/>
              <a:gd name="connsiteX22" fmla="*/ 3467118 w 6873065"/>
              <a:gd name="connsiteY22" fmla="*/ 2062177 h 6879021"/>
              <a:gd name="connsiteX23" fmla="*/ 3503623 w 6873065"/>
              <a:gd name="connsiteY23" fmla="*/ 2062177 h 6879021"/>
              <a:gd name="connsiteX24" fmla="*/ 3503623 w 6873065"/>
              <a:gd name="connsiteY24" fmla="*/ 1849269 h 6879021"/>
              <a:gd name="connsiteX25" fmla="*/ 3467118 w 6873065"/>
              <a:gd name="connsiteY25" fmla="*/ 1849269 h 6879021"/>
              <a:gd name="connsiteX26" fmla="*/ 1466868 w 6873065"/>
              <a:gd name="connsiteY26" fmla="*/ 1849269 h 6879021"/>
              <a:gd name="connsiteX27" fmla="*/ 1466868 w 6873065"/>
              <a:gd name="connsiteY27" fmla="*/ 2062177 h 6879021"/>
              <a:gd name="connsiteX28" fmla="*/ 1503373 w 6873065"/>
              <a:gd name="connsiteY28" fmla="*/ 2062177 h 6879021"/>
              <a:gd name="connsiteX29" fmla="*/ 1503373 w 6873065"/>
              <a:gd name="connsiteY29" fmla="*/ 1849269 h 6879021"/>
              <a:gd name="connsiteX30" fmla="*/ 1466868 w 6873065"/>
              <a:gd name="connsiteY30" fmla="*/ 1849269 h 6879021"/>
              <a:gd name="connsiteX31" fmla="*/ 2483350 w 6873065"/>
              <a:gd name="connsiteY31" fmla="*/ 1846646 h 6879021"/>
              <a:gd name="connsiteX32" fmla="*/ 2441818 w 6873065"/>
              <a:gd name="connsiteY32" fmla="*/ 1857794 h 6879021"/>
              <a:gd name="connsiteX33" fmla="*/ 2416898 w 6873065"/>
              <a:gd name="connsiteY33" fmla="*/ 1885555 h 6879021"/>
              <a:gd name="connsiteX34" fmla="*/ 2415587 w 6873065"/>
              <a:gd name="connsiteY34" fmla="*/ 1849269 h 6879021"/>
              <a:gd name="connsiteX35" fmla="*/ 2381268 w 6873065"/>
              <a:gd name="connsiteY35" fmla="*/ 1849269 h 6879021"/>
              <a:gd name="connsiteX36" fmla="*/ 2381268 w 6873065"/>
              <a:gd name="connsiteY36" fmla="*/ 2062177 h 6879021"/>
              <a:gd name="connsiteX37" fmla="*/ 2417773 w 6873065"/>
              <a:gd name="connsiteY37" fmla="*/ 2062177 h 6879021"/>
              <a:gd name="connsiteX38" fmla="*/ 2417773 w 6873065"/>
              <a:gd name="connsiteY38" fmla="*/ 1912661 h 6879021"/>
              <a:gd name="connsiteX39" fmla="*/ 2433730 w 6873065"/>
              <a:gd name="connsiteY39" fmla="*/ 1895720 h 6879021"/>
              <a:gd name="connsiteX40" fmla="*/ 2454715 w 6873065"/>
              <a:gd name="connsiteY40" fmla="*/ 1884244 h 6879021"/>
              <a:gd name="connsiteX41" fmla="*/ 2482694 w 6873065"/>
              <a:gd name="connsiteY41" fmla="*/ 1880091 h 6879021"/>
              <a:gd name="connsiteX42" fmla="*/ 2487722 w 6873065"/>
              <a:gd name="connsiteY42" fmla="*/ 1880091 h 6879021"/>
              <a:gd name="connsiteX43" fmla="*/ 2487722 w 6873065"/>
              <a:gd name="connsiteY43" fmla="*/ 1846646 h 6879021"/>
              <a:gd name="connsiteX44" fmla="*/ 2483350 w 6873065"/>
              <a:gd name="connsiteY44" fmla="*/ 1846646 h 6879021"/>
              <a:gd name="connsiteX45" fmla="*/ 1330700 w 6873065"/>
              <a:gd name="connsiteY45" fmla="*/ 1846209 h 6879021"/>
              <a:gd name="connsiteX46" fmla="*/ 1283703 w 6873065"/>
              <a:gd name="connsiteY46" fmla="*/ 1857685 h 6879021"/>
              <a:gd name="connsiteX47" fmla="*/ 1255505 w 6873065"/>
              <a:gd name="connsiteY47" fmla="*/ 1882058 h 6879021"/>
              <a:gd name="connsiteX48" fmla="*/ 1254193 w 6873065"/>
              <a:gd name="connsiteY48" fmla="*/ 1849269 h 6879021"/>
              <a:gd name="connsiteX49" fmla="*/ 1219218 w 6873065"/>
              <a:gd name="connsiteY49" fmla="*/ 1849269 h 6879021"/>
              <a:gd name="connsiteX50" fmla="*/ 1219218 w 6873065"/>
              <a:gd name="connsiteY50" fmla="*/ 2062177 h 6879021"/>
              <a:gd name="connsiteX51" fmla="*/ 1255723 w 6873065"/>
              <a:gd name="connsiteY51" fmla="*/ 2062177 h 6879021"/>
              <a:gd name="connsiteX52" fmla="*/ 1255723 w 6873065"/>
              <a:gd name="connsiteY52" fmla="*/ 1911349 h 6879021"/>
              <a:gd name="connsiteX53" fmla="*/ 1281735 w 6873065"/>
              <a:gd name="connsiteY53" fmla="*/ 1887632 h 6879021"/>
              <a:gd name="connsiteX54" fmla="*/ 1321738 w 6873065"/>
              <a:gd name="connsiteY54" fmla="*/ 1876812 h 6879021"/>
              <a:gd name="connsiteX55" fmla="*/ 1346111 w 6873065"/>
              <a:gd name="connsiteY55" fmla="*/ 1883697 h 6879021"/>
              <a:gd name="connsiteX56" fmla="*/ 1357805 w 6873065"/>
              <a:gd name="connsiteY56" fmla="*/ 1902606 h 6879021"/>
              <a:gd name="connsiteX57" fmla="*/ 1361084 w 6873065"/>
              <a:gd name="connsiteY57" fmla="*/ 1930148 h 6879021"/>
              <a:gd name="connsiteX58" fmla="*/ 1361084 w 6873065"/>
              <a:gd name="connsiteY58" fmla="*/ 2062177 h 6879021"/>
              <a:gd name="connsiteX59" fmla="*/ 1397589 w 6873065"/>
              <a:gd name="connsiteY59" fmla="*/ 2062177 h 6879021"/>
              <a:gd name="connsiteX60" fmla="*/ 1397589 w 6873065"/>
              <a:gd name="connsiteY60" fmla="*/ 1924902 h 6879021"/>
              <a:gd name="connsiteX61" fmla="*/ 1381632 w 6873065"/>
              <a:gd name="connsiteY61" fmla="*/ 1866866 h 6879021"/>
              <a:gd name="connsiteX62" fmla="*/ 1330700 w 6873065"/>
              <a:gd name="connsiteY62" fmla="*/ 1846209 h 6879021"/>
              <a:gd name="connsiteX63" fmla="*/ 3644903 w 6873065"/>
              <a:gd name="connsiteY63" fmla="*/ 1845553 h 6879021"/>
              <a:gd name="connsiteX64" fmla="*/ 3613207 w 6873065"/>
              <a:gd name="connsiteY64" fmla="*/ 1849160 h 6879021"/>
              <a:gd name="connsiteX65" fmla="*/ 3587741 w 6873065"/>
              <a:gd name="connsiteY65" fmla="*/ 1859980 h 6879021"/>
              <a:gd name="connsiteX66" fmla="*/ 3570909 w 6873065"/>
              <a:gd name="connsiteY66" fmla="*/ 1878014 h 6879021"/>
              <a:gd name="connsiteX67" fmla="*/ 3564898 w 6873065"/>
              <a:gd name="connsiteY67" fmla="*/ 1903043 h 6879021"/>
              <a:gd name="connsiteX68" fmla="*/ 3573423 w 6873065"/>
              <a:gd name="connsiteY68" fmla="*/ 1933099 h 6879021"/>
              <a:gd name="connsiteX69" fmla="*/ 3598998 w 6873065"/>
              <a:gd name="connsiteY69" fmla="*/ 1952772 h 6879021"/>
              <a:gd name="connsiteX70" fmla="*/ 3640968 w 6873065"/>
              <a:gd name="connsiteY70" fmla="*/ 1966434 h 6879021"/>
              <a:gd name="connsiteX71" fmla="*/ 3683703 w 6873065"/>
              <a:gd name="connsiteY71" fmla="*/ 1981298 h 6879021"/>
              <a:gd name="connsiteX72" fmla="*/ 3695834 w 6873065"/>
              <a:gd name="connsiteY72" fmla="*/ 2004688 h 6879021"/>
              <a:gd name="connsiteX73" fmla="*/ 3682391 w 6873065"/>
              <a:gd name="connsiteY73" fmla="*/ 2031028 h 6879021"/>
              <a:gd name="connsiteX74" fmla="*/ 3648182 w 6873065"/>
              <a:gd name="connsiteY74" fmla="*/ 2039006 h 6879021"/>
              <a:gd name="connsiteX75" fmla="*/ 3609600 w 6873065"/>
              <a:gd name="connsiteY75" fmla="*/ 2028842 h 6879021"/>
              <a:gd name="connsiteX76" fmla="*/ 3594189 w 6873065"/>
              <a:gd name="connsiteY76" fmla="*/ 1993758 h 6879021"/>
              <a:gd name="connsiteX77" fmla="*/ 3558996 w 6873065"/>
              <a:gd name="connsiteY77" fmla="*/ 1993758 h 6879021"/>
              <a:gd name="connsiteX78" fmla="*/ 3565882 w 6873065"/>
              <a:gd name="connsiteY78" fmla="*/ 2027312 h 6879021"/>
              <a:gd name="connsiteX79" fmla="*/ 3585009 w 6873065"/>
              <a:gd name="connsiteY79" fmla="*/ 2049717 h 6879021"/>
              <a:gd name="connsiteX80" fmla="*/ 3613316 w 6873065"/>
              <a:gd name="connsiteY80" fmla="*/ 2062177 h 6879021"/>
              <a:gd name="connsiteX81" fmla="*/ 3647307 w 6873065"/>
              <a:gd name="connsiteY81" fmla="*/ 2066112 h 6879021"/>
              <a:gd name="connsiteX82" fmla="*/ 3680642 w 6873065"/>
              <a:gd name="connsiteY82" fmla="*/ 2062396 h 6879021"/>
              <a:gd name="connsiteX83" fmla="*/ 3707529 w 6873065"/>
              <a:gd name="connsiteY83" fmla="*/ 2050920 h 6879021"/>
              <a:gd name="connsiteX84" fmla="*/ 3725454 w 6873065"/>
              <a:gd name="connsiteY84" fmla="*/ 2031028 h 6879021"/>
              <a:gd name="connsiteX85" fmla="*/ 3731902 w 6873065"/>
              <a:gd name="connsiteY85" fmla="*/ 2002283 h 6879021"/>
              <a:gd name="connsiteX86" fmla="*/ 3723705 w 6873065"/>
              <a:gd name="connsiteY86" fmla="*/ 1970697 h 6879021"/>
              <a:gd name="connsiteX87" fmla="*/ 3699332 w 6873065"/>
              <a:gd name="connsiteY87" fmla="*/ 1950477 h 6879021"/>
              <a:gd name="connsiteX88" fmla="*/ 3659330 w 6873065"/>
              <a:gd name="connsiteY88" fmla="*/ 1936924 h 6879021"/>
              <a:gd name="connsiteX89" fmla="*/ 3624574 w 6873065"/>
              <a:gd name="connsiteY89" fmla="*/ 1926978 h 6879021"/>
              <a:gd name="connsiteX90" fmla="*/ 3606212 w 6873065"/>
              <a:gd name="connsiteY90" fmla="*/ 1916377 h 6879021"/>
              <a:gd name="connsiteX91" fmla="*/ 3600747 w 6873065"/>
              <a:gd name="connsiteY91" fmla="*/ 1901950 h 6879021"/>
              <a:gd name="connsiteX92" fmla="*/ 3612988 w 6873065"/>
              <a:gd name="connsiteY92" fmla="*/ 1880091 h 6879021"/>
              <a:gd name="connsiteX93" fmla="*/ 3644903 w 6873065"/>
              <a:gd name="connsiteY93" fmla="*/ 1873096 h 6879021"/>
              <a:gd name="connsiteX94" fmla="*/ 3677910 w 6873065"/>
              <a:gd name="connsiteY94" fmla="*/ 1882495 h 6879021"/>
              <a:gd name="connsiteX95" fmla="*/ 3691463 w 6873065"/>
              <a:gd name="connsiteY95" fmla="*/ 1914628 h 6879021"/>
              <a:gd name="connsiteX96" fmla="*/ 3726874 w 6873065"/>
              <a:gd name="connsiteY96" fmla="*/ 1914628 h 6879021"/>
              <a:gd name="connsiteX97" fmla="*/ 3720317 w 6873065"/>
              <a:gd name="connsiteY97" fmla="*/ 1883151 h 6879021"/>
              <a:gd name="connsiteX98" fmla="*/ 3702501 w 6873065"/>
              <a:gd name="connsiteY98" fmla="*/ 1861729 h 6879021"/>
              <a:gd name="connsiteX99" fmla="*/ 3676489 w 6873065"/>
              <a:gd name="connsiteY99" fmla="*/ 1849488 h 6879021"/>
              <a:gd name="connsiteX100" fmla="*/ 3644903 w 6873065"/>
              <a:gd name="connsiteY100" fmla="*/ 1845553 h 6879021"/>
              <a:gd name="connsiteX101" fmla="*/ 3321053 w 6873065"/>
              <a:gd name="connsiteY101" fmla="*/ 1845553 h 6879021"/>
              <a:gd name="connsiteX102" fmla="*/ 3289357 w 6873065"/>
              <a:gd name="connsiteY102" fmla="*/ 1849160 h 6879021"/>
              <a:gd name="connsiteX103" fmla="*/ 3263891 w 6873065"/>
              <a:gd name="connsiteY103" fmla="*/ 1859980 h 6879021"/>
              <a:gd name="connsiteX104" fmla="*/ 3247059 w 6873065"/>
              <a:gd name="connsiteY104" fmla="*/ 1878014 h 6879021"/>
              <a:gd name="connsiteX105" fmla="*/ 3241048 w 6873065"/>
              <a:gd name="connsiteY105" fmla="*/ 1903043 h 6879021"/>
              <a:gd name="connsiteX106" fmla="*/ 3249574 w 6873065"/>
              <a:gd name="connsiteY106" fmla="*/ 1933099 h 6879021"/>
              <a:gd name="connsiteX107" fmla="*/ 3275148 w 6873065"/>
              <a:gd name="connsiteY107" fmla="*/ 1952772 h 6879021"/>
              <a:gd name="connsiteX108" fmla="*/ 3317118 w 6873065"/>
              <a:gd name="connsiteY108" fmla="*/ 1966434 h 6879021"/>
              <a:gd name="connsiteX109" fmla="*/ 3359853 w 6873065"/>
              <a:gd name="connsiteY109" fmla="*/ 1981298 h 6879021"/>
              <a:gd name="connsiteX110" fmla="*/ 3371984 w 6873065"/>
              <a:gd name="connsiteY110" fmla="*/ 2004688 h 6879021"/>
              <a:gd name="connsiteX111" fmla="*/ 3358541 w 6873065"/>
              <a:gd name="connsiteY111" fmla="*/ 2031028 h 6879021"/>
              <a:gd name="connsiteX112" fmla="*/ 3324332 w 6873065"/>
              <a:gd name="connsiteY112" fmla="*/ 2039006 h 6879021"/>
              <a:gd name="connsiteX113" fmla="*/ 3285750 w 6873065"/>
              <a:gd name="connsiteY113" fmla="*/ 2028842 h 6879021"/>
              <a:gd name="connsiteX114" fmla="*/ 3270340 w 6873065"/>
              <a:gd name="connsiteY114" fmla="*/ 1993758 h 6879021"/>
              <a:gd name="connsiteX115" fmla="*/ 3235146 w 6873065"/>
              <a:gd name="connsiteY115" fmla="*/ 1993758 h 6879021"/>
              <a:gd name="connsiteX116" fmla="*/ 3242032 w 6873065"/>
              <a:gd name="connsiteY116" fmla="*/ 2027312 h 6879021"/>
              <a:gd name="connsiteX117" fmla="*/ 3261159 w 6873065"/>
              <a:gd name="connsiteY117" fmla="*/ 2049717 h 6879021"/>
              <a:gd name="connsiteX118" fmla="*/ 3289466 w 6873065"/>
              <a:gd name="connsiteY118" fmla="*/ 2062177 h 6879021"/>
              <a:gd name="connsiteX119" fmla="*/ 3323457 w 6873065"/>
              <a:gd name="connsiteY119" fmla="*/ 2066112 h 6879021"/>
              <a:gd name="connsiteX120" fmla="*/ 3356792 w 6873065"/>
              <a:gd name="connsiteY120" fmla="*/ 2062396 h 6879021"/>
              <a:gd name="connsiteX121" fmla="*/ 3383679 w 6873065"/>
              <a:gd name="connsiteY121" fmla="*/ 2050920 h 6879021"/>
              <a:gd name="connsiteX122" fmla="*/ 3401604 w 6873065"/>
              <a:gd name="connsiteY122" fmla="*/ 2031028 h 6879021"/>
              <a:gd name="connsiteX123" fmla="*/ 3408052 w 6873065"/>
              <a:gd name="connsiteY123" fmla="*/ 2002283 h 6879021"/>
              <a:gd name="connsiteX124" fmla="*/ 3399855 w 6873065"/>
              <a:gd name="connsiteY124" fmla="*/ 1970697 h 6879021"/>
              <a:gd name="connsiteX125" fmla="*/ 3375482 w 6873065"/>
              <a:gd name="connsiteY125" fmla="*/ 1950477 h 6879021"/>
              <a:gd name="connsiteX126" fmla="*/ 3335480 w 6873065"/>
              <a:gd name="connsiteY126" fmla="*/ 1936924 h 6879021"/>
              <a:gd name="connsiteX127" fmla="*/ 3300724 w 6873065"/>
              <a:gd name="connsiteY127" fmla="*/ 1926978 h 6879021"/>
              <a:gd name="connsiteX128" fmla="*/ 3282362 w 6873065"/>
              <a:gd name="connsiteY128" fmla="*/ 1916377 h 6879021"/>
              <a:gd name="connsiteX129" fmla="*/ 3276897 w 6873065"/>
              <a:gd name="connsiteY129" fmla="*/ 1901950 h 6879021"/>
              <a:gd name="connsiteX130" fmla="*/ 3289138 w 6873065"/>
              <a:gd name="connsiteY130" fmla="*/ 1880091 h 6879021"/>
              <a:gd name="connsiteX131" fmla="*/ 3321053 w 6873065"/>
              <a:gd name="connsiteY131" fmla="*/ 1873096 h 6879021"/>
              <a:gd name="connsiteX132" fmla="*/ 3354060 w 6873065"/>
              <a:gd name="connsiteY132" fmla="*/ 1882495 h 6879021"/>
              <a:gd name="connsiteX133" fmla="*/ 3367613 w 6873065"/>
              <a:gd name="connsiteY133" fmla="*/ 1914628 h 6879021"/>
              <a:gd name="connsiteX134" fmla="*/ 3403025 w 6873065"/>
              <a:gd name="connsiteY134" fmla="*/ 1914628 h 6879021"/>
              <a:gd name="connsiteX135" fmla="*/ 3396467 w 6873065"/>
              <a:gd name="connsiteY135" fmla="*/ 1883151 h 6879021"/>
              <a:gd name="connsiteX136" fmla="*/ 3378651 w 6873065"/>
              <a:gd name="connsiteY136" fmla="*/ 1861729 h 6879021"/>
              <a:gd name="connsiteX137" fmla="*/ 3352639 w 6873065"/>
              <a:gd name="connsiteY137" fmla="*/ 1849488 h 6879021"/>
              <a:gd name="connsiteX138" fmla="*/ 3321053 w 6873065"/>
              <a:gd name="connsiteY138" fmla="*/ 1845553 h 6879021"/>
              <a:gd name="connsiteX139" fmla="*/ 3101978 w 6873065"/>
              <a:gd name="connsiteY139" fmla="*/ 1845553 h 6879021"/>
              <a:gd name="connsiteX140" fmla="*/ 3070282 w 6873065"/>
              <a:gd name="connsiteY140" fmla="*/ 1849160 h 6879021"/>
              <a:gd name="connsiteX141" fmla="*/ 3044816 w 6873065"/>
              <a:gd name="connsiteY141" fmla="*/ 1859980 h 6879021"/>
              <a:gd name="connsiteX142" fmla="*/ 3027985 w 6873065"/>
              <a:gd name="connsiteY142" fmla="*/ 1878014 h 6879021"/>
              <a:gd name="connsiteX143" fmla="*/ 3021973 w 6873065"/>
              <a:gd name="connsiteY143" fmla="*/ 1903043 h 6879021"/>
              <a:gd name="connsiteX144" fmla="*/ 3030498 w 6873065"/>
              <a:gd name="connsiteY144" fmla="*/ 1933099 h 6879021"/>
              <a:gd name="connsiteX145" fmla="*/ 3056073 w 6873065"/>
              <a:gd name="connsiteY145" fmla="*/ 1952772 h 6879021"/>
              <a:gd name="connsiteX146" fmla="*/ 3098043 w 6873065"/>
              <a:gd name="connsiteY146" fmla="*/ 1966434 h 6879021"/>
              <a:gd name="connsiteX147" fmla="*/ 3140778 w 6873065"/>
              <a:gd name="connsiteY147" fmla="*/ 1981298 h 6879021"/>
              <a:gd name="connsiteX148" fmla="*/ 3152909 w 6873065"/>
              <a:gd name="connsiteY148" fmla="*/ 2004688 h 6879021"/>
              <a:gd name="connsiteX149" fmla="*/ 3139466 w 6873065"/>
              <a:gd name="connsiteY149" fmla="*/ 2031028 h 6879021"/>
              <a:gd name="connsiteX150" fmla="*/ 3105257 w 6873065"/>
              <a:gd name="connsiteY150" fmla="*/ 2039006 h 6879021"/>
              <a:gd name="connsiteX151" fmla="*/ 3066675 w 6873065"/>
              <a:gd name="connsiteY151" fmla="*/ 2028842 h 6879021"/>
              <a:gd name="connsiteX152" fmla="*/ 3051264 w 6873065"/>
              <a:gd name="connsiteY152" fmla="*/ 1993758 h 6879021"/>
              <a:gd name="connsiteX153" fmla="*/ 3016071 w 6873065"/>
              <a:gd name="connsiteY153" fmla="*/ 1993758 h 6879021"/>
              <a:gd name="connsiteX154" fmla="*/ 3022957 w 6873065"/>
              <a:gd name="connsiteY154" fmla="*/ 2027312 h 6879021"/>
              <a:gd name="connsiteX155" fmla="*/ 3042084 w 6873065"/>
              <a:gd name="connsiteY155" fmla="*/ 2049717 h 6879021"/>
              <a:gd name="connsiteX156" fmla="*/ 3070391 w 6873065"/>
              <a:gd name="connsiteY156" fmla="*/ 2062177 h 6879021"/>
              <a:gd name="connsiteX157" fmla="*/ 3104382 w 6873065"/>
              <a:gd name="connsiteY157" fmla="*/ 2066112 h 6879021"/>
              <a:gd name="connsiteX158" fmla="*/ 3137717 w 6873065"/>
              <a:gd name="connsiteY158" fmla="*/ 2062396 h 6879021"/>
              <a:gd name="connsiteX159" fmla="*/ 3164604 w 6873065"/>
              <a:gd name="connsiteY159" fmla="*/ 2050920 h 6879021"/>
              <a:gd name="connsiteX160" fmla="*/ 3182529 w 6873065"/>
              <a:gd name="connsiteY160" fmla="*/ 2031028 h 6879021"/>
              <a:gd name="connsiteX161" fmla="*/ 3188977 w 6873065"/>
              <a:gd name="connsiteY161" fmla="*/ 2002283 h 6879021"/>
              <a:gd name="connsiteX162" fmla="*/ 3180780 w 6873065"/>
              <a:gd name="connsiteY162" fmla="*/ 1970697 h 6879021"/>
              <a:gd name="connsiteX163" fmla="*/ 3156407 w 6873065"/>
              <a:gd name="connsiteY163" fmla="*/ 1950477 h 6879021"/>
              <a:gd name="connsiteX164" fmla="*/ 3116405 w 6873065"/>
              <a:gd name="connsiteY164" fmla="*/ 1936924 h 6879021"/>
              <a:gd name="connsiteX165" fmla="*/ 3081649 w 6873065"/>
              <a:gd name="connsiteY165" fmla="*/ 1926978 h 6879021"/>
              <a:gd name="connsiteX166" fmla="*/ 3063287 w 6873065"/>
              <a:gd name="connsiteY166" fmla="*/ 1916377 h 6879021"/>
              <a:gd name="connsiteX167" fmla="*/ 3057822 w 6873065"/>
              <a:gd name="connsiteY167" fmla="*/ 1901950 h 6879021"/>
              <a:gd name="connsiteX168" fmla="*/ 3070063 w 6873065"/>
              <a:gd name="connsiteY168" fmla="*/ 1880091 h 6879021"/>
              <a:gd name="connsiteX169" fmla="*/ 3101978 w 6873065"/>
              <a:gd name="connsiteY169" fmla="*/ 1873096 h 6879021"/>
              <a:gd name="connsiteX170" fmla="*/ 3134985 w 6873065"/>
              <a:gd name="connsiteY170" fmla="*/ 1882495 h 6879021"/>
              <a:gd name="connsiteX171" fmla="*/ 3148538 w 6873065"/>
              <a:gd name="connsiteY171" fmla="*/ 1914628 h 6879021"/>
              <a:gd name="connsiteX172" fmla="*/ 3183949 w 6873065"/>
              <a:gd name="connsiteY172" fmla="*/ 1914628 h 6879021"/>
              <a:gd name="connsiteX173" fmla="*/ 3177392 w 6873065"/>
              <a:gd name="connsiteY173" fmla="*/ 1883151 h 6879021"/>
              <a:gd name="connsiteX174" fmla="*/ 3159577 w 6873065"/>
              <a:gd name="connsiteY174" fmla="*/ 1861729 h 6879021"/>
              <a:gd name="connsiteX175" fmla="*/ 3133564 w 6873065"/>
              <a:gd name="connsiteY175" fmla="*/ 1849488 h 6879021"/>
              <a:gd name="connsiteX176" fmla="*/ 3101978 w 6873065"/>
              <a:gd name="connsiteY176" fmla="*/ 1845553 h 6879021"/>
              <a:gd name="connsiteX177" fmla="*/ 2228612 w 6873065"/>
              <a:gd name="connsiteY177" fmla="*/ 1845553 h 6879021"/>
              <a:gd name="connsiteX178" fmla="*/ 2183255 w 6873065"/>
              <a:gd name="connsiteY178" fmla="*/ 1852985 h 6879021"/>
              <a:gd name="connsiteX179" fmla="*/ 2152215 w 6873065"/>
              <a:gd name="connsiteY179" fmla="*/ 1876593 h 6879021"/>
              <a:gd name="connsiteX180" fmla="*/ 2140958 w 6873065"/>
              <a:gd name="connsiteY180" fmla="*/ 1919000 h 6879021"/>
              <a:gd name="connsiteX181" fmla="*/ 2176369 w 6873065"/>
              <a:gd name="connsiteY181" fmla="*/ 1919000 h 6879021"/>
              <a:gd name="connsiteX182" fmla="*/ 2191452 w 6873065"/>
              <a:gd name="connsiteY182" fmla="*/ 1883807 h 6879021"/>
              <a:gd name="connsiteX183" fmla="*/ 2228612 w 6873065"/>
              <a:gd name="connsiteY183" fmla="*/ 1872659 h 6879021"/>
              <a:gd name="connsiteX184" fmla="*/ 2262931 w 6873065"/>
              <a:gd name="connsiteY184" fmla="*/ 1882823 h 6879021"/>
              <a:gd name="connsiteX185" fmla="*/ 2276484 w 6873065"/>
              <a:gd name="connsiteY185" fmla="*/ 1920311 h 6879021"/>
              <a:gd name="connsiteX186" fmla="*/ 2276484 w 6873065"/>
              <a:gd name="connsiteY186" fmla="*/ 1935176 h 6879021"/>
              <a:gd name="connsiteX187" fmla="*/ 2199758 w 6873065"/>
              <a:gd name="connsiteY187" fmla="*/ 1940968 h 6879021"/>
              <a:gd name="connsiteX188" fmla="*/ 2149045 w 6873065"/>
              <a:gd name="connsiteY188" fmla="*/ 1961188 h 6879021"/>
              <a:gd name="connsiteX189" fmla="*/ 2131121 w 6873065"/>
              <a:gd name="connsiteY189" fmla="*/ 2004688 h 6879021"/>
              <a:gd name="connsiteX190" fmla="*/ 2140192 w 6873065"/>
              <a:gd name="connsiteY190" fmla="*/ 2038460 h 6879021"/>
              <a:gd name="connsiteX191" fmla="*/ 2164456 w 6873065"/>
              <a:gd name="connsiteY191" fmla="*/ 2059117 h 6879021"/>
              <a:gd name="connsiteX192" fmla="*/ 2198009 w 6873065"/>
              <a:gd name="connsiteY192" fmla="*/ 2066112 h 6879021"/>
              <a:gd name="connsiteX193" fmla="*/ 2243149 w 6873065"/>
              <a:gd name="connsiteY193" fmla="*/ 2056166 h 6879021"/>
              <a:gd name="connsiteX194" fmla="*/ 2277140 w 6873065"/>
              <a:gd name="connsiteY194" fmla="*/ 2029826 h 6879021"/>
              <a:gd name="connsiteX195" fmla="*/ 2278670 w 6873065"/>
              <a:gd name="connsiteY195" fmla="*/ 2062177 h 6879021"/>
              <a:gd name="connsiteX196" fmla="*/ 2312770 w 6873065"/>
              <a:gd name="connsiteY196" fmla="*/ 2062177 h 6879021"/>
              <a:gd name="connsiteX197" fmla="*/ 2312770 w 6873065"/>
              <a:gd name="connsiteY197" fmla="*/ 1919874 h 6879021"/>
              <a:gd name="connsiteX198" fmla="*/ 2305775 w 6873065"/>
              <a:gd name="connsiteY198" fmla="*/ 1882386 h 6879021"/>
              <a:gd name="connsiteX199" fmla="*/ 2286867 w 6873065"/>
              <a:gd name="connsiteY199" fmla="*/ 1859762 h 6879021"/>
              <a:gd name="connsiteX200" fmla="*/ 2259980 w 6873065"/>
              <a:gd name="connsiteY200" fmla="*/ 1848613 h 6879021"/>
              <a:gd name="connsiteX201" fmla="*/ 2228612 w 6873065"/>
              <a:gd name="connsiteY201" fmla="*/ 1845553 h 6879021"/>
              <a:gd name="connsiteX202" fmla="*/ 1658205 w 6873065"/>
              <a:gd name="connsiteY202" fmla="*/ 1845553 h 6879021"/>
              <a:gd name="connsiteX203" fmla="*/ 1606509 w 6873065"/>
              <a:gd name="connsiteY203" fmla="*/ 1857904 h 6879021"/>
              <a:gd name="connsiteX204" fmla="*/ 1571971 w 6873065"/>
              <a:gd name="connsiteY204" fmla="*/ 1894846 h 6879021"/>
              <a:gd name="connsiteX205" fmla="*/ 1559621 w 6873065"/>
              <a:gd name="connsiteY205" fmla="*/ 1956160 h 6879021"/>
              <a:gd name="connsiteX206" fmla="*/ 1572190 w 6873065"/>
              <a:gd name="connsiteY206" fmla="*/ 2017257 h 6879021"/>
              <a:gd name="connsiteX207" fmla="*/ 1607055 w 6873065"/>
              <a:gd name="connsiteY207" fmla="*/ 2053761 h 6879021"/>
              <a:gd name="connsiteX208" fmla="*/ 1658205 w 6873065"/>
              <a:gd name="connsiteY208" fmla="*/ 2065893 h 6879021"/>
              <a:gd name="connsiteX209" fmla="*/ 1703563 w 6873065"/>
              <a:gd name="connsiteY209" fmla="*/ 2057368 h 6879021"/>
              <a:gd name="connsiteX210" fmla="*/ 1735696 w 6873065"/>
              <a:gd name="connsiteY210" fmla="*/ 2031684 h 6879021"/>
              <a:gd name="connsiteX211" fmla="*/ 1748265 w 6873065"/>
              <a:gd name="connsiteY211" fmla="*/ 1988730 h 6879021"/>
              <a:gd name="connsiteX212" fmla="*/ 1712198 w 6873065"/>
              <a:gd name="connsiteY212" fmla="*/ 1988730 h 6879021"/>
              <a:gd name="connsiteX213" fmla="*/ 1696896 w 6873065"/>
              <a:gd name="connsiteY213" fmla="*/ 2024252 h 6879021"/>
              <a:gd name="connsiteX214" fmla="*/ 1658861 w 6873065"/>
              <a:gd name="connsiteY214" fmla="*/ 2036383 h 6879021"/>
              <a:gd name="connsiteX215" fmla="*/ 1624542 w 6873065"/>
              <a:gd name="connsiteY215" fmla="*/ 2026875 h 6879021"/>
              <a:gd name="connsiteX216" fmla="*/ 1603995 w 6873065"/>
              <a:gd name="connsiteY216" fmla="*/ 1999551 h 6879021"/>
              <a:gd name="connsiteX217" fmla="*/ 1597219 w 6873065"/>
              <a:gd name="connsiteY217" fmla="*/ 1956160 h 6879021"/>
              <a:gd name="connsiteX218" fmla="*/ 1612520 w 6873065"/>
              <a:gd name="connsiteY218" fmla="*/ 1896376 h 6879021"/>
              <a:gd name="connsiteX219" fmla="*/ 1658861 w 6873065"/>
              <a:gd name="connsiteY219" fmla="*/ 1875063 h 6879021"/>
              <a:gd name="connsiteX220" fmla="*/ 1695803 w 6873065"/>
              <a:gd name="connsiteY220" fmla="*/ 1886867 h 6879021"/>
              <a:gd name="connsiteX221" fmla="*/ 1710667 w 6873065"/>
              <a:gd name="connsiteY221" fmla="*/ 1919218 h 6879021"/>
              <a:gd name="connsiteX222" fmla="*/ 1746735 w 6873065"/>
              <a:gd name="connsiteY222" fmla="*/ 1919218 h 6879021"/>
              <a:gd name="connsiteX223" fmla="*/ 1734275 w 6873065"/>
              <a:gd name="connsiteY223" fmla="*/ 1878014 h 6879021"/>
              <a:gd name="connsiteX224" fmla="*/ 1702689 w 6873065"/>
              <a:gd name="connsiteY224" fmla="*/ 1853641 h 6879021"/>
              <a:gd name="connsiteX225" fmla="*/ 1658205 w 6873065"/>
              <a:gd name="connsiteY225" fmla="*/ 1845553 h 6879021"/>
              <a:gd name="connsiteX226" fmla="*/ 1058786 w 6873065"/>
              <a:gd name="connsiteY226" fmla="*/ 1845116 h 6879021"/>
              <a:gd name="connsiteX227" fmla="*/ 1005231 w 6873065"/>
              <a:gd name="connsiteY227" fmla="*/ 1858450 h 6879021"/>
              <a:gd name="connsiteX228" fmla="*/ 971240 w 6873065"/>
              <a:gd name="connsiteY228" fmla="*/ 1896594 h 6879021"/>
              <a:gd name="connsiteX229" fmla="*/ 959546 w 6873065"/>
              <a:gd name="connsiteY229" fmla="*/ 1956160 h 6879021"/>
              <a:gd name="connsiteX230" fmla="*/ 971240 w 6873065"/>
              <a:gd name="connsiteY230" fmla="*/ 2014634 h 6879021"/>
              <a:gd name="connsiteX231" fmla="*/ 1005231 w 6873065"/>
              <a:gd name="connsiteY231" fmla="*/ 2052450 h 6879021"/>
              <a:gd name="connsiteX232" fmla="*/ 1058786 w 6873065"/>
              <a:gd name="connsiteY232" fmla="*/ 2065675 h 6879021"/>
              <a:gd name="connsiteX233" fmla="*/ 1113325 w 6873065"/>
              <a:gd name="connsiteY233" fmla="*/ 2052450 h 6879021"/>
              <a:gd name="connsiteX234" fmla="*/ 1148081 w 6873065"/>
              <a:gd name="connsiteY234" fmla="*/ 2014634 h 6879021"/>
              <a:gd name="connsiteX235" fmla="*/ 1160213 w 6873065"/>
              <a:gd name="connsiteY235" fmla="*/ 1956160 h 6879021"/>
              <a:gd name="connsiteX236" fmla="*/ 1148081 w 6873065"/>
              <a:gd name="connsiteY236" fmla="*/ 1896594 h 6879021"/>
              <a:gd name="connsiteX237" fmla="*/ 1113325 w 6873065"/>
              <a:gd name="connsiteY237" fmla="*/ 1858450 h 6879021"/>
              <a:gd name="connsiteX238" fmla="*/ 1058786 w 6873065"/>
              <a:gd name="connsiteY238" fmla="*/ 1845116 h 6879021"/>
              <a:gd name="connsiteX239" fmla="*/ 2850017 w 6873065"/>
              <a:gd name="connsiteY239" fmla="*/ 1807081 h 6879021"/>
              <a:gd name="connsiteX240" fmla="*/ 2899855 w 6873065"/>
              <a:gd name="connsiteY240" fmla="*/ 1946761 h 6879021"/>
              <a:gd name="connsiteX241" fmla="*/ 2799740 w 6873065"/>
              <a:gd name="connsiteY241" fmla="*/ 1946761 h 6879021"/>
              <a:gd name="connsiteX242" fmla="*/ 2850017 w 6873065"/>
              <a:gd name="connsiteY242" fmla="*/ 1807081 h 6879021"/>
              <a:gd name="connsiteX243" fmla="*/ 3798400 w 6873065"/>
              <a:gd name="connsiteY243" fmla="*/ 1800523 h 6879021"/>
              <a:gd name="connsiteX244" fmla="*/ 3798400 w 6873065"/>
              <a:gd name="connsiteY244" fmla="*/ 1849269 h 6879021"/>
              <a:gd name="connsiteX245" fmla="*/ 3762770 w 6873065"/>
              <a:gd name="connsiteY245" fmla="*/ 1849269 h 6879021"/>
              <a:gd name="connsiteX246" fmla="*/ 3762770 w 6873065"/>
              <a:gd name="connsiteY246" fmla="*/ 1878779 h 6879021"/>
              <a:gd name="connsiteX247" fmla="*/ 3798400 w 6873065"/>
              <a:gd name="connsiteY247" fmla="*/ 1878779 h 6879021"/>
              <a:gd name="connsiteX248" fmla="*/ 3798400 w 6873065"/>
              <a:gd name="connsiteY248" fmla="*/ 1993321 h 6879021"/>
              <a:gd name="connsiteX249" fmla="*/ 3803537 w 6873065"/>
              <a:gd name="connsiteY249" fmla="*/ 2030372 h 6879021"/>
              <a:gd name="connsiteX250" fmla="*/ 3822445 w 6873065"/>
              <a:gd name="connsiteY250" fmla="*/ 2053980 h 6879021"/>
              <a:gd name="connsiteX251" fmla="*/ 3862011 w 6873065"/>
              <a:gd name="connsiteY251" fmla="*/ 2062177 h 6879021"/>
              <a:gd name="connsiteX252" fmla="*/ 3887586 w 6873065"/>
              <a:gd name="connsiteY252" fmla="*/ 2062177 h 6879021"/>
              <a:gd name="connsiteX253" fmla="*/ 3887586 w 6873065"/>
              <a:gd name="connsiteY253" fmla="*/ 2032667 h 6879021"/>
              <a:gd name="connsiteX254" fmla="*/ 3864415 w 6873065"/>
              <a:gd name="connsiteY254" fmla="*/ 2032667 h 6879021"/>
              <a:gd name="connsiteX255" fmla="*/ 3839824 w 6873065"/>
              <a:gd name="connsiteY255" fmla="*/ 2022066 h 6879021"/>
              <a:gd name="connsiteX256" fmla="*/ 3834687 w 6873065"/>
              <a:gd name="connsiteY256" fmla="*/ 1991572 h 6879021"/>
              <a:gd name="connsiteX257" fmla="*/ 3834687 w 6873065"/>
              <a:gd name="connsiteY257" fmla="*/ 1878779 h 6879021"/>
              <a:gd name="connsiteX258" fmla="*/ 3887149 w 6873065"/>
              <a:gd name="connsiteY258" fmla="*/ 1878779 h 6879021"/>
              <a:gd name="connsiteX259" fmla="*/ 3887149 w 6873065"/>
              <a:gd name="connsiteY259" fmla="*/ 1849269 h 6879021"/>
              <a:gd name="connsiteX260" fmla="*/ 3834687 w 6873065"/>
              <a:gd name="connsiteY260" fmla="*/ 1849269 h 6879021"/>
              <a:gd name="connsiteX261" fmla="*/ 3834687 w 6873065"/>
              <a:gd name="connsiteY261" fmla="*/ 1800523 h 6879021"/>
              <a:gd name="connsiteX262" fmla="*/ 3798400 w 6873065"/>
              <a:gd name="connsiteY262" fmla="*/ 1800523 h 6879021"/>
              <a:gd name="connsiteX263" fmla="*/ 1947644 w 6873065"/>
              <a:gd name="connsiteY263" fmla="*/ 1800305 h 6879021"/>
              <a:gd name="connsiteX264" fmla="*/ 2011472 w 6873065"/>
              <a:gd name="connsiteY264" fmla="*/ 1800305 h 6879021"/>
              <a:gd name="connsiteX265" fmla="*/ 2054535 w 6873065"/>
              <a:gd name="connsiteY265" fmla="*/ 1814513 h 6879021"/>
              <a:gd name="connsiteX266" fmla="*/ 2071148 w 6873065"/>
              <a:gd name="connsiteY266" fmla="*/ 1858450 h 6879021"/>
              <a:gd name="connsiteX267" fmla="*/ 2054644 w 6873065"/>
              <a:gd name="connsiteY267" fmla="*/ 1899873 h 6879021"/>
              <a:gd name="connsiteX268" fmla="*/ 2011472 w 6873065"/>
              <a:gd name="connsiteY268" fmla="*/ 1913535 h 6879021"/>
              <a:gd name="connsiteX269" fmla="*/ 1947644 w 6873065"/>
              <a:gd name="connsiteY269" fmla="*/ 1913535 h 6879021"/>
              <a:gd name="connsiteX270" fmla="*/ 1947644 w 6873065"/>
              <a:gd name="connsiteY270" fmla="*/ 1800305 h 6879021"/>
              <a:gd name="connsiteX271" fmla="*/ 4015515 w 6873065"/>
              <a:gd name="connsiteY271" fmla="*/ 1774344 h 6879021"/>
              <a:gd name="connsiteX272" fmla="*/ 4035756 w 6873065"/>
              <a:gd name="connsiteY272" fmla="*/ 1774344 h 6879021"/>
              <a:gd name="connsiteX273" fmla="*/ 4051755 w 6873065"/>
              <a:gd name="connsiteY273" fmla="*/ 1776278 h 6879021"/>
              <a:gd name="connsiteX274" fmla="*/ 4060163 w 6873065"/>
              <a:gd name="connsiteY274" fmla="*/ 1782529 h 6879021"/>
              <a:gd name="connsiteX275" fmla="*/ 4062693 w 6873065"/>
              <a:gd name="connsiteY275" fmla="*/ 1794287 h 6879021"/>
              <a:gd name="connsiteX276" fmla="*/ 4059345 w 6873065"/>
              <a:gd name="connsiteY276" fmla="*/ 1804035 h 6879021"/>
              <a:gd name="connsiteX277" fmla="*/ 4050564 w 6873065"/>
              <a:gd name="connsiteY277" fmla="*/ 1810063 h 6879021"/>
              <a:gd name="connsiteX278" fmla="*/ 4038881 w 6873065"/>
              <a:gd name="connsiteY278" fmla="*/ 1812295 h 6879021"/>
              <a:gd name="connsiteX279" fmla="*/ 4015515 w 6873065"/>
              <a:gd name="connsiteY279" fmla="*/ 1812295 h 6879021"/>
              <a:gd name="connsiteX280" fmla="*/ 4015515 w 6873065"/>
              <a:gd name="connsiteY280" fmla="*/ 1774344 h 6879021"/>
              <a:gd name="connsiteX281" fmla="*/ 2829469 w 6873065"/>
              <a:gd name="connsiteY281" fmla="*/ 1767953 h 6879021"/>
              <a:gd name="connsiteX282" fmla="*/ 2719299 w 6873065"/>
              <a:gd name="connsiteY282" fmla="*/ 2062177 h 6879021"/>
              <a:gd name="connsiteX283" fmla="*/ 2759738 w 6873065"/>
              <a:gd name="connsiteY283" fmla="*/ 2062177 h 6879021"/>
              <a:gd name="connsiteX284" fmla="*/ 2789030 w 6873065"/>
              <a:gd name="connsiteY284" fmla="*/ 1979768 h 6879021"/>
              <a:gd name="connsiteX285" fmla="*/ 2911004 w 6873065"/>
              <a:gd name="connsiteY285" fmla="*/ 1979768 h 6879021"/>
              <a:gd name="connsiteX286" fmla="*/ 2938983 w 6873065"/>
              <a:gd name="connsiteY286" fmla="*/ 2062177 h 6879021"/>
              <a:gd name="connsiteX287" fmla="*/ 2979641 w 6873065"/>
              <a:gd name="connsiteY287" fmla="*/ 2062177 h 6879021"/>
              <a:gd name="connsiteX288" fmla="*/ 2871001 w 6873065"/>
              <a:gd name="connsiteY288" fmla="*/ 1767953 h 6879021"/>
              <a:gd name="connsiteX289" fmla="*/ 2829469 w 6873065"/>
              <a:gd name="connsiteY289" fmla="*/ 1767953 h 6879021"/>
              <a:gd name="connsiteX290" fmla="*/ 2533668 w 6873065"/>
              <a:gd name="connsiteY290" fmla="*/ 1767953 h 6879021"/>
              <a:gd name="connsiteX291" fmla="*/ 2533668 w 6873065"/>
              <a:gd name="connsiteY291" fmla="*/ 2062177 h 6879021"/>
              <a:gd name="connsiteX292" fmla="*/ 2570173 w 6873065"/>
              <a:gd name="connsiteY292" fmla="*/ 2062177 h 6879021"/>
              <a:gd name="connsiteX293" fmla="*/ 2570173 w 6873065"/>
              <a:gd name="connsiteY293" fmla="*/ 1951570 h 6879021"/>
              <a:gd name="connsiteX294" fmla="*/ 2672692 w 6873065"/>
              <a:gd name="connsiteY294" fmla="*/ 2062177 h 6879021"/>
              <a:gd name="connsiteX295" fmla="*/ 2718159 w 6873065"/>
              <a:gd name="connsiteY295" fmla="*/ 2062177 h 6879021"/>
              <a:gd name="connsiteX296" fmla="*/ 2613236 w 6873065"/>
              <a:gd name="connsiteY296" fmla="*/ 1948947 h 6879021"/>
              <a:gd name="connsiteX297" fmla="*/ 2709416 w 6873065"/>
              <a:gd name="connsiteY297" fmla="*/ 1849269 h 6879021"/>
              <a:gd name="connsiteX298" fmla="*/ 2666353 w 6873065"/>
              <a:gd name="connsiteY298" fmla="*/ 1849269 h 6879021"/>
              <a:gd name="connsiteX299" fmla="*/ 2570173 w 6873065"/>
              <a:gd name="connsiteY299" fmla="*/ 1949603 h 6879021"/>
              <a:gd name="connsiteX300" fmla="*/ 2570173 w 6873065"/>
              <a:gd name="connsiteY300" fmla="*/ 1767953 h 6879021"/>
              <a:gd name="connsiteX301" fmla="*/ 2533668 w 6873065"/>
              <a:gd name="connsiteY301" fmla="*/ 1767953 h 6879021"/>
              <a:gd name="connsiteX302" fmla="*/ 1908297 w 6873065"/>
              <a:gd name="connsiteY302" fmla="*/ 1767953 h 6879021"/>
              <a:gd name="connsiteX303" fmla="*/ 1908297 w 6873065"/>
              <a:gd name="connsiteY303" fmla="*/ 2062177 h 6879021"/>
              <a:gd name="connsiteX304" fmla="*/ 1947644 w 6873065"/>
              <a:gd name="connsiteY304" fmla="*/ 2062177 h 6879021"/>
              <a:gd name="connsiteX305" fmla="*/ 1947644 w 6873065"/>
              <a:gd name="connsiteY305" fmla="*/ 1946105 h 6879021"/>
              <a:gd name="connsiteX306" fmla="*/ 2014533 w 6873065"/>
              <a:gd name="connsiteY306" fmla="*/ 1946105 h 6879021"/>
              <a:gd name="connsiteX307" fmla="*/ 2063716 w 6873065"/>
              <a:gd name="connsiteY307" fmla="*/ 1936050 h 6879021"/>
              <a:gd name="connsiteX308" fmla="*/ 2098253 w 6873065"/>
              <a:gd name="connsiteY308" fmla="*/ 1906540 h 6879021"/>
              <a:gd name="connsiteX309" fmla="*/ 2110931 w 6873065"/>
              <a:gd name="connsiteY309" fmla="*/ 1858450 h 6879021"/>
              <a:gd name="connsiteX310" fmla="*/ 2098253 w 6873065"/>
              <a:gd name="connsiteY310" fmla="*/ 1808939 h 6879021"/>
              <a:gd name="connsiteX311" fmla="*/ 2063716 w 6873065"/>
              <a:gd name="connsiteY311" fmla="*/ 1778336 h 6879021"/>
              <a:gd name="connsiteX312" fmla="*/ 2014533 w 6873065"/>
              <a:gd name="connsiteY312" fmla="*/ 1767953 h 6879021"/>
              <a:gd name="connsiteX313" fmla="*/ 1908297 w 6873065"/>
              <a:gd name="connsiteY313" fmla="*/ 1767953 h 6879021"/>
              <a:gd name="connsiteX314" fmla="*/ 3485261 w 6873065"/>
              <a:gd name="connsiteY314" fmla="*/ 1766860 h 6879021"/>
              <a:gd name="connsiteX315" fmla="*/ 3468758 w 6873065"/>
              <a:gd name="connsiteY315" fmla="*/ 1772872 h 6879021"/>
              <a:gd name="connsiteX316" fmla="*/ 3462528 w 6873065"/>
              <a:gd name="connsiteY316" fmla="*/ 1788064 h 6879021"/>
              <a:gd name="connsiteX317" fmla="*/ 3468758 w 6873065"/>
              <a:gd name="connsiteY317" fmla="*/ 1803256 h 6879021"/>
              <a:gd name="connsiteX318" fmla="*/ 3485261 w 6873065"/>
              <a:gd name="connsiteY318" fmla="*/ 1809267 h 6879021"/>
              <a:gd name="connsiteX319" fmla="*/ 3501874 w 6873065"/>
              <a:gd name="connsiteY319" fmla="*/ 1803256 h 6879021"/>
              <a:gd name="connsiteX320" fmla="*/ 3508213 w 6873065"/>
              <a:gd name="connsiteY320" fmla="*/ 1788064 h 6879021"/>
              <a:gd name="connsiteX321" fmla="*/ 3501874 w 6873065"/>
              <a:gd name="connsiteY321" fmla="*/ 1772872 h 6879021"/>
              <a:gd name="connsiteX322" fmla="*/ 3485261 w 6873065"/>
              <a:gd name="connsiteY322" fmla="*/ 1766860 h 6879021"/>
              <a:gd name="connsiteX323" fmla="*/ 1485011 w 6873065"/>
              <a:gd name="connsiteY323" fmla="*/ 1766860 h 6879021"/>
              <a:gd name="connsiteX324" fmla="*/ 1468508 w 6873065"/>
              <a:gd name="connsiteY324" fmla="*/ 1772872 h 6879021"/>
              <a:gd name="connsiteX325" fmla="*/ 1462278 w 6873065"/>
              <a:gd name="connsiteY325" fmla="*/ 1788064 h 6879021"/>
              <a:gd name="connsiteX326" fmla="*/ 1468508 w 6873065"/>
              <a:gd name="connsiteY326" fmla="*/ 1803256 h 6879021"/>
              <a:gd name="connsiteX327" fmla="*/ 1485011 w 6873065"/>
              <a:gd name="connsiteY327" fmla="*/ 1809267 h 6879021"/>
              <a:gd name="connsiteX328" fmla="*/ 1501624 w 6873065"/>
              <a:gd name="connsiteY328" fmla="*/ 1803256 h 6879021"/>
              <a:gd name="connsiteX329" fmla="*/ 1507964 w 6873065"/>
              <a:gd name="connsiteY329" fmla="*/ 1788064 h 6879021"/>
              <a:gd name="connsiteX330" fmla="*/ 1501624 w 6873065"/>
              <a:gd name="connsiteY330" fmla="*/ 1772872 h 6879021"/>
              <a:gd name="connsiteX331" fmla="*/ 1485011 w 6873065"/>
              <a:gd name="connsiteY331" fmla="*/ 1766860 h 6879021"/>
              <a:gd name="connsiteX332" fmla="*/ 802486 w 6873065"/>
              <a:gd name="connsiteY332" fmla="*/ 1764019 h 6879021"/>
              <a:gd name="connsiteX333" fmla="*/ 750024 w 6873065"/>
              <a:gd name="connsiteY333" fmla="*/ 1772981 h 6879021"/>
              <a:gd name="connsiteX334" fmla="*/ 716142 w 6873065"/>
              <a:gd name="connsiteY334" fmla="*/ 1799103 h 6879021"/>
              <a:gd name="connsiteX335" fmla="*/ 704338 w 6873065"/>
              <a:gd name="connsiteY335" fmla="*/ 1841400 h 6879021"/>
              <a:gd name="connsiteX336" fmla="*/ 714721 w 6873065"/>
              <a:gd name="connsiteY336" fmla="*/ 1880746 h 6879021"/>
              <a:gd name="connsiteX337" fmla="*/ 746526 w 6873065"/>
              <a:gd name="connsiteY337" fmla="*/ 1906649 h 6879021"/>
              <a:gd name="connsiteX338" fmla="*/ 801174 w 6873065"/>
              <a:gd name="connsiteY338" fmla="*/ 1925776 h 6879021"/>
              <a:gd name="connsiteX339" fmla="*/ 846095 w 6873065"/>
              <a:gd name="connsiteY339" fmla="*/ 1940313 h 6879021"/>
              <a:gd name="connsiteX340" fmla="*/ 870030 w 6873065"/>
              <a:gd name="connsiteY340" fmla="*/ 1957472 h 6879021"/>
              <a:gd name="connsiteX341" fmla="*/ 877244 w 6873065"/>
              <a:gd name="connsiteY341" fmla="*/ 1982610 h 6879021"/>
              <a:gd name="connsiteX342" fmla="*/ 868063 w 6873065"/>
              <a:gd name="connsiteY342" fmla="*/ 2011573 h 6879021"/>
              <a:gd name="connsiteX343" fmla="*/ 843471 w 6873065"/>
              <a:gd name="connsiteY343" fmla="*/ 2028405 h 6879021"/>
              <a:gd name="connsiteX344" fmla="*/ 809481 w 6873065"/>
              <a:gd name="connsiteY344" fmla="*/ 2033979 h 6879021"/>
              <a:gd name="connsiteX345" fmla="*/ 772539 w 6873065"/>
              <a:gd name="connsiteY345" fmla="*/ 2028514 h 6879021"/>
              <a:gd name="connsiteX346" fmla="*/ 745543 w 6873065"/>
              <a:gd name="connsiteY346" fmla="*/ 2009715 h 6879021"/>
              <a:gd name="connsiteX347" fmla="*/ 735378 w 6873065"/>
              <a:gd name="connsiteY347" fmla="*/ 1972992 h 6879021"/>
              <a:gd name="connsiteX348" fmla="*/ 695813 w 6873065"/>
              <a:gd name="connsiteY348" fmla="*/ 1972992 h 6879021"/>
              <a:gd name="connsiteX349" fmla="*/ 710787 w 6873065"/>
              <a:gd name="connsiteY349" fmla="*/ 2026328 h 6879021"/>
              <a:gd name="connsiteX350" fmla="*/ 751117 w 6873065"/>
              <a:gd name="connsiteY350" fmla="*/ 2056494 h 6879021"/>
              <a:gd name="connsiteX351" fmla="*/ 807950 w 6873065"/>
              <a:gd name="connsiteY351" fmla="*/ 2066112 h 6879021"/>
              <a:gd name="connsiteX352" fmla="*/ 863254 w 6873065"/>
              <a:gd name="connsiteY352" fmla="*/ 2056712 h 6879021"/>
              <a:gd name="connsiteX353" fmla="*/ 901945 w 6873065"/>
              <a:gd name="connsiteY353" fmla="*/ 2028623 h 6879021"/>
              <a:gd name="connsiteX354" fmla="*/ 916153 w 6873065"/>
              <a:gd name="connsiteY354" fmla="*/ 1981517 h 6879021"/>
              <a:gd name="connsiteX355" fmla="*/ 906098 w 6873065"/>
              <a:gd name="connsiteY355" fmla="*/ 1938454 h 6879021"/>
              <a:gd name="connsiteX356" fmla="*/ 874730 w 6873065"/>
              <a:gd name="connsiteY356" fmla="*/ 1911568 h 6879021"/>
              <a:gd name="connsiteX357" fmla="*/ 819317 w 6873065"/>
              <a:gd name="connsiteY357" fmla="*/ 1891895 h 6879021"/>
              <a:gd name="connsiteX358" fmla="*/ 773304 w 6873065"/>
              <a:gd name="connsiteY358" fmla="*/ 1877249 h 6879021"/>
              <a:gd name="connsiteX359" fmla="*/ 750024 w 6873065"/>
              <a:gd name="connsiteY359" fmla="*/ 1861620 h 6879021"/>
              <a:gd name="connsiteX360" fmla="*/ 743247 w 6873065"/>
              <a:gd name="connsiteY360" fmla="*/ 1840088 h 6879021"/>
              <a:gd name="connsiteX361" fmla="*/ 758877 w 6873065"/>
              <a:gd name="connsiteY361" fmla="*/ 1807190 h 6879021"/>
              <a:gd name="connsiteX362" fmla="*/ 802704 w 6873065"/>
              <a:gd name="connsiteY362" fmla="*/ 1795933 h 6879021"/>
              <a:gd name="connsiteX363" fmla="*/ 848608 w 6873065"/>
              <a:gd name="connsiteY363" fmla="*/ 1808721 h 6879021"/>
              <a:gd name="connsiteX364" fmla="*/ 866970 w 6873065"/>
              <a:gd name="connsiteY364" fmla="*/ 1846428 h 6879021"/>
              <a:gd name="connsiteX365" fmla="*/ 906317 w 6873065"/>
              <a:gd name="connsiteY365" fmla="*/ 1846428 h 6879021"/>
              <a:gd name="connsiteX366" fmla="*/ 892217 w 6873065"/>
              <a:gd name="connsiteY366" fmla="*/ 1800742 h 6879021"/>
              <a:gd name="connsiteX367" fmla="*/ 854510 w 6873065"/>
              <a:gd name="connsiteY367" fmla="*/ 1773199 h 6879021"/>
              <a:gd name="connsiteX368" fmla="*/ 802486 w 6873065"/>
              <a:gd name="connsiteY368" fmla="*/ 1764019 h 6879021"/>
              <a:gd name="connsiteX369" fmla="*/ 3994530 w 6873065"/>
              <a:gd name="connsiteY369" fmla="*/ 1755443 h 6879021"/>
              <a:gd name="connsiteX370" fmla="*/ 3994530 w 6873065"/>
              <a:gd name="connsiteY370" fmla="*/ 1881649 h 6879021"/>
              <a:gd name="connsiteX371" fmla="*/ 4015515 w 6873065"/>
              <a:gd name="connsiteY371" fmla="*/ 1881649 h 6879021"/>
              <a:gd name="connsiteX372" fmla="*/ 4015515 w 6873065"/>
              <a:gd name="connsiteY372" fmla="*/ 1831345 h 6879021"/>
              <a:gd name="connsiteX373" fmla="*/ 4039923 w 6873065"/>
              <a:gd name="connsiteY373" fmla="*/ 1831345 h 6879021"/>
              <a:gd name="connsiteX374" fmla="*/ 4056815 w 6873065"/>
              <a:gd name="connsiteY374" fmla="*/ 1836480 h 6879021"/>
              <a:gd name="connsiteX375" fmla="*/ 4061800 w 6873065"/>
              <a:gd name="connsiteY375" fmla="*/ 1852478 h 6879021"/>
              <a:gd name="connsiteX376" fmla="*/ 4061800 w 6873065"/>
              <a:gd name="connsiteY376" fmla="*/ 1860218 h 6879021"/>
              <a:gd name="connsiteX377" fmla="*/ 4062024 w 6873065"/>
              <a:gd name="connsiteY377" fmla="*/ 1870636 h 6879021"/>
              <a:gd name="connsiteX378" fmla="*/ 4063735 w 6873065"/>
              <a:gd name="connsiteY378" fmla="*/ 1881649 h 6879021"/>
              <a:gd name="connsiteX379" fmla="*/ 4085315 w 6873065"/>
              <a:gd name="connsiteY379" fmla="*/ 1881649 h 6879021"/>
              <a:gd name="connsiteX380" fmla="*/ 4085315 w 6873065"/>
              <a:gd name="connsiteY380" fmla="*/ 1879268 h 6879021"/>
              <a:gd name="connsiteX381" fmla="*/ 4083381 w 6873065"/>
              <a:gd name="connsiteY381" fmla="*/ 1870859 h 6879021"/>
              <a:gd name="connsiteX382" fmla="*/ 4082785 w 6873065"/>
              <a:gd name="connsiteY382" fmla="*/ 1860366 h 6879021"/>
              <a:gd name="connsiteX383" fmla="*/ 4082785 w 6873065"/>
              <a:gd name="connsiteY383" fmla="*/ 1852330 h 6879021"/>
              <a:gd name="connsiteX384" fmla="*/ 4074376 w 6873065"/>
              <a:gd name="connsiteY384" fmla="*/ 1827699 h 6879021"/>
              <a:gd name="connsiteX385" fmla="*/ 4069256 w 6873065"/>
              <a:gd name="connsiteY385" fmla="*/ 1823434 h 6879021"/>
              <a:gd name="connsiteX386" fmla="*/ 4063798 w 6873065"/>
              <a:gd name="connsiteY386" fmla="*/ 1821043 h 6879021"/>
              <a:gd name="connsiteX387" fmla="*/ 4068944 w 6873065"/>
              <a:gd name="connsiteY387" fmla="*/ 1818843 h 6879021"/>
              <a:gd name="connsiteX388" fmla="*/ 4079809 w 6873065"/>
              <a:gd name="connsiteY388" fmla="*/ 1807830 h 6879021"/>
              <a:gd name="connsiteX389" fmla="*/ 4083529 w 6873065"/>
              <a:gd name="connsiteY389" fmla="*/ 1793394 h 6879021"/>
              <a:gd name="connsiteX390" fmla="*/ 4077725 w 6873065"/>
              <a:gd name="connsiteY390" fmla="*/ 1772186 h 6879021"/>
              <a:gd name="connsiteX391" fmla="*/ 4061205 w 6873065"/>
              <a:gd name="connsiteY391" fmla="*/ 1759610 h 6879021"/>
              <a:gd name="connsiteX392" fmla="*/ 4035756 w 6873065"/>
              <a:gd name="connsiteY392" fmla="*/ 1755443 h 6879021"/>
              <a:gd name="connsiteX393" fmla="*/ 3994530 w 6873065"/>
              <a:gd name="connsiteY393" fmla="*/ 1755443 h 6879021"/>
              <a:gd name="connsiteX394" fmla="*/ 4037541 w 6873065"/>
              <a:gd name="connsiteY394" fmla="*/ 1726868 h 6879021"/>
              <a:gd name="connsiteX395" fmla="*/ 4071846 w 6873065"/>
              <a:gd name="connsiteY395" fmla="*/ 1733937 h 6879021"/>
              <a:gd name="connsiteX396" fmla="*/ 4099975 w 6873065"/>
              <a:gd name="connsiteY396" fmla="*/ 1753731 h 6879021"/>
              <a:gd name="connsiteX397" fmla="*/ 4118950 w 6873065"/>
              <a:gd name="connsiteY397" fmla="*/ 1783422 h 6879021"/>
              <a:gd name="connsiteX398" fmla="*/ 4125797 w 6873065"/>
              <a:gd name="connsiteY398" fmla="*/ 1820332 h 6879021"/>
              <a:gd name="connsiteX399" fmla="*/ 4118950 w 6873065"/>
              <a:gd name="connsiteY399" fmla="*/ 1857241 h 6879021"/>
              <a:gd name="connsiteX400" fmla="*/ 4099975 w 6873065"/>
              <a:gd name="connsiteY400" fmla="*/ 1887156 h 6879021"/>
              <a:gd name="connsiteX401" fmla="*/ 4071846 w 6873065"/>
              <a:gd name="connsiteY401" fmla="*/ 1907098 h 6879021"/>
              <a:gd name="connsiteX402" fmla="*/ 4037541 w 6873065"/>
              <a:gd name="connsiteY402" fmla="*/ 1914242 h 6879021"/>
              <a:gd name="connsiteX403" fmla="*/ 4003162 w 6873065"/>
              <a:gd name="connsiteY403" fmla="*/ 1907098 h 6879021"/>
              <a:gd name="connsiteX404" fmla="*/ 3974885 w 6873065"/>
              <a:gd name="connsiteY404" fmla="*/ 1887156 h 6879021"/>
              <a:gd name="connsiteX405" fmla="*/ 3955835 w 6873065"/>
              <a:gd name="connsiteY405" fmla="*/ 1857241 h 6879021"/>
              <a:gd name="connsiteX406" fmla="*/ 3948989 w 6873065"/>
              <a:gd name="connsiteY406" fmla="*/ 1820332 h 6879021"/>
              <a:gd name="connsiteX407" fmla="*/ 3955835 w 6873065"/>
              <a:gd name="connsiteY407" fmla="*/ 1783422 h 6879021"/>
              <a:gd name="connsiteX408" fmla="*/ 3974885 w 6873065"/>
              <a:gd name="connsiteY408" fmla="*/ 1753731 h 6879021"/>
              <a:gd name="connsiteX409" fmla="*/ 4003162 w 6873065"/>
              <a:gd name="connsiteY409" fmla="*/ 1733937 h 6879021"/>
              <a:gd name="connsiteX410" fmla="*/ 4037541 w 6873065"/>
              <a:gd name="connsiteY410" fmla="*/ 1726868 h 6879021"/>
              <a:gd name="connsiteX411" fmla="*/ 4037541 w 6873065"/>
              <a:gd name="connsiteY411" fmla="*/ 1709157 h 6879021"/>
              <a:gd name="connsiteX412" fmla="*/ 3996539 w 6873065"/>
              <a:gd name="connsiteY412" fmla="*/ 1717566 h 6879021"/>
              <a:gd name="connsiteX413" fmla="*/ 3962830 w 6873065"/>
              <a:gd name="connsiteY413" fmla="*/ 1741081 h 6879021"/>
              <a:gd name="connsiteX414" fmla="*/ 3940059 w 6873065"/>
              <a:gd name="connsiteY414" fmla="*/ 1776427 h 6879021"/>
              <a:gd name="connsiteX415" fmla="*/ 3931873 w 6873065"/>
              <a:gd name="connsiteY415" fmla="*/ 1820332 h 6879021"/>
              <a:gd name="connsiteX416" fmla="*/ 3940059 w 6873065"/>
              <a:gd name="connsiteY416" fmla="*/ 1864236 h 6879021"/>
              <a:gd name="connsiteX417" fmla="*/ 3962830 w 6873065"/>
              <a:gd name="connsiteY417" fmla="*/ 1899731 h 6879021"/>
              <a:gd name="connsiteX418" fmla="*/ 3996539 w 6873065"/>
              <a:gd name="connsiteY418" fmla="*/ 1923470 h 6879021"/>
              <a:gd name="connsiteX419" fmla="*/ 4037541 w 6873065"/>
              <a:gd name="connsiteY419" fmla="*/ 1931953 h 6879021"/>
              <a:gd name="connsiteX420" fmla="*/ 4078544 w 6873065"/>
              <a:gd name="connsiteY420" fmla="*/ 1923470 h 6879021"/>
              <a:gd name="connsiteX421" fmla="*/ 4112179 w 6873065"/>
              <a:gd name="connsiteY421" fmla="*/ 1899731 h 6879021"/>
              <a:gd name="connsiteX422" fmla="*/ 4134875 w 6873065"/>
              <a:gd name="connsiteY422" fmla="*/ 1864236 h 6879021"/>
              <a:gd name="connsiteX423" fmla="*/ 4143061 w 6873065"/>
              <a:gd name="connsiteY423" fmla="*/ 1820332 h 6879021"/>
              <a:gd name="connsiteX424" fmla="*/ 4134875 w 6873065"/>
              <a:gd name="connsiteY424" fmla="*/ 1776427 h 6879021"/>
              <a:gd name="connsiteX425" fmla="*/ 4112179 w 6873065"/>
              <a:gd name="connsiteY425" fmla="*/ 1741081 h 6879021"/>
              <a:gd name="connsiteX426" fmla="*/ 4078544 w 6873065"/>
              <a:gd name="connsiteY426" fmla="*/ 1717566 h 6879021"/>
              <a:gd name="connsiteX427" fmla="*/ 4037541 w 6873065"/>
              <a:gd name="connsiteY427" fmla="*/ 1709157 h 6879021"/>
              <a:gd name="connsiteX428" fmla="*/ 2735085 w 6873065"/>
              <a:gd name="connsiteY428" fmla="*/ 821213 h 6879021"/>
              <a:gd name="connsiteX429" fmla="*/ 2822610 w 6873065"/>
              <a:gd name="connsiteY429" fmla="*/ 1138580 h 6879021"/>
              <a:gd name="connsiteX430" fmla="*/ 2647560 w 6873065"/>
              <a:gd name="connsiteY430" fmla="*/ 1138580 h 6879021"/>
              <a:gd name="connsiteX431" fmla="*/ 2735085 w 6873065"/>
              <a:gd name="connsiteY431" fmla="*/ 821213 h 6879021"/>
              <a:gd name="connsiteX432" fmla="*/ 3572908 w 6873065"/>
              <a:gd name="connsiteY432" fmla="*/ 768556 h 6879021"/>
              <a:gd name="connsiteX433" fmla="*/ 3676800 w 6873065"/>
              <a:gd name="connsiteY433" fmla="*/ 768556 h 6879021"/>
              <a:gd name="connsiteX434" fmla="*/ 3756853 w 6873065"/>
              <a:gd name="connsiteY434" fmla="*/ 793817 h 6879021"/>
              <a:gd name="connsiteX435" fmla="*/ 3789942 w 6873065"/>
              <a:gd name="connsiteY435" fmla="*/ 870313 h 6879021"/>
              <a:gd name="connsiteX436" fmla="*/ 3758632 w 6873065"/>
              <a:gd name="connsiteY436" fmla="*/ 953568 h 6879021"/>
              <a:gd name="connsiteX437" fmla="*/ 3676800 w 6873065"/>
              <a:gd name="connsiteY437" fmla="*/ 982743 h 6879021"/>
              <a:gd name="connsiteX438" fmla="*/ 3572908 w 6873065"/>
              <a:gd name="connsiteY438" fmla="*/ 982743 h 6879021"/>
              <a:gd name="connsiteX439" fmla="*/ 3572908 w 6873065"/>
              <a:gd name="connsiteY439" fmla="*/ 768556 h 6879021"/>
              <a:gd name="connsiteX440" fmla="*/ 3293256 w 6873065"/>
              <a:gd name="connsiteY440" fmla="*/ 545118 h 6879021"/>
              <a:gd name="connsiteX441" fmla="*/ 3293256 w 6873065"/>
              <a:gd name="connsiteY441" fmla="*/ 1502911 h 6879021"/>
              <a:gd name="connsiteX442" fmla="*/ 3572908 w 6873065"/>
              <a:gd name="connsiteY442" fmla="*/ 1502911 h 6879021"/>
              <a:gd name="connsiteX443" fmla="*/ 3572908 w 6873065"/>
              <a:gd name="connsiteY443" fmla="*/ 1202622 h 6879021"/>
              <a:gd name="connsiteX444" fmla="*/ 3703128 w 6873065"/>
              <a:gd name="connsiteY444" fmla="*/ 1202622 h 6879021"/>
              <a:gd name="connsiteX445" fmla="*/ 3888852 w 6873065"/>
              <a:gd name="connsiteY445" fmla="*/ 1169178 h 6879021"/>
              <a:gd name="connsiteX446" fmla="*/ 4025832 w 6873065"/>
              <a:gd name="connsiteY446" fmla="*/ 1062440 h 6879021"/>
              <a:gd name="connsiteX447" fmla="*/ 4077422 w 6873065"/>
              <a:gd name="connsiteY447" fmla="*/ 870313 h 6879021"/>
              <a:gd name="connsiteX448" fmla="*/ 4025832 w 6873065"/>
              <a:gd name="connsiteY448" fmla="*/ 682098 h 6879021"/>
              <a:gd name="connsiteX449" fmla="*/ 3888852 w 6873065"/>
              <a:gd name="connsiteY449" fmla="*/ 577851 h 6879021"/>
              <a:gd name="connsiteX450" fmla="*/ 3703128 w 6873065"/>
              <a:gd name="connsiteY450" fmla="*/ 545118 h 6879021"/>
              <a:gd name="connsiteX451" fmla="*/ 3293256 w 6873065"/>
              <a:gd name="connsiteY451" fmla="*/ 545118 h 6879021"/>
              <a:gd name="connsiteX452" fmla="*/ 2589211 w 6873065"/>
              <a:gd name="connsiteY452" fmla="*/ 545118 h 6879021"/>
              <a:gd name="connsiteX453" fmla="*/ 2260458 w 6873065"/>
              <a:gd name="connsiteY453" fmla="*/ 1502911 h 6879021"/>
              <a:gd name="connsiteX454" fmla="*/ 2550073 w 6873065"/>
              <a:gd name="connsiteY454" fmla="*/ 1502911 h 6879021"/>
              <a:gd name="connsiteX455" fmla="*/ 2592057 w 6873065"/>
              <a:gd name="connsiteY455" fmla="*/ 1357036 h 6879021"/>
              <a:gd name="connsiteX456" fmla="*/ 2882383 w 6873065"/>
              <a:gd name="connsiteY456" fmla="*/ 1357036 h 6879021"/>
              <a:gd name="connsiteX457" fmla="*/ 2924367 w 6873065"/>
              <a:gd name="connsiteY457" fmla="*/ 1502911 h 6879021"/>
              <a:gd name="connsiteX458" fmla="*/ 3216116 w 6873065"/>
              <a:gd name="connsiteY458" fmla="*/ 1502911 h 6879021"/>
              <a:gd name="connsiteX459" fmla="*/ 2882383 w 6873065"/>
              <a:gd name="connsiteY459" fmla="*/ 545118 h 6879021"/>
              <a:gd name="connsiteX460" fmla="*/ 2589211 w 6873065"/>
              <a:gd name="connsiteY460" fmla="*/ 545118 h 6879021"/>
              <a:gd name="connsiteX461" fmla="*/ 1588281 w 6873065"/>
              <a:gd name="connsiteY461" fmla="*/ 545118 h 6879021"/>
              <a:gd name="connsiteX462" fmla="*/ 1588281 w 6873065"/>
              <a:gd name="connsiteY462" fmla="*/ 1502911 h 6879021"/>
              <a:gd name="connsiteX463" fmla="*/ 2223726 w 6873065"/>
              <a:gd name="connsiteY463" fmla="*/ 1502911 h 6879021"/>
              <a:gd name="connsiteX464" fmla="*/ 2223726 w 6873065"/>
              <a:gd name="connsiteY464" fmla="*/ 1272358 h 6879021"/>
              <a:gd name="connsiteX465" fmla="*/ 1867934 w 6873065"/>
              <a:gd name="connsiteY465" fmla="*/ 1272358 h 6879021"/>
              <a:gd name="connsiteX466" fmla="*/ 1867934 w 6873065"/>
              <a:gd name="connsiteY466" fmla="*/ 545118 h 6879021"/>
              <a:gd name="connsiteX467" fmla="*/ 1588281 w 6873065"/>
              <a:gd name="connsiteY467" fmla="*/ 545118 h 6879021"/>
              <a:gd name="connsiteX468" fmla="*/ 1034929 w 6873065"/>
              <a:gd name="connsiteY468" fmla="*/ 533733 h 6879021"/>
              <a:gd name="connsiteX469" fmla="*/ 841734 w 6873065"/>
              <a:gd name="connsiteY469" fmla="*/ 560062 h 6879021"/>
              <a:gd name="connsiteX470" fmla="*/ 701196 w 6873065"/>
              <a:gd name="connsiteY470" fmla="*/ 647587 h 6879021"/>
              <a:gd name="connsiteX471" fmla="*/ 648538 w 6873065"/>
              <a:gd name="connsiteY471" fmla="*/ 814809 h 6879021"/>
              <a:gd name="connsiteX472" fmla="*/ 694080 w 6873065"/>
              <a:gd name="connsiteY472" fmla="*/ 970646 h 6879021"/>
              <a:gd name="connsiteX473" fmla="*/ 815049 w 6873065"/>
              <a:gd name="connsiteY473" fmla="*/ 1063864 h 6879021"/>
              <a:gd name="connsiteX474" fmla="*/ 979425 w 6873065"/>
              <a:gd name="connsiteY474" fmla="*/ 1127195 h 6879021"/>
              <a:gd name="connsiteX475" fmla="*/ 1095058 w 6873065"/>
              <a:gd name="connsiteY475" fmla="*/ 1168111 h 6879021"/>
              <a:gd name="connsiteX476" fmla="*/ 1145936 w 6873065"/>
              <a:gd name="connsiteY476" fmla="*/ 1199776 h 6879021"/>
              <a:gd name="connsiteX477" fmla="*/ 1158744 w 6873065"/>
              <a:gd name="connsiteY477" fmla="*/ 1234644 h 6879021"/>
              <a:gd name="connsiteX478" fmla="*/ 1146292 w 6873065"/>
              <a:gd name="connsiteY478" fmla="*/ 1267377 h 6879021"/>
              <a:gd name="connsiteX479" fmla="*/ 1108578 w 6873065"/>
              <a:gd name="connsiteY479" fmla="*/ 1287657 h 6879021"/>
              <a:gd name="connsiteX480" fmla="*/ 1043468 w 6873065"/>
              <a:gd name="connsiteY480" fmla="*/ 1294417 h 6879021"/>
              <a:gd name="connsiteX481" fmla="*/ 978713 w 6873065"/>
              <a:gd name="connsiteY481" fmla="*/ 1285166 h 6879021"/>
              <a:gd name="connsiteX482" fmla="*/ 938153 w 6873065"/>
              <a:gd name="connsiteY482" fmla="*/ 1255280 h 6879021"/>
              <a:gd name="connsiteX483" fmla="*/ 921075 w 6873065"/>
              <a:gd name="connsiteY483" fmla="*/ 1199776 h 6879021"/>
              <a:gd name="connsiteX484" fmla="*/ 632172 w 6873065"/>
              <a:gd name="connsiteY484" fmla="*/ 1199776 h 6879021"/>
              <a:gd name="connsiteX485" fmla="*/ 688031 w 6873065"/>
              <a:gd name="connsiteY485" fmla="*/ 1383009 h 6879021"/>
              <a:gd name="connsiteX486" fmla="*/ 833550 w 6873065"/>
              <a:gd name="connsiteY486" fmla="*/ 1484054 h 6879021"/>
              <a:gd name="connsiteX487" fmla="*/ 1040621 w 6873065"/>
              <a:gd name="connsiteY487" fmla="*/ 1515720 h 6879021"/>
              <a:gd name="connsiteX488" fmla="*/ 1245913 w 6873065"/>
              <a:gd name="connsiteY488" fmla="*/ 1487256 h 6879021"/>
              <a:gd name="connsiteX489" fmla="*/ 1394279 w 6873065"/>
              <a:gd name="connsiteY489" fmla="*/ 1393683 h 6879021"/>
              <a:gd name="connsiteX490" fmla="*/ 1449782 w 6873065"/>
              <a:gd name="connsiteY490" fmla="*/ 1218989 h 6879021"/>
              <a:gd name="connsiteX491" fmla="*/ 1415626 w 6873065"/>
              <a:gd name="connsiteY491" fmla="*/ 1064219 h 6879021"/>
              <a:gd name="connsiteX492" fmla="*/ 1311735 w 6873065"/>
              <a:gd name="connsiteY492" fmla="*/ 968867 h 6879021"/>
              <a:gd name="connsiteX493" fmla="*/ 1135262 w 6873065"/>
              <a:gd name="connsiteY493" fmla="*/ 898064 h 6879021"/>
              <a:gd name="connsiteX494" fmla="*/ 1006465 w 6873065"/>
              <a:gd name="connsiteY494" fmla="*/ 853235 h 6879021"/>
              <a:gd name="connsiteX495" fmla="*/ 951673 w 6873065"/>
              <a:gd name="connsiteY495" fmla="*/ 822992 h 6879021"/>
              <a:gd name="connsiteX496" fmla="*/ 938865 w 6873065"/>
              <a:gd name="connsiteY496" fmla="*/ 794885 h 6879021"/>
              <a:gd name="connsiteX497" fmla="*/ 966261 w 6873065"/>
              <a:gd name="connsiteY497" fmla="*/ 759305 h 6879021"/>
              <a:gd name="connsiteX498" fmla="*/ 1034929 w 6873065"/>
              <a:gd name="connsiteY498" fmla="*/ 746497 h 6879021"/>
              <a:gd name="connsiteX499" fmla="*/ 1108222 w 6873065"/>
              <a:gd name="connsiteY499" fmla="*/ 766421 h 6879021"/>
              <a:gd name="connsiteX500" fmla="*/ 1135262 w 6873065"/>
              <a:gd name="connsiteY500" fmla="*/ 824060 h 6879021"/>
              <a:gd name="connsiteX501" fmla="*/ 1424165 w 6873065"/>
              <a:gd name="connsiteY501" fmla="*/ 824060 h 6879021"/>
              <a:gd name="connsiteX502" fmla="*/ 1371864 w 6873065"/>
              <a:gd name="connsiteY502" fmla="*/ 657549 h 6879021"/>
              <a:gd name="connsiteX503" fmla="*/ 1231326 w 6873065"/>
              <a:gd name="connsiteY503" fmla="*/ 563620 h 6879021"/>
              <a:gd name="connsiteX504" fmla="*/ 1034929 w 6873065"/>
              <a:gd name="connsiteY504" fmla="*/ 533733 h 6879021"/>
              <a:gd name="connsiteX505" fmla="*/ 6873065 w 6873065"/>
              <a:gd name="connsiteY505" fmla="*/ 0 h 6879021"/>
              <a:gd name="connsiteX506" fmla="*/ 6126830 w 6873065"/>
              <a:gd name="connsiteY506" fmla="*/ 6879021 h 6879021"/>
              <a:gd name="connsiteX507" fmla="*/ 20320 w 6873065"/>
              <a:gd name="connsiteY507" fmla="*/ 6868510 h 6879021"/>
              <a:gd name="connsiteX508" fmla="*/ 0 w 6873065"/>
              <a:gd name="connsiteY508" fmla="*/ 5423 h 6879021"/>
              <a:gd name="connsiteX509" fmla="*/ 6873065 w 6873065"/>
              <a:gd name="connsiteY509" fmla="*/ 0 h 6879021"/>
              <a:gd name="connsiteX0" fmla="*/ 2287707 w 6884506"/>
              <a:gd name="connsiteY0" fmla="*/ 1964753 h 6885209"/>
              <a:gd name="connsiteX1" fmla="*/ 2287707 w 6884506"/>
              <a:gd name="connsiteY1" fmla="*/ 2008034 h 6885209"/>
              <a:gd name="connsiteX2" fmla="*/ 2258415 w 6884506"/>
              <a:gd name="connsiteY2" fmla="*/ 2034046 h 6885209"/>
              <a:gd name="connsiteX3" fmla="*/ 2219069 w 6884506"/>
              <a:gd name="connsiteY3" fmla="*/ 2044320 h 6885209"/>
              <a:gd name="connsiteX4" fmla="*/ 2189231 w 6884506"/>
              <a:gd name="connsiteY4" fmla="*/ 2034811 h 6885209"/>
              <a:gd name="connsiteX5" fmla="*/ 2179066 w 6884506"/>
              <a:gd name="connsiteY5" fmla="*/ 2009346 h 6885209"/>
              <a:gd name="connsiteX6" fmla="*/ 2204314 w 6884506"/>
              <a:gd name="connsiteY6" fmla="*/ 1975682 h 6885209"/>
              <a:gd name="connsiteX7" fmla="*/ 2287707 w 6884506"/>
              <a:gd name="connsiteY7" fmla="*/ 1964753 h 6885209"/>
              <a:gd name="connsiteX8" fmla="*/ 1070227 w 6884506"/>
              <a:gd name="connsiteY8" fmla="*/ 1880377 h 6885209"/>
              <a:gd name="connsiteX9" fmla="*/ 1107825 w 6884506"/>
              <a:gd name="connsiteY9" fmla="*/ 1890978 h 6885209"/>
              <a:gd name="connsiteX10" fmla="*/ 1127935 w 6884506"/>
              <a:gd name="connsiteY10" fmla="*/ 1920160 h 6885209"/>
              <a:gd name="connsiteX11" fmla="*/ 1134056 w 6884506"/>
              <a:gd name="connsiteY11" fmla="*/ 1962348 h 6885209"/>
              <a:gd name="connsiteX12" fmla="*/ 1127935 w 6884506"/>
              <a:gd name="connsiteY12" fmla="*/ 2003771 h 6885209"/>
              <a:gd name="connsiteX13" fmla="*/ 1107825 w 6884506"/>
              <a:gd name="connsiteY13" fmla="*/ 2032407 h 6885209"/>
              <a:gd name="connsiteX14" fmla="*/ 1070227 w 6884506"/>
              <a:gd name="connsiteY14" fmla="*/ 2042790 h 6885209"/>
              <a:gd name="connsiteX15" fmla="*/ 1033832 w 6884506"/>
              <a:gd name="connsiteY15" fmla="*/ 2032407 h 6885209"/>
              <a:gd name="connsiteX16" fmla="*/ 1014486 w 6884506"/>
              <a:gd name="connsiteY16" fmla="*/ 2003771 h 6885209"/>
              <a:gd name="connsiteX17" fmla="*/ 1008584 w 6884506"/>
              <a:gd name="connsiteY17" fmla="*/ 1962348 h 6885209"/>
              <a:gd name="connsiteX18" fmla="*/ 1014486 w 6884506"/>
              <a:gd name="connsiteY18" fmla="*/ 1920160 h 6885209"/>
              <a:gd name="connsiteX19" fmla="*/ 1033832 w 6884506"/>
              <a:gd name="connsiteY19" fmla="*/ 1890978 h 6885209"/>
              <a:gd name="connsiteX20" fmla="*/ 1070227 w 6884506"/>
              <a:gd name="connsiteY20" fmla="*/ 1880377 h 6885209"/>
              <a:gd name="connsiteX21" fmla="*/ 3478559 w 6884506"/>
              <a:gd name="connsiteY21" fmla="*/ 1855457 h 6885209"/>
              <a:gd name="connsiteX22" fmla="*/ 3478559 w 6884506"/>
              <a:gd name="connsiteY22" fmla="*/ 2068365 h 6885209"/>
              <a:gd name="connsiteX23" fmla="*/ 3515064 w 6884506"/>
              <a:gd name="connsiteY23" fmla="*/ 2068365 h 6885209"/>
              <a:gd name="connsiteX24" fmla="*/ 3515064 w 6884506"/>
              <a:gd name="connsiteY24" fmla="*/ 1855457 h 6885209"/>
              <a:gd name="connsiteX25" fmla="*/ 3478559 w 6884506"/>
              <a:gd name="connsiteY25" fmla="*/ 1855457 h 6885209"/>
              <a:gd name="connsiteX26" fmla="*/ 1478309 w 6884506"/>
              <a:gd name="connsiteY26" fmla="*/ 1855457 h 6885209"/>
              <a:gd name="connsiteX27" fmla="*/ 1478309 w 6884506"/>
              <a:gd name="connsiteY27" fmla="*/ 2068365 h 6885209"/>
              <a:gd name="connsiteX28" fmla="*/ 1514814 w 6884506"/>
              <a:gd name="connsiteY28" fmla="*/ 2068365 h 6885209"/>
              <a:gd name="connsiteX29" fmla="*/ 1514814 w 6884506"/>
              <a:gd name="connsiteY29" fmla="*/ 1855457 h 6885209"/>
              <a:gd name="connsiteX30" fmla="*/ 1478309 w 6884506"/>
              <a:gd name="connsiteY30" fmla="*/ 1855457 h 6885209"/>
              <a:gd name="connsiteX31" fmla="*/ 2494791 w 6884506"/>
              <a:gd name="connsiteY31" fmla="*/ 1852834 h 6885209"/>
              <a:gd name="connsiteX32" fmla="*/ 2453259 w 6884506"/>
              <a:gd name="connsiteY32" fmla="*/ 1863982 h 6885209"/>
              <a:gd name="connsiteX33" fmla="*/ 2428339 w 6884506"/>
              <a:gd name="connsiteY33" fmla="*/ 1891743 h 6885209"/>
              <a:gd name="connsiteX34" fmla="*/ 2427028 w 6884506"/>
              <a:gd name="connsiteY34" fmla="*/ 1855457 h 6885209"/>
              <a:gd name="connsiteX35" fmla="*/ 2392709 w 6884506"/>
              <a:gd name="connsiteY35" fmla="*/ 1855457 h 6885209"/>
              <a:gd name="connsiteX36" fmla="*/ 2392709 w 6884506"/>
              <a:gd name="connsiteY36" fmla="*/ 2068365 h 6885209"/>
              <a:gd name="connsiteX37" fmla="*/ 2429214 w 6884506"/>
              <a:gd name="connsiteY37" fmla="*/ 2068365 h 6885209"/>
              <a:gd name="connsiteX38" fmla="*/ 2429214 w 6884506"/>
              <a:gd name="connsiteY38" fmla="*/ 1918849 h 6885209"/>
              <a:gd name="connsiteX39" fmla="*/ 2445171 w 6884506"/>
              <a:gd name="connsiteY39" fmla="*/ 1901908 h 6885209"/>
              <a:gd name="connsiteX40" fmla="*/ 2466156 w 6884506"/>
              <a:gd name="connsiteY40" fmla="*/ 1890432 h 6885209"/>
              <a:gd name="connsiteX41" fmla="*/ 2494135 w 6884506"/>
              <a:gd name="connsiteY41" fmla="*/ 1886279 h 6885209"/>
              <a:gd name="connsiteX42" fmla="*/ 2499163 w 6884506"/>
              <a:gd name="connsiteY42" fmla="*/ 1886279 h 6885209"/>
              <a:gd name="connsiteX43" fmla="*/ 2499163 w 6884506"/>
              <a:gd name="connsiteY43" fmla="*/ 1852834 h 6885209"/>
              <a:gd name="connsiteX44" fmla="*/ 2494791 w 6884506"/>
              <a:gd name="connsiteY44" fmla="*/ 1852834 h 6885209"/>
              <a:gd name="connsiteX45" fmla="*/ 1342141 w 6884506"/>
              <a:gd name="connsiteY45" fmla="*/ 1852397 h 6885209"/>
              <a:gd name="connsiteX46" fmla="*/ 1295144 w 6884506"/>
              <a:gd name="connsiteY46" fmla="*/ 1863873 h 6885209"/>
              <a:gd name="connsiteX47" fmla="*/ 1266946 w 6884506"/>
              <a:gd name="connsiteY47" fmla="*/ 1888246 h 6885209"/>
              <a:gd name="connsiteX48" fmla="*/ 1265634 w 6884506"/>
              <a:gd name="connsiteY48" fmla="*/ 1855457 h 6885209"/>
              <a:gd name="connsiteX49" fmla="*/ 1230659 w 6884506"/>
              <a:gd name="connsiteY49" fmla="*/ 1855457 h 6885209"/>
              <a:gd name="connsiteX50" fmla="*/ 1230659 w 6884506"/>
              <a:gd name="connsiteY50" fmla="*/ 2068365 h 6885209"/>
              <a:gd name="connsiteX51" fmla="*/ 1267164 w 6884506"/>
              <a:gd name="connsiteY51" fmla="*/ 2068365 h 6885209"/>
              <a:gd name="connsiteX52" fmla="*/ 1267164 w 6884506"/>
              <a:gd name="connsiteY52" fmla="*/ 1917537 h 6885209"/>
              <a:gd name="connsiteX53" fmla="*/ 1293176 w 6884506"/>
              <a:gd name="connsiteY53" fmla="*/ 1893820 h 6885209"/>
              <a:gd name="connsiteX54" fmla="*/ 1333179 w 6884506"/>
              <a:gd name="connsiteY54" fmla="*/ 1883000 h 6885209"/>
              <a:gd name="connsiteX55" fmla="*/ 1357552 w 6884506"/>
              <a:gd name="connsiteY55" fmla="*/ 1889885 h 6885209"/>
              <a:gd name="connsiteX56" fmla="*/ 1369246 w 6884506"/>
              <a:gd name="connsiteY56" fmla="*/ 1908794 h 6885209"/>
              <a:gd name="connsiteX57" fmla="*/ 1372525 w 6884506"/>
              <a:gd name="connsiteY57" fmla="*/ 1936336 h 6885209"/>
              <a:gd name="connsiteX58" fmla="*/ 1372525 w 6884506"/>
              <a:gd name="connsiteY58" fmla="*/ 2068365 h 6885209"/>
              <a:gd name="connsiteX59" fmla="*/ 1409030 w 6884506"/>
              <a:gd name="connsiteY59" fmla="*/ 2068365 h 6885209"/>
              <a:gd name="connsiteX60" fmla="*/ 1409030 w 6884506"/>
              <a:gd name="connsiteY60" fmla="*/ 1931090 h 6885209"/>
              <a:gd name="connsiteX61" fmla="*/ 1393073 w 6884506"/>
              <a:gd name="connsiteY61" fmla="*/ 1873054 h 6885209"/>
              <a:gd name="connsiteX62" fmla="*/ 1342141 w 6884506"/>
              <a:gd name="connsiteY62" fmla="*/ 1852397 h 6885209"/>
              <a:gd name="connsiteX63" fmla="*/ 3656344 w 6884506"/>
              <a:gd name="connsiteY63" fmla="*/ 1851741 h 6885209"/>
              <a:gd name="connsiteX64" fmla="*/ 3624648 w 6884506"/>
              <a:gd name="connsiteY64" fmla="*/ 1855348 h 6885209"/>
              <a:gd name="connsiteX65" fmla="*/ 3599182 w 6884506"/>
              <a:gd name="connsiteY65" fmla="*/ 1866168 h 6885209"/>
              <a:gd name="connsiteX66" fmla="*/ 3582350 w 6884506"/>
              <a:gd name="connsiteY66" fmla="*/ 1884202 h 6885209"/>
              <a:gd name="connsiteX67" fmla="*/ 3576339 w 6884506"/>
              <a:gd name="connsiteY67" fmla="*/ 1909231 h 6885209"/>
              <a:gd name="connsiteX68" fmla="*/ 3584864 w 6884506"/>
              <a:gd name="connsiteY68" fmla="*/ 1939287 h 6885209"/>
              <a:gd name="connsiteX69" fmla="*/ 3610439 w 6884506"/>
              <a:gd name="connsiteY69" fmla="*/ 1958960 h 6885209"/>
              <a:gd name="connsiteX70" fmla="*/ 3652409 w 6884506"/>
              <a:gd name="connsiteY70" fmla="*/ 1972622 h 6885209"/>
              <a:gd name="connsiteX71" fmla="*/ 3695144 w 6884506"/>
              <a:gd name="connsiteY71" fmla="*/ 1987486 h 6885209"/>
              <a:gd name="connsiteX72" fmla="*/ 3707275 w 6884506"/>
              <a:gd name="connsiteY72" fmla="*/ 2010876 h 6885209"/>
              <a:gd name="connsiteX73" fmla="*/ 3693832 w 6884506"/>
              <a:gd name="connsiteY73" fmla="*/ 2037216 h 6885209"/>
              <a:gd name="connsiteX74" fmla="*/ 3659623 w 6884506"/>
              <a:gd name="connsiteY74" fmla="*/ 2045194 h 6885209"/>
              <a:gd name="connsiteX75" fmla="*/ 3621041 w 6884506"/>
              <a:gd name="connsiteY75" fmla="*/ 2035030 h 6885209"/>
              <a:gd name="connsiteX76" fmla="*/ 3605630 w 6884506"/>
              <a:gd name="connsiteY76" fmla="*/ 1999946 h 6885209"/>
              <a:gd name="connsiteX77" fmla="*/ 3570437 w 6884506"/>
              <a:gd name="connsiteY77" fmla="*/ 1999946 h 6885209"/>
              <a:gd name="connsiteX78" fmla="*/ 3577323 w 6884506"/>
              <a:gd name="connsiteY78" fmla="*/ 2033500 h 6885209"/>
              <a:gd name="connsiteX79" fmla="*/ 3596450 w 6884506"/>
              <a:gd name="connsiteY79" fmla="*/ 2055905 h 6885209"/>
              <a:gd name="connsiteX80" fmla="*/ 3624757 w 6884506"/>
              <a:gd name="connsiteY80" fmla="*/ 2068365 h 6885209"/>
              <a:gd name="connsiteX81" fmla="*/ 3658748 w 6884506"/>
              <a:gd name="connsiteY81" fmla="*/ 2072300 h 6885209"/>
              <a:gd name="connsiteX82" fmla="*/ 3692083 w 6884506"/>
              <a:gd name="connsiteY82" fmla="*/ 2068584 h 6885209"/>
              <a:gd name="connsiteX83" fmla="*/ 3718970 w 6884506"/>
              <a:gd name="connsiteY83" fmla="*/ 2057108 h 6885209"/>
              <a:gd name="connsiteX84" fmla="*/ 3736895 w 6884506"/>
              <a:gd name="connsiteY84" fmla="*/ 2037216 h 6885209"/>
              <a:gd name="connsiteX85" fmla="*/ 3743343 w 6884506"/>
              <a:gd name="connsiteY85" fmla="*/ 2008471 h 6885209"/>
              <a:gd name="connsiteX86" fmla="*/ 3735146 w 6884506"/>
              <a:gd name="connsiteY86" fmla="*/ 1976885 h 6885209"/>
              <a:gd name="connsiteX87" fmla="*/ 3710773 w 6884506"/>
              <a:gd name="connsiteY87" fmla="*/ 1956665 h 6885209"/>
              <a:gd name="connsiteX88" fmla="*/ 3670771 w 6884506"/>
              <a:gd name="connsiteY88" fmla="*/ 1943112 h 6885209"/>
              <a:gd name="connsiteX89" fmla="*/ 3636015 w 6884506"/>
              <a:gd name="connsiteY89" fmla="*/ 1933166 h 6885209"/>
              <a:gd name="connsiteX90" fmla="*/ 3617653 w 6884506"/>
              <a:gd name="connsiteY90" fmla="*/ 1922565 h 6885209"/>
              <a:gd name="connsiteX91" fmla="*/ 3612188 w 6884506"/>
              <a:gd name="connsiteY91" fmla="*/ 1908138 h 6885209"/>
              <a:gd name="connsiteX92" fmla="*/ 3624429 w 6884506"/>
              <a:gd name="connsiteY92" fmla="*/ 1886279 h 6885209"/>
              <a:gd name="connsiteX93" fmla="*/ 3656344 w 6884506"/>
              <a:gd name="connsiteY93" fmla="*/ 1879284 h 6885209"/>
              <a:gd name="connsiteX94" fmla="*/ 3689351 w 6884506"/>
              <a:gd name="connsiteY94" fmla="*/ 1888683 h 6885209"/>
              <a:gd name="connsiteX95" fmla="*/ 3702904 w 6884506"/>
              <a:gd name="connsiteY95" fmla="*/ 1920816 h 6885209"/>
              <a:gd name="connsiteX96" fmla="*/ 3738315 w 6884506"/>
              <a:gd name="connsiteY96" fmla="*/ 1920816 h 6885209"/>
              <a:gd name="connsiteX97" fmla="*/ 3731758 w 6884506"/>
              <a:gd name="connsiteY97" fmla="*/ 1889339 h 6885209"/>
              <a:gd name="connsiteX98" fmla="*/ 3713942 w 6884506"/>
              <a:gd name="connsiteY98" fmla="*/ 1867917 h 6885209"/>
              <a:gd name="connsiteX99" fmla="*/ 3687930 w 6884506"/>
              <a:gd name="connsiteY99" fmla="*/ 1855676 h 6885209"/>
              <a:gd name="connsiteX100" fmla="*/ 3656344 w 6884506"/>
              <a:gd name="connsiteY100" fmla="*/ 1851741 h 6885209"/>
              <a:gd name="connsiteX101" fmla="*/ 3332494 w 6884506"/>
              <a:gd name="connsiteY101" fmla="*/ 1851741 h 6885209"/>
              <a:gd name="connsiteX102" fmla="*/ 3300798 w 6884506"/>
              <a:gd name="connsiteY102" fmla="*/ 1855348 h 6885209"/>
              <a:gd name="connsiteX103" fmla="*/ 3275332 w 6884506"/>
              <a:gd name="connsiteY103" fmla="*/ 1866168 h 6885209"/>
              <a:gd name="connsiteX104" fmla="*/ 3258500 w 6884506"/>
              <a:gd name="connsiteY104" fmla="*/ 1884202 h 6885209"/>
              <a:gd name="connsiteX105" fmla="*/ 3252489 w 6884506"/>
              <a:gd name="connsiteY105" fmla="*/ 1909231 h 6885209"/>
              <a:gd name="connsiteX106" fmla="*/ 3261015 w 6884506"/>
              <a:gd name="connsiteY106" fmla="*/ 1939287 h 6885209"/>
              <a:gd name="connsiteX107" fmla="*/ 3286589 w 6884506"/>
              <a:gd name="connsiteY107" fmla="*/ 1958960 h 6885209"/>
              <a:gd name="connsiteX108" fmla="*/ 3328559 w 6884506"/>
              <a:gd name="connsiteY108" fmla="*/ 1972622 h 6885209"/>
              <a:gd name="connsiteX109" fmla="*/ 3371294 w 6884506"/>
              <a:gd name="connsiteY109" fmla="*/ 1987486 h 6885209"/>
              <a:gd name="connsiteX110" fmla="*/ 3383425 w 6884506"/>
              <a:gd name="connsiteY110" fmla="*/ 2010876 h 6885209"/>
              <a:gd name="connsiteX111" fmla="*/ 3369982 w 6884506"/>
              <a:gd name="connsiteY111" fmla="*/ 2037216 h 6885209"/>
              <a:gd name="connsiteX112" fmla="*/ 3335773 w 6884506"/>
              <a:gd name="connsiteY112" fmla="*/ 2045194 h 6885209"/>
              <a:gd name="connsiteX113" fmla="*/ 3297191 w 6884506"/>
              <a:gd name="connsiteY113" fmla="*/ 2035030 h 6885209"/>
              <a:gd name="connsiteX114" fmla="*/ 3281781 w 6884506"/>
              <a:gd name="connsiteY114" fmla="*/ 1999946 h 6885209"/>
              <a:gd name="connsiteX115" fmla="*/ 3246587 w 6884506"/>
              <a:gd name="connsiteY115" fmla="*/ 1999946 h 6885209"/>
              <a:gd name="connsiteX116" fmla="*/ 3253473 w 6884506"/>
              <a:gd name="connsiteY116" fmla="*/ 2033500 h 6885209"/>
              <a:gd name="connsiteX117" fmla="*/ 3272600 w 6884506"/>
              <a:gd name="connsiteY117" fmla="*/ 2055905 h 6885209"/>
              <a:gd name="connsiteX118" fmla="*/ 3300907 w 6884506"/>
              <a:gd name="connsiteY118" fmla="*/ 2068365 h 6885209"/>
              <a:gd name="connsiteX119" fmla="*/ 3334898 w 6884506"/>
              <a:gd name="connsiteY119" fmla="*/ 2072300 h 6885209"/>
              <a:gd name="connsiteX120" fmla="*/ 3368233 w 6884506"/>
              <a:gd name="connsiteY120" fmla="*/ 2068584 h 6885209"/>
              <a:gd name="connsiteX121" fmla="*/ 3395120 w 6884506"/>
              <a:gd name="connsiteY121" fmla="*/ 2057108 h 6885209"/>
              <a:gd name="connsiteX122" fmla="*/ 3413045 w 6884506"/>
              <a:gd name="connsiteY122" fmla="*/ 2037216 h 6885209"/>
              <a:gd name="connsiteX123" fmla="*/ 3419493 w 6884506"/>
              <a:gd name="connsiteY123" fmla="*/ 2008471 h 6885209"/>
              <a:gd name="connsiteX124" fmla="*/ 3411296 w 6884506"/>
              <a:gd name="connsiteY124" fmla="*/ 1976885 h 6885209"/>
              <a:gd name="connsiteX125" fmla="*/ 3386923 w 6884506"/>
              <a:gd name="connsiteY125" fmla="*/ 1956665 h 6885209"/>
              <a:gd name="connsiteX126" fmla="*/ 3346921 w 6884506"/>
              <a:gd name="connsiteY126" fmla="*/ 1943112 h 6885209"/>
              <a:gd name="connsiteX127" fmla="*/ 3312165 w 6884506"/>
              <a:gd name="connsiteY127" fmla="*/ 1933166 h 6885209"/>
              <a:gd name="connsiteX128" fmla="*/ 3293803 w 6884506"/>
              <a:gd name="connsiteY128" fmla="*/ 1922565 h 6885209"/>
              <a:gd name="connsiteX129" fmla="*/ 3288338 w 6884506"/>
              <a:gd name="connsiteY129" fmla="*/ 1908138 h 6885209"/>
              <a:gd name="connsiteX130" fmla="*/ 3300579 w 6884506"/>
              <a:gd name="connsiteY130" fmla="*/ 1886279 h 6885209"/>
              <a:gd name="connsiteX131" fmla="*/ 3332494 w 6884506"/>
              <a:gd name="connsiteY131" fmla="*/ 1879284 h 6885209"/>
              <a:gd name="connsiteX132" fmla="*/ 3365501 w 6884506"/>
              <a:gd name="connsiteY132" fmla="*/ 1888683 h 6885209"/>
              <a:gd name="connsiteX133" fmla="*/ 3379054 w 6884506"/>
              <a:gd name="connsiteY133" fmla="*/ 1920816 h 6885209"/>
              <a:gd name="connsiteX134" fmla="*/ 3414466 w 6884506"/>
              <a:gd name="connsiteY134" fmla="*/ 1920816 h 6885209"/>
              <a:gd name="connsiteX135" fmla="*/ 3407908 w 6884506"/>
              <a:gd name="connsiteY135" fmla="*/ 1889339 h 6885209"/>
              <a:gd name="connsiteX136" fmla="*/ 3390092 w 6884506"/>
              <a:gd name="connsiteY136" fmla="*/ 1867917 h 6885209"/>
              <a:gd name="connsiteX137" fmla="*/ 3364080 w 6884506"/>
              <a:gd name="connsiteY137" fmla="*/ 1855676 h 6885209"/>
              <a:gd name="connsiteX138" fmla="*/ 3332494 w 6884506"/>
              <a:gd name="connsiteY138" fmla="*/ 1851741 h 6885209"/>
              <a:gd name="connsiteX139" fmla="*/ 3113419 w 6884506"/>
              <a:gd name="connsiteY139" fmla="*/ 1851741 h 6885209"/>
              <a:gd name="connsiteX140" fmla="*/ 3081723 w 6884506"/>
              <a:gd name="connsiteY140" fmla="*/ 1855348 h 6885209"/>
              <a:gd name="connsiteX141" fmla="*/ 3056257 w 6884506"/>
              <a:gd name="connsiteY141" fmla="*/ 1866168 h 6885209"/>
              <a:gd name="connsiteX142" fmla="*/ 3039426 w 6884506"/>
              <a:gd name="connsiteY142" fmla="*/ 1884202 h 6885209"/>
              <a:gd name="connsiteX143" fmla="*/ 3033414 w 6884506"/>
              <a:gd name="connsiteY143" fmla="*/ 1909231 h 6885209"/>
              <a:gd name="connsiteX144" fmla="*/ 3041939 w 6884506"/>
              <a:gd name="connsiteY144" fmla="*/ 1939287 h 6885209"/>
              <a:gd name="connsiteX145" fmla="*/ 3067514 w 6884506"/>
              <a:gd name="connsiteY145" fmla="*/ 1958960 h 6885209"/>
              <a:gd name="connsiteX146" fmla="*/ 3109484 w 6884506"/>
              <a:gd name="connsiteY146" fmla="*/ 1972622 h 6885209"/>
              <a:gd name="connsiteX147" fmla="*/ 3152219 w 6884506"/>
              <a:gd name="connsiteY147" fmla="*/ 1987486 h 6885209"/>
              <a:gd name="connsiteX148" fmla="*/ 3164350 w 6884506"/>
              <a:gd name="connsiteY148" fmla="*/ 2010876 h 6885209"/>
              <a:gd name="connsiteX149" fmla="*/ 3150907 w 6884506"/>
              <a:gd name="connsiteY149" fmla="*/ 2037216 h 6885209"/>
              <a:gd name="connsiteX150" fmla="*/ 3116698 w 6884506"/>
              <a:gd name="connsiteY150" fmla="*/ 2045194 h 6885209"/>
              <a:gd name="connsiteX151" fmla="*/ 3078116 w 6884506"/>
              <a:gd name="connsiteY151" fmla="*/ 2035030 h 6885209"/>
              <a:gd name="connsiteX152" fmla="*/ 3062705 w 6884506"/>
              <a:gd name="connsiteY152" fmla="*/ 1999946 h 6885209"/>
              <a:gd name="connsiteX153" fmla="*/ 3027512 w 6884506"/>
              <a:gd name="connsiteY153" fmla="*/ 1999946 h 6885209"/>
              <a:gd name="connsiteX154" fmla="*/ 3034398 w 6884506"/>
              <a:gd name="connsiteY154" fmla="*/ 2033500 h 6885209"/>
              <a:gd name="connsiteX155" fmla="*/ 3053525 w 6884506"/>
              <a:gd name="connsiteY155" fmla="*/ 2055905 h 6885209"/>
              <a:gd name="connsiteX156" fmla="*/ 3081832 w 6884506"/>
              <a:gd name="connsiteY156" fmla="*/ 2068365 h 6885209"/>
              <a:gd name="connsiteX157" fmla="*/ 3115823 w 6884506"/>
              <a:gd name="connsiteY157" fmla="*/ 2072300 h 6885209"/>
              <a:gd name="connsiteX158" fmla="*/ 3149158 w 6884506"/>
              <a:gd name="connsiteY158" fmla="*/ 2068584 h 6885209"/>
              <a:gd name="connsiteX159" fmla="*/ 3176045 w 6884506"/>
              <a:gd name="connsiteY159" fmla="*/ 2057108 h 6885209"/>
              <a:gd name="connsiteX160" fmla="*/ 3193970 w 6884506"/>
              <a:gd name="connsiteY160" fmla="*/ 2037216 h 6885209"/>
              <a:gd name="connsiteX161" fmla="*/ 3200418 w 6884506"/>
              <a:gd name="connsiteY161" fmla="*/ 2008471 h 6885209"/>
              <a:gd name="connsiteX162" fmla="*/ 3192221 w 6884506"/>
              <a:gd name="connsiteY162" fmla="*/ 1976885 h 6885209"/>
              <a:gd name="connsiteX163" fmla="*/ 3167848 w 6884506"/>
              <a:gd name="connsiteY163" fmla="*/ 1956665 h 6885209"/>
              <a:gd name="connsiteX164" fmla="*/ 3127846 w 6884506"/>
              <a:gd name="connsiteY164" fmla="*/ 1943112 h 6885209"/>
              <a:gd name="connsiteX165" fmla="*/ 3093090 w 6884506"/>
              <a:gd name="connsiteY165" fmla="*/ 1933166 h 6885209"/>
              <a:gd name="connsiteX166" fmla="*/ 3074728 w 6884506"/>
              <a:gd name="connsiteY166" fmla="*/ 1922565 h 6885209"/>
              <a:gd name="connsiteX167" fmla="*/ 3069263 w 6884506"/>
              <a:gd name="connsiteY167" fmla="*/ 1908138 h 6885209"/>
              <a:gd name="connsiteX168" fmla="*/ 3081504 w 6884506"/>
              <a:gd name="connsiteY168" fmla="*/ 1886279 h 6885209"/>
              <a:gd name="connsiteX169" fmla="*/ 3113419 w 6884506"/>
              <a:gd name="connsiteY169" fmla="*/ 1879284 h 6885209"/>
              <a:gd name="connsiteX170" fmla="*/ 3146426 w 6884506"/>
              <a:gd name="connsiteY170" fmla="*/ 1888683 h 6885209"/>
              <a:gd name="connsiteX171" fmla="*/ 3159979 w 6884506"/>
              <a:gd name="connsiteY171" fmla="*/ 1920816 h 6885209"/>
              <a:gd name="connsiteX172" fmla="*/ 3195390 w 6884506"/>
              <a:gd name="connsiteY172" fmla="*/ 1920816 h 6885209"/>
              <a:gd name="connsiteX173" fmla="*/ 3188833 w 6884506"/>
              <a:gd name="connsiteY173" fmla="*/ 1889339 h 6885209"/>
              <a:gd name="connsiteX174" fmla="*/ 3171018 w 6884506"/>
              <a:gd name="connsiteY174" fmla="*/ 1867917 h 6885209"/>
              <a:gd name="connsiteX175" fmla="*/ 3145005 w 6884506"/>
              <a:gd name="connsiteY175" fmla="*/ 1855676 h 6885209"/>
              <a:gd name="connsiteX176" fmla="*/ 3113419 w 6884506"/>
              <a:gd name="connsiteY176" fmla="*/ 1851741 h 6885209"/>
              <a:gd name="connsiteX177" fmla="*/ 2240053 w 6884506"/>
              <a:gd name="connsiteY177" fmla="*/ 1851741 h 6885209"/>
              <a:gd name="connsiteX178" fmla="*/ 2194696 w 6884506"/>
              <a:gd name="connsiteY178" fmla="*/ 1859173 h 6885209"/>
              <a:gd name="connsiteX179" fmla="*/ 2163656 w 6884506"/>
              <a:gd name="connsiteY179" fmla="*/ 1882781 h 6885209"/>
              <a:gd name="connsiteX180" fmla="*/ 2152399 w 6884506"/>
              <a:gd name="connsiteY180" fmla="*/ 1925188 h 6885209"/>
              <a:gd name="connsiteX181" fmla="*/ 2187810 w 6884506"/>
              <a:gd name="connsiteY181" fmla="*/ 1925188 h 6885209"/>
              <a:gd name="connsiteX182" fmla="*/ 2202893 w 6884506"/>
              <a:gd name="connsiteY182" fmla="*/ 1889995 h 6885209"/>
              <a:gd name="connsiteX183" fmla="*/ 2240053 w 6884506"/>
              <a:gd name="connsiteY183" fmla="*/ 1878847 h 6885209"/>
              <a:gd name="connsiteX184" fmla="*/ 2274372 w 6884506"/>
              <a:gd name="connsiteY184" fmla="*/ 1889011 h 6885209"/>
              <a:gd name="connsiteX185" fmla="*/ 2287925 w 6884506"/>
              <a:gd name="connsiteY185" fmla="*/ 1926499 h 6885209"/>
              <a:gd name="connsiteX186" fmla="*/ 2287925 w 6884506"/>
              <a:gd name="connsiteY186" fmla="*/ 1941364 h 6885209"/>
              <a:gd name="connsiteX187" fmla="*/ 2211199 w 6884506"/>
              <a:gd name="connsiteY187" fmla="*/ 1947156 h 6885209"/>
              <a:gd name="connsiteX188" fmla="*/ 2160486 w 6884506"/>
              <a:gd name="connsiteY188" fmla="*/ 1967376 h 6885209"/>
              <a:gd name="connsiteX189" fmla="*/ 2142562 w 6884506"/>
              <a:gd name="connsiteY189" fmla="*/ 2010876 h 6885209"/>
              <a:gd name="connsiteX190" fmla="*/ 2151633 w 6884506"/>
              <a:gd name="connsiteY190" fmla="*/ 2044648 h 6885209"/>
              <a:gd name="connsiteX191" fmla="*/ 2175897 w 6884506"/>
              <a:gd name="connsiteY191" fmla="*/ 2065305 h 6885209"/>
              <a:gd name="connsiteX192" fmla="*/ 2209450 w 6884506"/>
              <a:gd name="connsiteY192" fmla="*/ 2072300 h 6885209"/>
              <a:gd name="connsiteX193" fmla="*/ 2254590 w 6884506"/>
              <a:gd name="connsiteY193" fmla="*/ 2062354 h 6885209"/>
              <a:gd name="connsiteX194" fmla="*/ 2288581 w 6884506"/>
              <a:gd name="connsiteY194" fmla="*/ 2036014 h 6885209"/>
              <a:gd name="connsiteX195" fmla="*/ 2290111 w 6884506"/>
              <a:gd name="connsiteY195" fmla="*/ 2068365 h 6885209"/>
              <a:gd name="connsiteX196" fmla="*/ 2324211 w 6884506"/>
              <a:gd name="connsiteY196" fmla="*/ 2068365 h 6885209"/>
              <a:gd name="connsiteX197" fmla="*/ 2324211 w 6884506"/>
              <a:gd name="connsiteY197" fmla="*/ 1926062 h 6885209"/>
              <a:gd name="connsiteX198" fmla="*/ 2317216 w 6884506"/>
              <a:gd name="connsiteY198" fmla="*/ 1888574 h 6885209"/>
              <a:gd name="connsiteX199" fmla="*/ 2298308 w 6884506"/>
              <a:gd name="connsiteY199" fmla="*/ 1865950 h 6885209"/>
              <a:gd name="connsiteX200" fmla="*/ 2271421 w 6884506"/>
              <a:gd name="connsiteY200" fmla="*/ 1854801 h 6885209"/>
              <a:gd name="connsiteX201" fmla="*/ 2240053 w 6884506"/>
              <a:gd name="connsiteY201" fmla="*/ 1851741 h 6885209"/>
              <a:gd name="connsiteX202" fmla="*/ 1669646 w 6884506"/>
              <a:gd name="connsiteY202" fmla="*/ 1851741 h 6885209"/>
              <a:gd name="connsiteX203" fmla="*/ 1617950 w 6884506"/>
              <a:gd name="connsiteY203" fmla="*/ 1864092 h 6885209"/>
              <a:gd name="connsiteX204" fmla="*/ 1583412 w 6884506"/>
              <a:gd name="connsiteY204" fmla="*/ 1901034 h 6885209"/>
              <a:gd name="connsiteX205" fmla="*/ 1571062 w 6884506"/>
              <a:gd name="connsiteY205" fmla="*/ 1962348 h 6885209"/>
              <a:gd name="connsiteX206" fmla="*/ 1583631 w 6884506"/>
              <a:gd name="connsiteY206" fmla="*/ 2023445 h 6885209"/>
              <a:gd name="connsiteX207" fmla="*/ 1618496 w 6884506"/>
              <a:gd name="connsiteY207" fmla="*/ 2059949 h 6885209"/>
              <a:gd name="connsiteX208" fmla="*/ 1669646 w 6884506"/>
              <a:gd name="connsiteY208" fmla="*/ 2072081 h 6885209"/>
              <a:gd name="connsiteX209" fmla="*/ 1715004 w 6884506"/>
              <a:gd name="connsiteY209" fmla="*/ 2063556 h 6885209"/>
              <a:gd name="connsiteX210" fmla="*/ 1747137 w 6884506"/>
              <a:gd name="connsiteY210" fmla="*/ 2037872 h 6885209"/>
              <a:gd name="connsiteX211" fmla="*/ 1759706 w 6884506"/>
              <a:gd name="connsiteY211" fmla="*/ 1994918 h 6885209"/>
              <a:gd name="connsiteX212" fmla="*/ 1723639 w 6884506"/>
              <a:gd name="connsiteY212" fmla="*/ 1994918 h 6885209"/>
              <a:gd name="connsiteX213" fmla="*/ 1708337 w 6884506"/>
              <a:gd name="connsiteY213" fmla="*/ 2030440 h 6885209"/>
              <a:gd name="connsiteX214" fmla="*/ 1670302 w 6884506"/>
              <a:gd name="connsiteY214" fmla="*/ 2042571 h 6885209"/>
              <a:gd name="connsiteX215" fmla="*/ 1635983 w 6884506"/>
              <a:gd name="connsiteY215" fmla="*/ 2033063 h 6885209"/>
              <a:gd name="connsiteX216" fmla="*/ 1615436 w 6884506"/>
              <a:gd name="connsiteY216" fmla="*/ 2005739 h 6885209"/>
              <a:gd name="connsiteX217" fmla="*/ 1608660 w 6884506"/>
              <a:gd name="connsiteY217" fmla="*/ 1962348 h 6885209"/>
              <a:gd name="connsiteX218" fmla="*/ 1623961 w 6884506"/>
              <a:gd name="connsiteY218" fmla="*/ 1902564 h 6885209"/>
              <a:gd name="connsiteX219" fmla="*/ 1670302 w 6884506"/>
              <a:gd name="connsiteY219" fmla="*/ 1881251 h 6885209"/>
              <a:gd name="connsiteX220" fmla="*/ 1707244 w 6884506"/>
              <a:gd name="connsiteY220" fmla="*/ 1893055 h 6885209"/>
              <a:gd name="connsiteX221" fmla="*/ 1722108 w 6884506"/>
              <a:gd name="connsiteY221" fmla="*/ 1925406 h 6885209"/>
              <a:gd name="connsiteX222" fmla="*/ 1758176 w 6884506"/>
              <a:gd name="connsiteY222" fmla="*/ 1925406 h 6885209"/>
              <a:gd name="connsiteX223" fmla="*/ 1745716 w 6884506"/>
              <a:gd name="connsiteY223" fmla="*/ 1884202 h 6885209"/>
              <a:gd name="connsiteX224" fmla="*/ 1714130 w 6884506"/>
              <a:gd name="connsiteY224" fmla="*/ 1859829 h 6885209"/>
              <a:gd name="connsiteX225" fmla="*/ 1669646 w 6884506"/>
              <a:gd name="connsiteY225" fmla="*/ 1851741 h 6885209"/>
              <a:gd name="connsiteX226" fmla="*/ 1070227 w 6884506"/>
              <a:gd name="connsiteY226" fmla="*/ 1851304 h 6885209"/>
              <a:gd name="connsiteX227" fmla="*/ 1016672 w 6884506"/>
              <a:gd name="connsiteY227" fmla="*/ 1864638 h 6885209"/>
              <a:gd name="connsiteX228" fmla="*/ 982681 w 6884506"/>
              <a:gd name="connsiteY228" fmla="*/ 1902782 h 6885209"/>
              <a:gd name="connsiteX229" fmla="*/ 970987 w 6884506"/>
              <a:gd name="connsiteY229" fmla="*/ 1962348 h 6885209"/>
              <a:gd name="connsiteX230" fmla="*/ 982681 w 6884506"/>
              <a:gd name="connsiteY230" fmla="*/ 2020822 h 6885209"/>
              <a:gd name="connsiteX231" fmla="*/ 1016672 w 6884506"/>
              <a:gd name="connsiteY231" fmla="*/ 2058638 h 6885209"/>
              <a:gd name="connsiteX232" fmla="*/ 1070227 w 6884506"/>
              <a:gd name="connsiteY232" fmla="*/ 2071863 h 6885209"/>
              <a:gd name="connsiteX233" fmla="*/ 1124766 w 6884506"/>
              <a:gd name="connsiteY233" fmla="*/ 2058638 h 6885209"/>
              <a:gd name="connsiteX234" fmla="*/ 1159522 w 6884506"/>
              <a:gd name="connsiteY234" fmla="*/ 2020822 h 6885209"/>
              <a:gd name="connsiteX235" fmla="*/ 1171654 w 6884506"/>
              <a:gd name="connsiteY235" fmla="*/ 1962348 h 6885209"/>
              <a:gd name="connsiteX236" fmla="*/ 1159522 w 6884506"/>
              <a:gd name="connsiteY236" fmla="*/ 1902782 h 6885209"/>
              <a:gd name="connsiteX237" fmla="*/ 1124766 w 6884506"/>
              <a:gd name="connsiteY237" fmla="*/ 1864638 h 6885209"/>
              <a:gd name="connsiteX238" fmla="*/ 1070227 w 6884506"/>
              <a:gd name="connsiteY238" fmla="*/ 1851304 h 6885209"/>
              <a:gd name="connsiteX239" fmla="*/ 2861458 w 6884506"/>
              <a:gd name="connsiteY239" fmla="*/ 1813269 h 6885209"/>
              <a:gd name="connsiteX240" fmla="*/ 2911296 w 6884506"/>
              <a:gd name="connsiteY240" fmla="*/ 1952949 h 6885209"/>
              <a:gd name="connsiteX241" fmla="*/ 2811181 w 6884506"/>
              <a:gd name="connsiteY241" fmla="*/ 1952949 h 6885209"/>
              <a:gd name="connsiteX242" fmla="*/ 2861458 w 6884506"/>
              <a:gd name="connsiteY242" fmla="*/ 1813269 h 6885209"/>
              <a:gd name="connsiteX243" fmla="*/ 3809841 w 6884506"/>
              <a:gd name="connsiteY243" fmla="*/ 1806711 h 6885209"/>
              <a:gd name="connsiteX244" fmla="*/ 3809841 w 6884506"/>
              <a:gd name="connsiteY244" fmla="*/ 1855457 h 6885209"/>
              <a:gd name="connsiteX245" fmla="*/ 3774211 w 6884506"/>
              <a:gd name="connsiteY245" fmla="*/ 1855457 h 6885209"/>
              <a:gd name="connsiteX246" fmla="*/ 3774211 w 6884506"/>
              <a:gd name="connsiteY246" fmla="*/ 1884967 h 6885209"/>
              <a:gd name="connsiteX247" fmla="*/ 3809841 w 6884506"/>
              <a:gd name="connsiteY247" fmla="*/ 1884967 h 6885209"/>
              <a:gd name="connsiteX248" fmla="*/ 3809841 w 6884506"/>
              <a:gd name="connsiteY248" fmla="*/ 1999509 h 6885209"/>
              <a:gd name="connsiteX249" fmla="*/ 3814978 w 6884506"/>
              <a:gd name="connsiteY249" fmla="*/ 2036560 h 6885209"/>
              <a:gd name="connsiteX250" fmla="*/ 3833886 w 6884506"/>
              <a:gd name="connsiteY250" fmla="*/ 2060168 h 6885209"/>
              <a:gd name="connsiteX251" fmla="*/ 3873452 w 6884506"/>
              <a:gd name="connsiteY251" fmla="*/ 2068365 h 6885209"/>
              <a:gd name="connsiteX252" fmla="*/ 3899027 w 6884506"/>
              <a:gd name="connsiteY252" fmla="*/ 2068365 h 6885209"/>
              <a:gd name="connsiteX253" fmla="*/ 3899027 w 6884506"/>
              <a:gd name="connsiteY253" fmla="*/ 2038855 h 6885209"/>
              <a:gd name="connsiteX254" fmla="*/ 3875856 w 6884506"/>
              <a:gd name="connsiteY254" fmla="*/ 2038855 h 6885209"/>
              <a:gd name="connsiteX255" fmla="*/ 3851265 w 6884506"/>
              <a:gd name="connsiteY255" fmla="*/ 2028254 h 6885209"/>
              <a:gd name="connsiteX256" fmla="*/ 3846128 w 6884506"/>
              <a:gd name="connsiteY256" fmla="*/ 1997760 h 6885209"/>
              <a:gd name="connsiteX257" fmla="*/ 3846128 w 6884506"/>
              <a:gd name="connsiteY257" fmla="*/ 1884967 h 6885209"/>
              <a:gd name="connsiteX258" fmla="*/ 3898590 w 6884506"/>
              <a:gd name="connsiteY258" fmla="*/ 1884967 h 6885209"/>
              <a:gd name="connsiteX259" fmla="*/ 3898590 w 6884506"/>
              <a:gd name="connsiteY259" fmla="*/ 1855457 h 6885209"/>
              <a:gd name="connsiteX260" fmla="*/ 3846128 w 6884506"/>
              <a:gd name="connsiteY260" fmla="*/ 1855457 h 6885209"/>
              <a:gd name="connsiteX261" fmla="*/ 3846128 w 6884506"/>
              <a:gd name="connsiteY261" fmla="*/ 1806711 h 6885209"/>
              <a:gd name="connsiteX262" fmla="*/ 3809841 w 6884506"/>
              <a:gd name="connsiteY262" fmla="*/ 1806711 h 6885209"/>
              <a:gd name="connsiteX263" fmla="*/ 1959085 w 6884506"/>
              <a:gd name="connsiteY263" fmla="*/ 1806493 h 6885209"/>
              <a:gd name="connsiteX264" fmla="*/ 2022913 w 6884506"/>
              <a:gd name="connsiteY264" fmla="*/ 1806493 h 6885209"/>
              <a:gd name="connsiteX265" fmla="*/ 2065976 w 6884506"/>
              <a:gd name="connsiteY265" fmla="*/ 1820701 h 6885209"/>
              <a:gd name="connsiteX266" fmla="*/ 2082589 w 6884506"/>
              <a:gd name="connsiteY266" fmla="*/ 1864638 h 6885209"/>
              <a:gd name="connsiteX267" fmla="*/ 2066085 w 6884506"/>
              <a:gd name="connsiteY267" fmla="*/ 1906061 h 6885209"/>
              <a:gd name="connsiteX268" fmla="*/ 2022913 w 6884506"/>
              <a:gd name="connsiteY268" fmla="*/ 1919723 h 6885209"/>
              <a:gd name="connsiteX269" fmla="*/ 1959085 w 6884506"/>
              <a:gd name="connsiteY269" fmla="*/ 1919723 h 6885209"/>
              <a:gd name="connsiteX270" fmla="*/ 1959085 w 6884506"/>
              <a:gd name="connsiteY270" fmla="*/ 1806493 h 6885209"/>
              <a:gd name="connsiteX271" fmla="*/ 4026956 w 6884506"/>
              <a:gd name="connsiteY271" fmla="*/ 1780532 h 6885209"/>
              <a:gd name="connsiteX272" fmla="*/ 4047197 w 6884506"/>
              <a:gd name="connsiteY272" fmla="*/ 1780532 h 6885209"/>
              <a:gd name="connsiteX273" fmla="*/ 4063196 w 6884506"/>
              <a:gd name="connsiteY273" fmla="*/ 1782466 h 6885209"/>
              <a:gd name="connsiteX274" fmla="*/ 4071604 w 6884506"/>
              <a:gd name="connsiteY274" fmla="*/ 1788717 h 6885209"/>
              <a:gd name="connsiteX275" fmla="*/ 4074134 w 6884506"/>
              <a:gd name="connsiteY275" fmla="*/ 1800475 h 6885209"/>
              <a:gd name="connsiteX276" fmla="*/ 4070786 w 6884506"/>
              <a:gd name="connsiteY276" fmla="*/ 1810223 h 6885209"/>
              <a:gd name="connsiteX277" fmla="*/ 4062005 w 6884506"/>
              <a:gd name="connsiteY277" fmla="*/ 1816251 h 6885209"/>
              <a:gd name="connsiteX278" fmla="*/ 4050322 w 6884506"/>
              <a:gd name="connsiteY278" fmla="*/ 1818483 h 6885209"/>
              <a:gd name="connsiteX279" fmla="*/ 4026956 w 6884506"/>
              <a:gd name="connsiteY279" fmla="*/ 1818483 h 6885209"/>
              <a:gd name="connsiteX280" fmla="*/ 4026956 w 6884506"/>
              <a:gd name="connsiteY280" fmla="*/ 1780532 h 6885209"/>
              <a:gd name="connsiteX281" fmla="*/ 2840910 w 6884506"/>
              <a:gd name="connsiteY281" fmla="*/ 1774141 h 6885209"/>
              <a:gd name="connsiteX282" fmla="*/ 2730740 w 6884506"/>
              <a:gd name="connsiteY282" fmla="*/ 2068365 h 6885209"/>
              <a:gd name="connsiteX283" fmla="*/ 2771179 w 6884506"/>
              <a:gd name="connsiteY283" fmla="*/ 2068365 h 6885209"/>
              <a:gd name="connsiteX284" fmla="*/ 2800471 w 6884506"/>
              <a:gd name="connsiteY284" fmla="*/ 1985956 h 6885209"/>
              <a:gd name="connsiteX285" fmla="*/ 2922445 w 6884506"/>
              <a:gd name="connsiteY285" fmla="*/ 1985956 h 6885209"/>
              <a:gd name="connsiteX286" fmla="*/ 2950424 w 6884506"/>
              <a:gd name="connsiteY286" fmla="*/ 2068365 h 6885209"/>
              <a:gd name="connsiteX287" fmla="*/ 2991082 w 6884506"/>
              <a:gd name="connsiteY287" fmla="*/ 2068365 h 6885209"/>
              <a:gd name="connsiteX288" fmla="*/ 2882442 w 6884506"/>
              <a:gd name="connsiteY288" fmla="*/ 1774141 h 6885209"/>
              <a:gd name="connsiteX289" fmla="*/ 2840910 w 6884506"/>
              <a:gd name="connsiteY289" fmla="*/ 1774141 h 6885209"/>
              <a:gd name="connsiteX290" fmla="*/ 2545109 w 6884506"/>
              <a:gd name="connsiteY290" fmla="*/ 1774141 h 6885209"/>
              <a:gd name="connsiteX291" fmla="*/ 2545109 w 6884506"/>
              <a:gd name="connsiteY291" fmla="*/ 2068365 h 6885209"/>
              <a:gd name="connsiteX292" fmla="*/ 2581614 w 6884506"/>
              <a:gd name="connsiteY292" fmla="*/ 2068365 h 6885209"/>
              <a:gd name="connsiteX293" fmla="*/ 2581614 w 6884506"/>
              <a:gd name="connsiteY293" fmla="*/ 1957758 h 6885209"/>
              <a:gd name="connsiteX294" fmla="*/ 2684133 w 6884506"/>
              <a:gd name="connsiteY294" fmla="*/ 2068365 h 6885209"/>
              <a:gd name="connsiteX295" fmla="*/ 2729600 w 6884506"/>
              <a:gd name="connsiteY295" fmla="*/ 2068365 h 6885209"/>
              <a:gd name="connsiteX296" fmla="*/ 2624677 w 6884506"/>
              <a:gd name="connsiteY296" fmla="*/ 1955135 h 6885209"/>
              <a:gd name="connsiteX297" fmla="*/ 2720857 w 6884506"/>
              <a:gd name="connsiteY297" fmla="*/ 1855457 h 6885209"/>
              <a:gd name="connsiteX298" fmla="*/ 2677794 w 6884506"/>
              <a:gd name="connsiteY298" fmla="*/ 1855457 h 6885209"/>
              <a:gd name="connsiteX299" fmla="*/ 2581614 w 6884506"/>
              <a:gd name="connsiteY299" fmla="*/ 1955791 h 6885209"/>
              <a:gd name="connsiteX300" fmla="*/ 2581614 w 6884506"/>
              <a:gd name="connsiteY300" fmla="*/ 1774141 h 6885209"/>
              <a:gd name="connsiteX301" fmla="*/ 2545109 w 6884506"/>
              <a:gd name="connsiteY301" fmla="*/ 1774141 h 6885209"/>
              <a:gd name="connsiteX302" fmla="*/ 1919738 w 6884506"/>
              <a:gd name="connsiteY302" fmla="*/ 1774141 h 6885209"/>
              <a:gd name="connsiteX303" fmla="*/ 1919738 w 6884506"/>
              <a:gd name="connsiteY303" fmla="*/ 2068365 h 6885209"/>
              <a:gd name="connsiteX304" fmla="*/ 1959085 w 6884506"/>
              <a:gd name="connsiteY304" fmla="*/ 2068365 h 6885209"/>
              <a:gd name="connsiteX305" fmla="*/ 1959085 w 6884506"/>
              <a:gd name="connsiteY305" fmla="*/ 1952293 h 6885209"/>
              <a:gd name="connsiteX306" fmla="*/ 2025974 w 6884506"/>
              <a:gd name="connsiteY306" fmla="*/ 1952293 h 6885209"/>
              <a:gd name="connsiteX307" fmla="*/ 2075157 w 6884506"/>
              <a:gd name="connsiteY307" fmla="*/ 1942238 h 6885209"/>
              <a:gd name="connsiteX308" fmla="*/ 2109694 w 6884506"/>
              <a:gd name="connsiteY308" fmla="*/ 1912728 h 6885209"/>
              <a:gd name="connsiteX309" fmla="*/ 2122372 w 6884506"/>
              <a:gd name="connsiteY309" fmla="*/ 1864638 h 6885209"/>
              <a:gd name="connsiteX310" fmla="*/ 2109694 w 6884506"/>
              <a:gd name="connsiteY310" fmla="*/ 1815127 h 6885209"/>
              <a:gd name="connsiteX311" fmla="*/ 2075157 w 6884506"/>
              <a:gd name="connsiteY311" fmla="*/ 1784524 h 6885209"/>
              <a:gd name="connsiteX312" fmla="*/ 2025974 w 6884506"/>
              <a:gd name="connsiteY312" fmla="*/ 1774141 h 6885209"/>
              <a:gd name="connsiteX313" fmla="*/ 1919738 w 6884506"/>
              <a:gd name="connsiteY313" fmla="*/ 1774141 h 6885209"/>
              <a:gd name="connsiteX314" fmla="*/ 3496702 w 6884506"/>
              <a:gd name="connsiteY314" fmla="*/ 1773048 h 6885209"/>
              <a:gd name="connsiteX315" fmla="*/ 3480199 w 6884506"/>
              <a:gd name="connsiteY315" fmla="*/ 1779060 h 6885209"/>
              <a:gd name="connsiteX316" fmla="*/ 3473969 w 6884506"/>
              <a:gd name="connsiteY316" fmla="*/ 1794252 h 6885209"/>
              <a:gd name="connsiteX317" fmla="*/ 3480199 w 6884506"/>
              <a:gd name="connsiteY317" fmla="*/ 1809444 h 6885209"/>
              <a:gd name="connsiteX318" fmla="*/ 3496702 w 6884506"/>
              <a:gd name="connsiteY318" fmla="*/ 1815455 h 6885209"/>
              <a:gd name="connsiteX319" fmla="*/ 3513315 w 6884506"/>
              <a:gd name="connsiteY319" fmla="*/ 1809444 h 6885209"/>
              <a:gd name="connsiteX320" fmla="*/ 3519654 w 6884506"/>
              <a:gd name="connsiteY320" fmla="*/ 1794252 h 6885209"/>
              <a:gd name="connsiteX321" fmla="*/ 3513315 w 6884506"/>
              <a:gd name="connsiteY321" fmla="*/ 1779060 h 6885209"/>
              <a:gd name="connsiteX322" fmla="*/ 3496702 w 6884506"/>
              <a:gd name="connsiteY322" fmla="*/ 1773048 h 6885209"/>
              <a:gd name="connsiteX323" fmla="*/ 1496452 w 6884506"/>
              <a:gd name="connsiteY323" fmla="*/ 1773048 h 6885209"/>
              <a:gd name="connsiteX324" fmla="*/ 1479949 w 6884506"/>
              <a:gd name="connsiteY324" fmla="*/ 1779060 h 6885209"/>
              <a:gd name="connsiteX325" fmla="*/ 1473719 w 6884506"/>
              <a:gd name="connsiteY325" fmla="*/ 1794252 h 6885209"/>
              <a:gd name="connsiteX326" fmla="*/ 1479949 w 6884506"/>
              <a:gd name="connsiteY326" fmla="*/ 1809444 h 6885209"/>
              <a:gd name="connsiteX327" fmla="*/ 1496452 w 6884506"/>
              <a:gd name="connsiteY327" fmla="*/ 1815455 h 6885209"/>
              <a:gd name="connsiteX328" fmla="*/ 1513065 w 6884506"/>
              <a:gd name="connsiteY328" fmla="*/ 1809444 h 6885209"/>
              <a:gd name="connsiteX329" fmla="*/ 1519405 w 6884506"/>
              <a:gd name="connsiteY329" fmla="*/ 1794252 h 6885209"/>
              <a:gd name="connsiteX330" fmla="*/ 1513065 w 6884506"/>
              <a:gd name="connsiteY330" fmla="*/ 1779060 h 6885209"/>
              <a:gd name="connsiteX331" fmla="*/ 1496452 w 6884506"/>
              <a:gd name="connsiteY331" fmla="*/ 1773048 h 6885209"/>
              <a:gd name="connsiteX332" fmla="*/ 813927 w 6884506"/>
              <a:gd name="connsiteY332" fmla="*/ 1770207 h 6885209"/>
              <a:gd name="connsiteX333" fmla="*/ 761465 w 6884506"/>
              <a:gd name="connsiteY333" fmla="*/ 1779169 h 6885209"/>
              <a:gd name="connsiteX334" fmla="*/ 727583 w 6884506"/>
              <a:gd name="connsiteY334" fmla="*/ 1805291 h 6885209"/>
              <a:gd name="connsiteX335" fmla="*/ 715779 w 6884506"/>
              <a:gd name="connsiteY335" fmla="*/ 1847588 h 6885209"/>
              <a:gd name="connsiteX336" fmla="*/ 726162 w 6884506"/>
              <a:gd name="connsiteY336" fmla="*/ 1886934 h 6885209"/>
              <a:gd name="connsiteX337" fmla="*/ 757967 w 6884506"/>
              <a:gd name="connsiteY337" fmla="*/ 1912837 h 6885209"/>
              <a:gd name="connsiteX338" fmla="*/ 812615 w 6884506"/>
              <a:gd name="connsiteY338" fmla="*/ 1931964 h 6885209"/>
              <a:gd name="connsiteX339" fmla="*/ 857536 w 6884506"/>
              <a:gd name="connsiteY339" fmla="*/ 1946501 h 6885209"/>
              <a:gd name="connsiteX340" fmla="*/ 881471 w 6884506"/>
              <a:gd name="connsiteY340" fmla="*/ 1963660 h 6885209"/>
              <a:gd name="connsiteX341" fmla="*/ 888685 w 6884506"/>
              <a:gd name="connsiteY341" fmla="*/ 1988798 h 6885209"/>
              <a:gd name="connsiteX342" fmla="*/ 879504 w 6884506"/>
              <a:gd name="connsiteY342" fmla="*/ 2017761 h 6885209"/>
              <a:gd name="connsiteX343" fmla="*/ 854912 w 6884506"/>
              <a:gd name="connsiteY343" fmla="*/ 2034593 h 6885209"/>
              <a:gd name="connsiteX344" fmla="*/ 820922 w 6884506"/>
              <a:gd name="connsiteY344" fmla="*/ 2040167 h 6885209"/>
              <a:gd name="connsiteX345" fmla="*/ 783980 w 6884506"/>
              <a:gd name="connsiteY345" fmla="*/ 2034702 h 6885209"/>
              <a:gd name="connsiteX346" fmla="*/ 756984 w 6884506"/>
              <a:gd name="connsiteY346" fmla="*/ 2015903 h 6885209"/>
              <a:gd name="connsiteX347" fmla="*/ 746819 w 6884506"/>
              <a:gd name="connsiteY347" fmla="*/ 1979180 h 6885209"/>
              <a:gd name="connsiteX348" fmla="*/ 707254 w 6884506"/>
              <a:gd name="connsiteY348" fmla="*/ 1979180 h 6885209"/>
              <a:gd name="connsiteX349" fmla="*/ 722228 w 6884506"/>
              <a:gd name="connsiteY349" fmla="*/ 2032516 h 6885209"/>
              <a:gd name="connsiteX350" fmla="*/ 762558 w 6884506"/>
              <a:gd name="connsiteY350" fmla="*/ 2062682 h 6885209"/>
              <a:gd name="connsiteX351" fmla="*/ 819391 w 6884506"/>
              <a:gd name="connsiteY351" fmla="*/ 2072300 h 6885209"/>
              <a:gd name="connsiteX352" fmla="*/ 874695 w 6884506"/>
              <a:gd name="connsiteY352" fmla="*/ 2062900 h 6885209"/>
              <a:gd name="connsiteX353" fmla="*/ 913386 w 6884506"/>
              <a:gd name="connsiteY353" fmla="*/ 2034811 h 6885209"/>
              <a:gd name="connsiteX354" fmla="*/ 927594 w 6884506"/>
              <a:gd name="connsiteY354" fmla="*/ 1987705 h 6885209"/>
              <a:gd name="connsiteX355" fmla="*/ 917539 w 6884506"/>
              <a:gd name="connsiteY355" fmla="*/ 1944642 h 6885209"/>
              <a:gd name="connsiteX356" fmla="*/ 886171 w 6884506"/>
              <a:gd name="connsiteY356" fmla="*/ 1917756 h 6885209"/>
              <a:gd name="connsiteX357" fmla="*/ 830758 w 6884506"/>
              <a:gd name="connsiteY357" fmla="*/ 1898083 h 6885209"/>
              <a:gd name="connsiteX358" fmla="*/ 784745 w 6884506"/>
              <a:gd name="connsiteY358" fmla="*/ 1883437 h 6885209"/>
              <a:gd name="connsiteX359" fmla="*/ 761465 w 6884506"/>
              <a:gd name="connsiteY359" fmla="*/ 1867808 h 6885209"/>
              <a:gd name="connsiteX360" fmla="*/ 754688 w 6884506"/>
              <a:gd name="connsiteY360" fmla="*/ 1846276 h 6885209"/>
              <a:gd name="connsiteX361" fmla="*/ 770318 w 6884506"/>
              <a:gd name="connsiteY361" fmla="*/ 1813378 h 6885209"/>
              <a:gd name="connsiteX362" fmla="*/ 814145 w 6884506"/>
              <a:gd name="connsiteY362" fmla="*/ 1802121 h 6885209"/>
              <a:gd name="connsiteX363" fmla="*/ 860049 w 6884506"/>
              <a:gd name="connsiteY363" fmla="*/ 1814909 h 6885209"/>
              <a:gd name="connsiteX364" fmla="*/ 878411 w 6884506"/>
              <a:gd name="connsiteY364" fmla="*/ 1852616 h 6885209"/>
              <a:gd name="connsiteX365" fmla="*/ 917758 w 6884506"/>
              <a:gd name="connsiteY365" fmla="*/ 1852616 h 6885209"/>
              <a:gd name="connsiteX366" fmla="*/ 903658 w 6884506"/>
              <a:gd name="connsiteY366" fmla="*/ 1806930 h 6885209"/>
              <a:gd name="connsiteX367" fmla="*/ 865951 w 6884506"/>
              <a:gd name="connsiteY367" fmla="*/ 1779387 h 6885209"/>
              <a:gd name="connsiteX368" fmla="*/ 813927 w 6884506"/>
              <a:gd name="connsiteY368" fmla="*/ 1770207 h 6885209"/>
              <a:gd name="connsiteX369" fmla="*/ 4005971 w 6884506"/>
              <a:gd name="connsiteY369" fmla="*/ 1761631 h 6885209"/>
              <a:gd name="connsiteX370" fmla="*/ 4005971 w 6884506"/>
              <a:gd name="connsiteY370" fmla="*/ 1887837 h 6885209"/>
              <a:gd name="connsiteX371" fmla="*/ 4026956 w 6884506"/>
              <a:gd name="connsiteY371" fmla="*/ 1887837 h 6885209"/>
              <a:gd name="connsiteX372" fmla="*/ 4026956 w 6884506"/>
              <a:gd name="connsiteY372" fmla="*/ 1837533 h 6885209"/>
              <a:gd name="connsiteX373" fmla="*/ 4051364 w 6884506"/>
              <a:gd name="connsiteY373" fmla="*/ 1837533 h 6885209"/>
              <a:gd name="connsiteX374" fmla="*/ 4068256 w 6884506"/>
              <a:gd name="connsiteY374" fmla="*/ 1842668 h 6885209"/>
              <a:gd name="connsiteX375" fmla="*/ 4073241 w 6884506"/>
              <a:gd name="connsiteY375" fmla="*/ 1858666 h 6885209"/>
              <a:gd name="connsiteX376" fmla="*/ 4073241 w 6884506"/>
              <a:gd name="connsiteY376" fmla="*/ 1866406 h 6885209"/>
              <a:gd name="connsiteX377" fmla="*/ 4073465 w 6884506"/>
              <a:gd name="connsiteY377" fmla="*/ 1876824 h 6885209"/>
              <a:gd name="connsiteX378" fmla="*/ 4075176 w 6884506"/>
              <a:gd name="connsiteY378" fmla="*/ 1887837 h 6885209"/>
              <a:gd name="connsiteX379" fmla="*/ 4096756 w 6884506"/>
              <a:gd name="connsiteY379" fmla="*/ 1887837 h 6885209"/>
              <a:gd name="connsiteX380" fmla="*/ 4096756 w 6884506"/>
              <a:gd name="connsiteY380" fmla="*/ 1885456 h 6885209"/>
              <a:gd name="connsiteX381" fmla="*/ 4094822 w 6884506"/>
              <a:gd name="connsiteY381" fmla="*/ 1877047 h 6885209"/>
              <a:gd name="connsiteX382" fmla="*/ 4094226 w 6884506"/>
              <a:gd name="connsiteY382" fmla="*/ 1866554 h 6885209"/>
              <a:gd name="connsiteX383" fmla="*/ 4094226 w 6884506"/>
              <a:gd name="connsiteY383" fmla="*/ 1858518 h 6885209"/>
              <a:gd name="connsiteX384" fmla="*/ 4085817 w 6884506"/>
              <a:gd name="connsiteY384" fmla="*/ 1833887 h 6885209"/>
              <a:gd name="connsiteX385" fmla="*/ 4080697 w 6884506"/>
              <a:gd name="connsiteY385" fmla="*/ 1829622 h 6885209"/>
              <a:gd name="connsiteX386" fmla="*/ 4075239 w 6884506"/>
              <a:gd name="connsiteY386" fmla="*/ 1827231 h 6885209"/>
              <a:gd name="connsiteX387" fmla="*/ 4080385 w 6884506"/>
              <a:gd name="connsiteY387" fmla="*/ 1825031 h 6885209"/>
              <a:gd name="connsiteX388" fmla="*/ 4091250 w 6884506"/>
              <a:gd name="connsiteY388" fmla="*/ 1814018 h 6885209"/>
              <a:gd name="connsiteX389" fmla="*/ 4094970 w 6884506"/>
              <a:gd name="connsiteY389" fmla="*/ 1799582 h 6885209"/>
              <a:gd name="connsiteX390" fmla="*/ 4089166 w 6884506"/>
              <a:gd name="connsiteY390" fmla="*/ 1778374 h 6885209"/>
              <a:gd name="connsiteX391" fmla="*/ 4072646 w 6884506"/>
              <a:gd name="connsiteY391" fmla="*/ 1765798 h 6885209"/>
              <a:gd name="connsiteX392" fmla="*/ 4047197 w 6884506"/>
              <a:gd name="connsiteY392" fmla="*/ 1761631 h 6885209"/>
              <a:gd name="connsiteX393" fmla="*/ 4005971 w 6884506"/>
              <a:gd name="connsiteY393" fmla="*/ 1761631 h 6885209"/>
              <a:gd name="connsiteX394" fmla="*/ 4048982 w 6884506"/>
              <a:gd name="connsiteY394" fmla="*/ 1733056 h 6885209"/>
              <a:gd name="connsiteX395" fmla="*/ 4083287 w 6884506"/>
              <a:gd name="connsiteY395" fmla="*/ 1740125 h 6885209"/>
              <a:gd name="connsiteX396" fmla="*/ 4111416 w 6884506"/>
              <a:gd name="connsiteY396" fmla="*/ 1759919 h 6885209"/>
              <a:gd name="connsiteX397" fmla="*/ 4130391 w 6884506"/>
              <a:gd name="connsiteY397" fmla="*/ 1789610 h 6885209"/>
              <a:gd name="connsiteX398" fmla="*/ 4137238 w 6884506"/>
              <a:gd name="connsiteY398" fmla="*/ 1826520 h 6885209"/>
              <a:gd name="connsiteX399" fmla="*/ 4130391 w 6884506"/>
              <a:gd name="connsiteY399" fmla="*/ 1863429 h 6885209"/>
              <a:gd name="connsiteX400" fmla="*/ 4111416 w 6884506"/>
              <a:gd name="connsiteY400" fmla="*/ 1893344 h 6885209"/>
              <a:gd name="connsiteX401" fmla="*/ 4083287 w 6884506"/>
              <a:gd name="connsiteY401" fmla="*/ 1913286 h 6885209"/>
              <a:gd name="connsiteX402" fmla="*/ 4048982 w 6884506"/>
              <a:gd name="connsiteY402" fmla="*/ 1920430 h 6885209"/>
              <a:gd name="connsiteX403" fmla="*/ 4014603 w 6884506"/>
              <a:gd name="connsiteY403" fmla="*/ 1913286 h 6885209"/>
              <a:gd name="connsiteX404" fmla="*/ 3986326 w 6884506"/>
              <a:gd name="connsiteY404" fmla="*/ 1893344 h 6885209"/>
              <a:gd name="connsiteX405" fmla="*/ 3967276 w 6884506"/>
              <a:gd name="connsiteY405" fmla="*/ 1863429 h 6885209"/>
              <a:gd name="connsiteX406" fmla="*/ 3960430 w 6884506"/>
              <a:gd name="connsiteY406" fmla="*/ 1826520 h 6885209"/>
              <a:gd name="connsiteX407" fmla="*/ 3967276 w 6884506"/>
              <a:gd name="connsiteY407" fmla="*/ 1789610 h 6885209"/>
              <a:gd name="connsiteX408" fmla="*/ 3986326 w 6884506"/>
              <a:gd name="connsiteY408" fmla="*/ 1759919 h 6885209"/>
              <a:gd name="connsiteX409" fmla="*/ 4014603 w 6884506"/>
              <a:gd name="connsiteY409" fmla="*/ 1740125 h 6885209"/>
              <a:gd name="connsiteX410" fmla="*/ 4048982 w 6884506"/>
              <a:gd name="connsiteY410" fmla="*/ 1733056 h 6885209"/>
              <a:gd name="connsiteX411" fmla="*/ 4048982 w 6884506"/>
              <a:gd name="connsiteY411" fmla="*/ 1715345 h 6885209"/>
              <a:gd name="connsiteX412" fmla="*/ 4007980 w 6884506"/>
              <a:gd name="connsiteY412" fmla="*/ 1723754 h 6885209"/>
              <a:gd name="connsiteX413" fmla="*/ 3974271 w 6884506"/>
              <a:gd name="connsiteY413" fmla="*/ 1747269 h 6885209"/>
              <a:gd name="connsiteX414" fmla="*/ 3951500 w 6884506"/>
              <a:gd name="connsiteY414" fmla="*/ 1782615 h 6885209"/>
              <a:gd name="connsiteX415" fmla="*/ 3943314 w 6884506"/>
              <a:gd name="connsiteY415" fmla="*/ 1826520 h 6885209"/>
              <a:gd name="connsiteX416" fmla="*/ 3951500 w 6884506"/>
              <a:gd name="connsiteY416" fmla="*/ 1870424 h 6885209"/>
              <a:gd name="connsiteX417" fmla="*/ 3974271 w 6884506"/>
              <a:gd name="connsiteY417" fmla="*/ 1905919 h 6885209"/>
              <a:gd name="connsiteX418" fmla="*/ 4007980 w 6884506"/>
              <a:gd name="connsiteY418" fmla="*/ 1929658 h 6885209"/>
              <a:gd name="connsiteX419" fmla="*/ 4048982 w 6884506"/>
              <a:gd name="connsiteY419" fmla="*/ 1938141 h 6885209"/>
              <a:gd name="connsiteX420" fmla="*/ 4089985 w 6884506"/>
              <a:gd name="connsiteY420" fmla="*/ 1929658 h 6885209"/>
              <a:gd name="connsiteX421" fmla="*/ 4123620 w 6884506"/>
              <a:gd name="connsiteY421" fmla="*/ 1905919 h 6885209"/>
              <a:gd name="connsiteX422" fmla="*/ 4146316 w 6884506"/>
              <a:gd name="connsiteY422" fmla="*/ 1870424 h 6885209"/>
              <a:gd name="connsiteX423" fmla="*/ 4154502 w 6884506"/>
              <a:gd name="connsiteY423" fmla="*/ 1826520 h 6885209"/>
              <a:gd name="connsiteX424" fmla="*/ 4146316 w 6884506"/>
              <a:gd name="connsiteY424" fmla="*/ 1782615 h 6885209"/>
              <a:gd name="connsiteX425" fmla="*/ 4123620 w 6884506"/>
              <a:gd name="connsiteY425" fmla="*/ 1747269 h 6885209"/>
              <a:gd name="connsiteX426" fmla="*/ 4089985 w 6884506"/>
              <a:gd name="connsiteY426" fmla="*/ 1723754 h 6885209"/>
              <a:gd name="connsiteX427" fmla="*/ 4048982 w 6884506"/>
              <a:gd name="connsiteY427" fmla="*/ 1715345 h 6885209"/>
              <a:gd name="connsiteX428" fmla="*/ 2746526 w 6884506"/>
              <a:gd name="connsiteY428" fmla="*/ 827401 h 6885209"/>
              <a:gd name="connsiteX429" fmla="*/ 2834051 w 6884506"/>
              <a:gd name="connsiteY429" fmla="*/ 1144768 h 6885209"/>
              <a:gd name="connsiteX430" fmla="*/ 2659001 w 6884506"/>
              <a:gd name="connsiteY430" fmla="*/ 1144768 h 6885209"/>
              <a:gd name="connsiteX431" fmla="*/ 2746526 w 6884506"/>
              <a:gd name="connsiteY431" fmla="*/ 827401 h 6885209"/>
              <a:gd name="connsiteX432" fmla="*/ 3584349 w 6884506"/>
              <a:gd name="connsiteY432" fmla="*/ 774744 h 6885209"/>
              <a:gd name="connsiteX433" fmla="*/ 3688241 w 6884506"/>
              <a:gd name="connsiteY433" fmla="*/ 774744 h 6885209"/>
              <a:gd name="connsiteX434" fmla="*/ 3768294 w 6884506"/>
              <a:gd name="connsiteY434" fmla="*/ 800005 h 6885209"/>
              <a:gd name="connsiteX435" fmla="*/ 3801383 w 6884506"/>
              <a:gd name="connsiteY435" fmla="*/ 876501 h 6885209"/>
              <a:gd name="connsiteX436" fmla="*/ 3770073 w 6884506"/>
              <a:gd name="connsiteY436" fmla="*/ 959756 h 6885209"/>
              <a:gd name="connsiteX437" fmla="*/ 3688241 w 6884506"/>
              <a:gd name="connsiteY437" fmla="*/ 988931 h 6885209"/>
              <a:gd name="connsiteX438" fmla="*/ 3584349 w 6884506"/>
              <a:gd name="connsiteY438" fmla="*/ 988931 h 6885209"/>
              <a:gd name="connsiteX439" fmla="*/ 3584349 w 6884506"/>
              <a:gd name="connsiteY439" fmla="*/ 774744 h 6885209"/>
              <a:gd name="connsiteX440" fmla="*/ 3304697 w 6884506"/>
              <a:gd name="connsiteY440" fmla="*/ 551306 h 6885209"/>
              <a:gd name="connsiteX441" fmla="*/ 3304697 w 6884506"/>
              <a:gd name="connsiteY441" fmla="*/ 1509099 h 6885209"/>
              <a:gd name="connsiteX442" fmla="*/ 3584349 w 6884506"/>
              <a:gd name="connsiteY442" fmla="*/ 1509099 h 6885209"/>
              <a:gd name="connsiteX443" fmla="*/ 3584349 w 6884506"/>
              <a:gd name="connsiteY443" fmla="*/ 1208810 h 6885209"/>
              <a:gd name="connsiteX444" fmla="*/ 3714569 w 6884506"/>
              <a:gd name="connsiteY444" fmla="*/ 1208810 h 6885209"/>
              <a:gd name="connsiteX445" fmla="*/ 3900293 w 6884506"/>
              <a:gd name="connsiteY445" fmla="*/ 1175366 h 6885209"/>
              <a:gd name="connsiteX446" fmla="*/ 4037273 w 6884506"/>
              <a:gd name="connsiteY446" fmla="*/ 1068628 h 6885209"/>
              <a:gd name="connsiteX447" fmla="*/ 4088863 w 6884506"/>
              <a:gd name="connsiteY447" fmla="*/ 876501 h 6885209"/>
              <a:gd name="connsiteX448" fmla="*/ 4037273 w 6884506"/>
              <a:gd name="connsiteY448" fmla="*/ 688286 h 6885209"/>
              <a:gd name="connsiteX449" fmla="*/ 3900293 w 6884506"/>
              <a:gd name="connsiteY449" fmla="*/ 584039 h 6885209"/>
              <a:gd name="connsiteX450" fmla="*/ 3714569 w 6884506"/>
              <a:gd name="connsiteY450" fmla="*/ 551306 h 6885209"/>
              <a:gd name="connsiteX451" fmla="*/ 3304697 w 6884506"/>
              <a:gd name="connsiteY451" fmla="*/ 551306 h 6885209"/>
              <a:gd name="connsiteX452" fmla="*/ 2600652 w 6884506"/>
              <a:gd name="connsiteY452" fmla="*/ 551306 h 6885209"/>
              <a:gd name="connsiteX453" fmla="*/ 2271899 w 6884506"/>
              <a:gd name="connsiteY453" fmla="*/ 1509099 h 6885209"/>
              <a:gd name="connsiteX454" fmla="*/ 2561514 w 6884506"/>
              <a:gd name="connsiteY454" fmla="*/ 1509099 h 6885209"/>
              <a:gd name="connsiteX455" fmla="*/ 2603498 w 6884506"/>
              <a:gd name="connsiteY455" fmla="*/ 1363224 h 6885209"/>
              <a:gd name="connsiteX456" fmla="*/ 2893824 w 6884506"/>
              <a:gd name="connsiteY456" fmla="*/ 1363224 h 6885209"/>
              <a:gd name="connsiteX457" fmla="*/ 2935808 w 6884506"/>
              <a:gd name="connsiteY457" fmla="*/ 1509099 h 6885209"/>
              <a:gd name="connsiteX458" fmla="*/ 3227557 w 6884506"/>
              <a:gd name="connsiteY458" fmla="*/ 1509099 h 6885209"/>
              <a:gd name="connsiteX459" fmla="*/ 2893824 w 6884506"/>
              <a:gd name="connsiteY459" fmla="*/ 551306 h 6885209"/>
              <a:gd name="connsiteX460" fmla="*/ 2600652 w 6884506"/>
              <a:gd name="connsiteY460" fmla="*/ 551306 h 6885209"/>
              <a:gd name="connsiteX461" fmla="*/ 1599722 w 6884506"/>
              <a:gd name="connsiteY461" fmla="*/ 551306 h 6885209"/>
              <a:gd name="connsiteX462" fmla="*/ 1599722 w 6884506"/>
              <a:gd name="connsiteY462" fmla="*/ 1509099 h 6885209"/>
              <a:gd name="connsiteX463" fmla="*/ 2235167 w 6884506"/>
              <a:gd name="connsiteY463" fmla="*/ 1509099 h 6885209"/>
              <a:gd name="connsiteX464" fmla="*/ 2235167 w 6884506"/>
              <a:gd name="connsiteY464" fmla="*/ 1278546 h 6885209"/>
              <a:gd name="connsiteX465" fmla="*/ 1879375 w 6884506"/>
              <a:gd name="connsiteY465" fmla="*/ 1278546 h 6885209"/>
              <a:gd name="connsiteX466" fmla="*/ 1879375 w 6884506"/>
              <a:gd name="connsiteY466" fmla="*/ 551306 h 6885209"/>
              <a:gd name="connsiteX467" fmla="*/ 1599722 w 6884506"/>
              <a:gd name="connsiteY467" fmla="*/ 551306 h 6885209"/>
              <a:gd name="connsiteX468" fmla="*/ 1046370 w 6884506"/>
              <a:gd name="connsiteY468" fmla="*/ 539921 h 6885209"/>
              <a:gd name="connsiteX469" fmla="*/ 853175 w 6884506"/>
              <a:gd name="connsiteY469" fmla="*/ 566250 h 6885209"/>
              <a:gd name="connsiteX470" fmla="*/ 712637 w 6884506"/>
              <a:gd name="connsiteY470" fmla="*/ 653775 h 6885209"/>
              <a:gd name="connsiteX471" fmla="*/ 659979 w 6884506"/>
              <a:gd name="connsiteY471" fmla="*/ 820997 h 6885209"/>
              <a:gd name="connsiteX472" fmla="*/ 705521 w 6884506"/>
              <a:gd name="connsiteY472" fmla="*/ 976834 h 6885209"/>
              <a:gd name="connsiteX473" fmla="*/ 826490 w 6884506"/>
              <a:gd name="connsiteY473" fmla="*/ 1070052 h 6885209"/>
              <a:gd name="connsiteX474" fmla="*/ 990866 w 6884506"/>
              <a:gd name="connsiteY474" fmla="*/ 1133383 h 6885209"/>
              <a:gd name="connsiteX475" fmla="*/ 1106499 w 6884506"/>
              <a:gd name="connsiteY475" fmla="*/ 1174299 h 6885209"/>
              <a:gd name="connsiteX476" fmla="*/ 1157377 w 6884506"/>
              <a:gd name="connsiteY476" fmla="*/ 1205964 h 6885209"/>
              <a:gd name="connsiteX477" fmla="*/ 1170185 w 6884506"/>
              <a:gd name="connsiteY477" fmla="*/ 1240832 h 6885209"/>
              <a:gd name="connsiteX478" fmla="*/ 1157733 w 6884506"/>
              <a:gd name="connsiteY478" fmla="*/ 1273565 h 6885209"/>
              <a:gd name="connsiteX479" fmla="*/ 1120019 w 6884506"/>
              <a:gd name="connsiteY479" fmla="*/ 1293845 h 6885209"/>
              <a:gd name="connsiteX480" fmla="*/ 1054909 w 6884506"/>
              <a:gd name="connsiteY480" fmla="*/ 1300605 h 6885209"/>
              <a:gd name="connsiteX481" fmla="*/ 990154 w 6884506"/>
              <a:gd name="connsiteY481" fmla="*/ 1291354 h 6885209"/>
              <a:gd name="connsiteX482" fmla="*/ 949594 w 6884506"/>
              <a:gd name="connsiteY482" fmla="*/ 1261468 h 6885209"/>
              <a:gd name="connsiteX483" fmla="*/ 932516 w 6884506"/>
              <a:gd name="connsiteY483" fmla="*/ 1205964 h 6885209"/>
              <a:gd name="connsiteX484" fmla="*/ 643613 w 6884506"/>
              <a:gd name="connsiteY484" fmla="*/ 1205964 h 6885209"/>
              <a:gd name="connsiteX485" fmla="*/ 699472 w 6884506"/>
              <a:gd name="connsiteY485" fmla="*/ 1389197 h 6885209"/>
              <a:gd name="connsiteX486" fmla="*/ 844991 w 6884506"/>
              <a:gd name="connsiteY486" fmla="*/ 1490242 h 6885209"/>
              <a:gd name="connsiteX487" fmla="*/ 1052062 w 6884506"/>
              <a:gd name="connsiteY487" fmla="*/ 1521908 h 6885209"/>
              <a:gd name="connsiteX488" fmla="*/ 1257354 w 6884506"/>
              <a:gd name="connsiteY488" fmla="*/ 1493444 h 6885209"/>
              <a:gd name="connsiteX489" fmla="*/ 1405720 w 6884506"/>
              <a:gd name="connsiteY489" fmla="*/ 1399871 h 6885209"/>
              <a:gd name="connsiteX490" fmla="*/ 1461223 w 6884506"/>
              <a:gd name="connsiteY490" fmla="*/ 1225177 h 6885209"/>
              <a:gd name="connsiteX491" fmla="*/ 1427067 w 6884506"/>
              <a:gd name="connsiteY491" fmla="*/ 1070407 h 6885209"/>
              <a:gd name="connsiteX492" fmla="*/ 1323176 w 6884506"/>
              <a:gd name="connsiteY492" fmla="*/ 975055 h 6885209"/>
              <a:gd name="connsiteX493" fmla="*/ 1146703 w 6884506"/>
              <a:gd name="connsiteY493" fmla="*/ 904252 h 6885209"/>
              <a:gd name="connsiteX494" fmla="*/ 1017906 w 6884506"/>
              <a:gd name="connsiteY494" fmla="*/ 859423 h 6885209"/>
              <a:gd name="connsiteX495" fmla="*/ 963114 w 6884506"/>
              <a:gd name="connsiteY495" fmla="*/ 829180 h 6885209"/>
              <a:gd name="connsiteX496" fmla="*/ 950306 w 6884506"/>
              <a:gd name="connsiteY496" fmla="*/ 801073 h 6885209"/>
              <a:gd name="connsiteX497" fmla="*/ 977702 w 6884506"/>
              <a:gd name="connsiteY497" fmla="*/ 765493 h 6885209"/>
              <a:gd name="connsiteX498" fmla="*/ 1046370 w 6884506"/>
              <a:gd name="connsiteY498" fmla="*/ 752685 h 6885209"/>
              <a:gd name="connsiteX499" fmla="*/ 1119663 w 6884506"/>
              <a:gd name="connsiteY499" fmla="*/ 772609 h 6885209"/>
              <a:gd name="connsiteX500" fmla="*/ 1146703 w 6884506"/>
              <a:gd name="connsiteY500" fmla="*/ 830248 h 6885209"/>
              <a:gd name="connsiteX501" fmla="*/ 1435606 w 6884506"/>
              <a:gd name="connsiteY501" fmla="*/ 830248 h 6885209"/>
              <a:gd name="connsiteX502" fmla="*/ 1383305 w 6884506"/>
              <a:gd name="connsiteY502" fmla="*/ 663737 h 6885209"/>
              <a:gd name="connsiteX503" fmla="*/ 1242767 w 6884506"/>
              <a:gd name="connsiteY503" fmla="*/ 569808 h 6885209"/>
              <a:gd name="connsiteX504" fmla="*/ 1046370 w 6884506"/>
              <a:gd name="connsiteY504" fmla="*/ 539921 h 6885209"/>
              <a:gd name="connsiteX505" fmla="*/ 6884506 w 6884506"/>
              <a:gd name="connsiteY505" fmla="*/ 6188 h 6885209"/>
              <a:gd name="connsiteX506" fmla="*/ 6138271 w 6884506"/>
              <a:gd name="connsiteY506" fmla="*/ 6885209 h 6885209"/>
              <a:gd name="connsiteX507" fmla="*/ 31761 w 6884506"/>
              <a:gd name="connsiteY507" fmla="*/ 6874698 h 6885209"/>
              <a:gd name="connsiteX508" fmla="*/ 0 w 6884506"/>
              <a:gd name="connsiteY508" fmla="*/ 0 h 6885209"/>
              <a:gd name="connsiteX509" fmla="*/ 6884506 w 6884506"/>
              <a:gd name="connsiteY509" fmla="*/ 6188 h 6885209"/>
              <a:gd name="connsiteX0" fmla="*/ 2287707 w 6884506"/>
              <a:gd name="connsiteY0" fmla="*/ 1964753 h 6897918"/>
              <a:gd name="connsiteX1" fmla="*/ 2287707 w 6884506"/>
              <a:gd name="connsiteY1" fmla="*/ 2008034 h 6897918"/>
              <a:gd name="connsiteX2" fmla="*/ 2258415 w 6884506"/>
              <a:gd name="connsiteY2" fmla="*/ 2034046 h 6897918"/>
              <a:gd name="connsiteX3" fmla="*/ 2219069 w 6884506"/>
              <a:gd name="connsiteY3" fmla="*/ 2044320 h 6897918"/>
              <a:gd name="connsiteX4" fmla="*/ 2189231 w 6884506"/>
              <a:gd name="connsiteY4" fmla="*/ 2034811 h 6897918"/>
              <a:gd name="connsiteX5" fmla="*/ 2179066 w 6884506"/>
              <a:gd name="connsiteY5" fmla="*/ 2009346 h 6897918"/>
              <a:gd name="connsiteX6" fmla="*/ 2204314 w 6884506"/>
              <a:gd name="connsiteY6" fmla="*/ 1975682 h 6897918"/>
              <a:gd name="connsiteX7" fmla="*/ 2287707 w 6884506"/>
              <a:gd name="connsiteY7" fmla="*/ 1964753 h 6897918"/>
              <a:gd name="connsiteX8" fmla="*/ 1070227 w 6884506"/>
              <a:gd name="connsiteY8" fmla="*/ 1880377 h 6897918"/>
              <a:gd name="connsiteX9" fmla="*/ 1107825 w 6884506"/>
              <a:gd name="connsiteY9" fmla="*/ 1890978 h 6897918"/>
              <a:gd name="connsiteX10" fmla="*/ 1127935 w 6884506"/>
              <a:gd name="connsiteY10" fmla="*/ 1920160 h 6897918"/>
              <a:gd name="connsiteX11" fmla="*/ 1134056 w 6884506"/>
              <a:gd name="connsiteY11" fmla="*/ 1962348 h 6897918"/>
              <a:gd name="connsiteX12" fmla="*/ 1127935 w 6884506"/>
              <a:gd name="connsiteY12" fmla="*/ 2003771 h 6897918"/>
              <a:gd name="connsiteX13" fmla="*/ 1107825 w 6884506"/>
              <a:gd name="connsiteY13" fmla="*/ 2032407 h 6897918"/>
              <a:gd name="connsiteX14" fmla="*/ 1070227 w 6884506"/>
              <a:gd name="connsiteY14" fmla="*/ 2042790 h 6897918"/>
              <a:gd name="connsiteX15" fmla="*/ 1033832 w 6884506"/>
              <a:gd name="connsiteY15" fmla="*/ 2032407 h 6897918"/>
              <a:gd name="connsiteX16" fmla="*/ 1014486 w 6884506"/>
              <a:gd name="connsiteY16" fmla="*/ 2003771 h 6897918"/>
              <a:gd name="connsiteX17" fmla="*/ 1008584 w 6884506"/>
              <a:gd name="connsiteY17" fmla="*/ 1962348 h 6897918"/>
              <a:gd name="connsiteX18" fmla="*/ 1014486 w 6884506"/>
              <a:gd name="connsiteY18" fmla="*/ 1920160 h 6897918"/>
              <a:gd name="connsiteX19" fmla="*/ 1033832 w 6884506"/>
              <a:gd name="connsiteY19" fmla="*/ 1890978 h 6897918"/>
              <a:gd name="connsiteX20" fmla="*/ 1070227 w 6884506"/>
              <a:gd name="connsiteY20" fmla="*/ 1880377 h 6897918"/>
              <a:gd name="connsiteX21" fmla="*/ 3478559 w 6884506"/>
              <a:gd name="connsiteY21" fmla="*/ 1855457 h 6897918"/>
              <a:gd name="connsiteX22" fmla="*/ 3478559 w 6884506"/>
              <a:gd name="connsiteY22" fmla="*/ 2068365 h 6897918"/>
              <a:gd name="connsiteX23" fmla="*/ 3515064 w 6884506"/>
              <a:gd name="connsiteY23" fmla="*/ 2068365 h 6897918"/>
              <a:gd name="connsiteX24" fmla="*/ 3515064 w 6884506"/>
              <a:gd name="connsiteY24" fmla="*/ 1855457 h 6897918"/>
              <a:gd name="connsiteX25" fmla="*/ 3478559 w 6884506"/>
              <a:gd name="connsiteY25" fmla="*/ 1855457 h 6897918"/>
              <a:gd name="connsiteX26" fmla="*/ 1478309 w 6884506"/>
              <a:gd name="connsiteY26" fmla="*/ 1855457 h 6897918"/>
              <a:gd name="connsiteX27" fmla="*/ 1478309 w 6884506"/>
              <a:gd name="connsiteY27" fmla="*/ 2068365 h 6897918"/>
              <a:gd name="connsiteX28" fmla="*/ 1514814 w 6884506"/>
              <a:gd name="connsiteY28" fmla="*/ 2068365 h 6897918"/>
              <a:gd name="connsiteX29" fmla="*/ 1514814 w 6884506"/>
              <a:gd name="connsiteY29" fmla="*/ 1855457 h 6897918"/>
              <a:gd name="connsiteX30" fmla="*/ 1478309 w 6884506"/>
              <a:gd name="connsiteY30" fmla="*/ 1855457 h 6897918"/>
              <a:gd name="connsiteX31" fmla="*/ 2494791 w 6884506"/>
              <a:gd name="connsiteY31" fmla="*/ 1852834 h 6897918"/>
              <a:gd name="connsiteX32" fmla="*/ 2453259 w 6884506"/>
              <a:gd name="connsiteY32" fmla="*/ 1863982 h 6897918"/>
              <a:gd name="connsiteX33" fmla="*/ 2428339 w 6884506"/>
              <a:gd name="connsiteY33" fmla="*/ 1891743 h 6897918"/>
              <a:gd name="connsiteX34" fmla="*/ 2427028 w 6884506"/>
              <a:gd name="connsiteY34" fmla="*/ 1855457 h 6897918"/>
              <a:gd name="connsiteX35" fmla="*/ 2392709 w 6884506"/>
              <a:gd name="connsiteY35" fmla="*/ 1855457 h 6897918"/>
              <a:gd name="connsiteX36" fmla="*/ 2392709 w 6884506"/>
              <a:gd name="connsiteY36" fmla="*/ 2068365 h 6897918"/>
              <a:gd name="connsiteX37" fmla="*/ 2429214 w 6884506"/>
              <a:gd name="connsiteY37" fmla="*/ 2068365 h 6897918"/>
              <a:gd name="connsiteX38" fmla="*/ 2429214 w 6884506"/>
              <a:gd name="connsiteY38" fmla="*/ 1918849 h 6897918"/>
              <a:gd name="connsiteX39" fmla="*/ 2445171 w 6884506"/>
              <a:gd name="connsiteY39" fmla="*/ 1901908 h 6897918"/>
              <a:gd name="connsiteX40" fmla="*/ 2466156 w 6884506"/>
              <a:gd name="connsiteY40" fmla="*/ 1890432 h 6897918"/>
              <a:gd name="connsiteX41" fmla="*/ 2494135 w 6884506"/>
              <a:gd name="connsiteY41" fmla="*/ 1886279 h 6897918"/>
              <a:gd name="connsiteX42" fmla="*/ 2499163 w 6884506"/>
              <a:gd name="connsiteY42" fmla="*/ 1886279 h 6897918"/>
              <a:gd name="connsiteX43" fmla="*/ 2499163 w 6884506"/>
              <a:gd name="connsiteY43" fmla="*/ 1852834 h 6897918"/>
              <a:gd name="connsiteX44" fmla="*/ 2494791 w 6884506"/>
              <a:gd name="connsiteY44" fmla="*/ 1852834 h 6897918"/>
              <a:gd name="connsiteX45" fmla="*/ 1342141 w 6884506"/>
              <a:gd name="connsiteY45" fmla="*/ 1852397 h 6897918"/>
              <a:gd name="connsiteX46" fmla="*/ 1295144 w 6884506"/>
              <a:gd name="connsiteY46" fmla="*/ 1863873 h 6897918"/>
              <a:gd name="connsiteX47" fmla="*/ 1266946 w 6884506"/>
              <a:gd name="connsiteY47" fmla="*/ 1888246 h 6897918"/>
              <a:gd name="connsiteX48" fmla="*/ 1265634 w 6884506"/>
              <a:gd name="connsiteY48" fmla="*/ 1855457 h 6897918"/>
              <a:gd name="connsiteX49" fmla="*/ 1230659 w 6884506"/>
              <a:gd name="connsiteY49" fmla="*/ 1855457 h 6897918"/>
              <a:gd name="connsiteX50" fmla="*/ 1230659 w 6884506"/>
              <a:gd name="connsiteY50" fmla="*/ 2068365 h 6897918"/>
              <a:gd name="connsiteX51" fmla="*/ 1267164 w 6884506"/>
              <a:gd name="connsiteY51" fmla="*/ 2068365 h 6897918"/>
              <a:gd name="connsiteX52" fmla="*/ 1267164 w 6884506"/>
              <a:gd name="connsiteY52" fmla="*/ 1917537 h 6897918"/>
              <a:gd name="connsiteX53" fmla="*/ 1293176 w 6884506"/>
              <a:gd name="connsiteY53" fmla="*/ 1893820 h 6897918"/>
              <a:gd name="connsiteX54" fmla="*/ 1333179 w 6884506"/>
              <a:gd name="connsiteY54" fmla="*/ 1883000 h 6897918"/>
              <a:gd name="connsiteX55" fmla="*/ 1357552 w 6884506"/>
              <a:gd name="connsiteY55" fmla="*/ 1889885 h 6897918"/>
              <a:gd name="connsiteX56" fmla="*/ 1369246 w 6884506"/>
              <a:gd name="connsiteY56" fmla="*/ 1908794 h 6897918"/>
              <a:gd name="connsiteX57" fmla="*/ 1372525 w 6884506"/>
              <a:gd name="connsiteY57" fmla="*/ 1936336 h 6897918"/>
              <a:gd name="connsiteX58" fmla="*/ 1372525 w 6884506"/>
              <a:gd name="connsiteY58" fmla="*/ 2068365 h 6897918"/>
              <a:gd name="connsiteX59" fmla="*/ 1409030 w 6884506"/>
              <a:gd name="connsiteY59" fmla="*/ 2068365 h 6897918"/>
              <a:gd name="connsiteX60" fmla="*/ 1409030 w 6884506"/>
              <a:gd name="connsiteY60" fmla="*/ 1931090 h 6897918"/>
              <a:gd name="connsiteX61" fmla="*/ 1393073 w 6884506"/>
              <a:gd name="connsiteY61" fmla="*/ 1873054 h 6897918"/>
              <a:gd name="connsiteX62" fmla="*/ 1342141 w 6884506"/>
              <a:gd name="connsiteY62" fmla="*/ 1852397 h 6897918"/>
              <a:gd name="connsiteX63" fmla="*/ 3656344 w 6884506"/>
              <a:gd name="connsiteY63" fmla="*/ 1851741 h 6897918"/>
              <a:gd name="connsiteX64" fmla="*/ 3624648 w 6884506"/>
              <a:gd name="connsiteY64" fmla="*/ 1855348 h 6897918"/>
              <a:gd name="connsiteX65" fmla="*/ 3599182 w 6884506"/>
              <a:gd name="connsiteY65" fmla="*/ 1866168 h 6897918"/>
              <a:gd name="connsiteX66" fmla="*/ 3582350 w 6884506"/>
              <a:gd name="connsiteY66" fmla="*/ 1884202 h 6897918"/>
              <a:gd name="connsiteX67" fmla="*/ 3576339 w 6884506"/>
              <a:gd name="connsiteY67" fmla="*/ 1909231 h 6897918"/>
              <a:gd name="connsiteX68" fmla="*/ 3584864 w 6884506"/>
              <a:gd name="connsiteY68" fmla="*/ 1939287 h 6897918"/>
              <a:gd name="connsiteX69" fmla="*/ 3610439 w 6884506"/>
              <a:gd name="connsiteY69" fmla="*/ 1958960 h 6897918"/>
              <a:gd name="connsiteX70" fmla="*/ 3652409 w 6884506"/>
              <a:gd name="connsiteY70" fmla="*/ 1972622 h 6897918"/>
              <a:gd name="connsiteX71" fmla="*/ 3695144 w 6884506"/>
              <a:gd name="connsiteY71" fmla="*/ 1987486 h 6897918"/>
              <a:gd name="connsiteX72" fmla="*/ 3707275 w 6884506"/>
              <a:gd name="connsiteY72" fmla="*/ 2010876 h 6897918"/>
              <a:gd name="connsiteX73" fmla="*/ 3693832 w 6884506"/>
              <a:gd name="connsiteY73" fmla="*/ 2037216 h 6897918"/>
              <a:gd name="connsiteX74" fmla="*/ 3659623 w 6884506"/>
              <a:gd name="connsiteY74" fmla="*/ 2045194 h 6897918"/>
              <a:gd name="connsiteX75" fmla="*/ 3621041 w 6884506"/>
              <a:gd name="connsiteY75" fmla="*/ 2035030 h 6897918"/>
              <a:gd name="connsiteX76" fmla="*/ 3605630 w 6884506"/>
              <a:gd name="connsiteY76" fmla="*/ 1999946 h 6897918"/>
              <a:gd name="connsiteX77" fmla="*/ 3570437 w 6884506"/>
              <a:gd name="connsiteY77" fmla="*/ 1999946 h 6897918"/>
              <a:gd name="connsiteX78" fmla="*/ 3577323 w 6884506"/>
              <a:gd name="connsiteY78" fmla="*/ 2033500 h 6897918"/>
              <a:gd name="connsiteX79" fmla="*/ 3596450 w 6884506"/>
              <a:gd name="connsiteY79" fmla="*/ 2055905 h 6897918"/>
              <a:gd name="connsiteX80" fmla="*/ 3624757 w 6884506"/>
              <a:gd name="connsiteY80" fmla="*/ 2068365 h 6897918"/>
              <a:gd name="connsiteX81" fmla="*/ 3658748 w 6884506"/>
              <a:gd name="connsiteY81" fmla="*/ 2072300 h 6897918"/>
              <a:gd name="connsiteX82" fmla="*/ 3692083 w 6884506"/>
              <a:gd name="connsiteY82" fmla="*/ 2068584 h 6897918"/>
              <a:gd name="connsiteX83" fmla="*/ 3718970 w 6884506"/>
              <a:gd name="connsiteY83" fmla="*/ 2057108 h 6897918"/>
              <a:gd name="connsiteX84" fmla="*/ 3736895 w 6884506"/>
              <a:gd name="connsiteY84" fmla="*/ 2037216 h 6897918"/>
              <a:gd name="connsiteX85" fmla="*/ 3743343 w 6884506"/>
              <a:gd name="connsiteY85" fmla="*/ 2008471 h 6897918"/>
              <a:gd name="connsiteX86" fmla="*/ 3735146 w 6884506"/>
              <a:gd name="connsiteY86" fmla="*/ 1976885 h 6897918"/>
              <a:gd name="connsiteX87" fmla="*/ 3710773 w 6884506"/>
              <a:gd name="connsiteY87" fmla="*/ 1956665 h 6897918"/>
              <a:gd name="connsiteX88" fmla="*/ 3670771 w 6884506"/>
              <a:gd name="connsiteY88" fmla="*/ 1943112 h 6897918"/>
              <a:gd name="connsiteX89" fmla="*/ 3636015 w 6884506"/>
              <a:gd name="connsiteY89" fmla="*/ 1933166 h 6897918"/>
              <a:gd name="connsiteX90" fmla="*/ 3617653 w 6884506"/>
              <a:gd name="connsiteY90" fmla="*/ 1922565 h 6897918"/>
              <a:gd name="connsiteX91" fmla="*/ 3612188 w 6884506"/>
              <a:gd name="connsiteY91" fmla="*/ 1908138 h 6897918"/>
              <a:gd name="connsiteX92" fmla="*/ 3624429 w 6884506"/>
              <a:gd name="connsiteY92" fmla="*/ 1886279 h 6897918"/>
              <a:gd name="connsiteX93" fmla="*/ 3656344 w 6884506"/>
              <a:gd name="connsiteY93" fmla="*/ 1879284 h 6897918"/>
              <a:gd name="connsiteX94" fmla="*/ 3689351 w 6884506"/>
              <a:gd name="connsiteY94" fmla="*/ 1888683 h 6897918"/>
              <a:gd name="connsiteX95" fmla="*/ 3702904 w 6884506"/>
              <a:gd name="connsiteY95" fmla="*/ 1920816 h 6897918"/>
              <a:gd name="connsiteX96" fmla="*/ 3738315 w 6884506"/>
              <a:gd name="connsiteY96" fmla="*/ 1920816 h 6897918"/>
              <a:gd name="connsiteX97" fmla="*/ 3731758 w 6884506"/>
              <a:gd name="connsiteY97" fmla="*/ 1889339 h 6897918"/>
              <a:gd name="connsiteX98" fmla="*/ 3713942 w 6884506"/>
              <a:gd name="connsiteY98" fmla="*/ 1867917 h 6897918"/>
              <a:gd name="connsiteX99" fmla="*/ 3687930 w 6884506"/>
              <a:gd name="connsiteY99" fmla="*/ 1855676 h 6897918"/>
              <a:gd name="connsiteX100" fmla="*/ 3656344 w 6884506"/>
              <a:gd name="connsiteY100" fmla="*/ 1851741 h 6897918"/>
              <a:gd name="connsiteX101" fmla="*/ 3332494 w 6884506"/>
              <a:gd name="connsiteY101" fmla="*/ 1851741 h 6897918"/>
              <a:gd name="connsiteX102" fmla="*/ 3300798 w 6884506"/>
              <a:gd name="connsiteY102" fmla="*/ 1855348 h 6897918"/>
              <a:gd name="connsiteX103" fmla="*/ 3275332 w 6884506"/>
              <a:gd name="connsiteY103" fmla="*/ 1866168 h 6897918"/>
              <a:gd name="connsiteX104" fmla="*/ 3258500 w 6884506"/>
              <a:gd name="connsiteY104" fmla="*/ 1884202 h 6897918"/>
              <a:gd name="connsiteX105" fmla="*/ 3252489 w 6884506"/>
              <a:gd name="connsiteY105" fmla="*/ 1909231 h 6897918"/>
              <a:gd name="connsiteX106" fmla="*/ 3261015 w 6884506"/>
              <a:gd name="connsiteY106" fmla="*/ 1939287 h 6897918"/>
              <a:gd name="connsiteX107" fmla="*/ 3286589 w 6884506"/>
              <a:gd name="connsiteY107" fmla="*/ 1958960 h 6897918"/>
              <a:gd name="connsiteX108" fmla="*/ 3328559 w 6884506"/>
              <a:gd name="connsiteY108" fmla="*/ 1972622 h 6897918"/>
              <a:gd name="connsiteX109" fmla="*/ 3371294 w 6884506"/>
              <a:gd name="connsiteY109" fmla="*/ 1987486 h 6897918"/>
              <a:gd name="connsiteX110" fmla="*/ 3383425 w 6884506"/>
              <a:gd name="connsiteY110" fmla="*/ 2010876 h 6897918"/>
              <a:gd name="connsiteX111" fmla="*/ 3369982 w 6884506"/>
              <a:gd name="connsiteY111" fmla="*/ 2037216 h 6897918"/>
              <a:gd name="connsiteX112" fmla="*/ 3335773 w 6884506"/>
              <a:gd name="connsiteY112" fmla="*/ 2045194 h 6897918"/>
              <a:gd name="connsiteX113" fmla="*/ 3297191 w 6884506"/>
              <a:gd name="connsiteY113" fmla="*/ 2035030 h 6897918"/>
              <a:gd name="connsiteX114" fmla="*/ 3281781 w 6884506"/>
              <a:gd name="connsiteY114" fmla="*/ 1999946 h 6897918"/>
              <a:gd name="connsiteX115" fmla="*/ 3246587 w 6884506"/>
              <a:gd name="connsiteY115" fmla="*/ 1999946 h 6897918"/>
              <a:gd name="connsiteX116" fmla="*/ 3253473 w 6884506"/>
              <a:gd name="connsiteY116" fmla="*/ 2033500 h 6897918"/>
              <a:gd name="connsiteX117" fmla="*/ 3272600 w 6884506"/>
              <a:gd name="connsiteY117" fmla="*/ 2055905 h 6897918"/>
              <a:gd name="connsiteX118" fmla="*/ 3300907 w 6884506"/>
              <a:gd name="connsiteY118" fmla="*/ 2068365 h 6897918"/>
              <a:gd name="connsiteX119" fmla="*/ 3334898 w 6884506"/>
              <a:gd name="connsiteY119" fmla="*/ 2072300 h 6897918"/>
              <a:gd name="connsiteX120" fmla="*/ 3368233 w 6884506"/>
              <a:gd name="connsiteY120" fmla="*/ 2068584 h 6897918"/>
              <a:gd name="connsiteX121" fmla="*/ 3395120 w 6884506"/>
              <a:gd name="connsiteY121" fmla="*/ 2057108 h 6897918"/>
              <a:gd name="connsiteX122" fmla="*/ 3413045 w 6884506"/>
              <a:gd name="connsiteY122" fmla="*/ 2037216 h 6897918"/>
              <a:gd name="connsiteX123" fmla="*/ 3419493 w 6884506"/>
              <a:gd name="connsiteY123" fmla="*/ 2008471 h 6897918"/>
              <a:gd name="connsiteX124" fmla="*/ 3411296 w 6884506"/>
              <a:gd name="connsiteY124" fmla="*/ 1976885 h 6897918"/>
              <a:gd name="connsiteX125" fmla="*/ 3386923 w 6884506"/>
              <a:gd name="connsiteY125" fmla="*/ 1956665 h 6897918"/>
              <a:gd name="connsiteX126" fmla="*/ 3346921 w 6884506"/>
              <a:gd name="connsiteY126" fmla="*/ 1943112 h 6897918"/>
              <a:gd name="connsiteX127" fmla="*/ 3312165 w 6884506"/>
              <a:gd name="connsiteY127" fmla="*/ 1933166 h 6897918"/>
              <a:gd name="connsiteX128" fmla="*/ 3293803 w 6884506"/>
              <a:gd name="connsiteY128" fmla="*/ 1922565 h 6897918"/>
              <a:gd name="connsiteX129" fmla="*/ 3288338 w 6884506"/>
              <a:gd name="connsiteY129" fmla="*/ 1908138 h 6897918"/>
              <a:gd name="connsiteX130" fmla="*/ 3300579 w 6884506"/>
              <a:gd name="connsiteY130" fmla="*/ 1886279 h 6897918"/>
              <a:gd name="connsiteX131" fmla="*/ 3332494 w 6884506"/>
              <a:gd name="connsiteY131" fmla="*/ 1879284 h 6897918"/>
              <a:gd name="connsiteX132" fmla="*/ 3365501 w 6884506"/>
              <a:gd name="connsiteY132" fmla="*/ 1888683 h 6897918"/>
              <a:gd name="connsiteX133" fmla="*/ 3379054 w 6884506"/>
              <a:gd name="connsiteY133" fmla="*/ 1920816 h 6897918"/>
              <a:gd name="connsiteX134" fmla="*/ 3414466 w 6884506"/>
              <a:gd name="connsiteY134" fmla="*/ 1920816 h 6897918"/>
              <a:gd name="connsiteX135" fmla="*/ 3407908 w 6884506"/>
              <a:gd name="connsiteY135" fmla="*/ 1889339 h 6897918"/>
              <a:gd name="connsiteX136" fmla="*/ 3390092 w 6884506"/>
              <a:gd name="connsiteY136" fmla="*/ 1867917 h 6897918"/>
              <a:gd name="connsiteX137" fmla="*/ 3364080 w 6884506"/>
              <a:gd name="connsiteY137" fmla="*/ 1855676 h 6897918"/>
              <a:gd name="connsiteX138" fmla="*/ 3332494 w 6884506"/>
              <a:gd name="connsiteY138" fmla="*/ 1851741 h 6897918"/>
              <a:gd name="connsiteX139" fmla="*/ 3113419 w 6884506"/>
              <a:gd name="connsiteY139" fmla="*/ 1851741 h 6897918"/>
              <a:gd name="connsiteX140" fmla="*/ 3081723 w 6884506"/>
              <a:gd name="connsiteY140" fmla="*/ 1855348 h 6897918"/>
              <a:gd name="connsiteX141" fmla="*/ 3056257 w 6884506"/>
              <a:gd name="connsiteY141" fmla="*/ 1866168 h 6897918"/>
              <a:gd name="connsiteX142" fmla="*/ 3039426 w 6884506"/>
              <a:gd name="connsiteY142" fmla="*/ 1884202 h 6897918"/>
              <a:gd name="connsiteX143" fmla="*/ 3033414 w 6884506"/>
              <a:gd name="connsiteY143" fmla="*/ 1909231 h 6897918"/>
              <a:gd name="connsiteX144" fmla="*/ 3041939 w 6884506"/>
              <a:gd name="connsiteY144" fmla="*/ 1939287 h 6897918"/>
              <a:gd name="connsiteX145" fmla="*/ 3067514 w 6884506"/>
              <a:gd name="connsiteY145" fmla="*/ 1958960 h 6897918"/>
              <a:gd name="connsiteX146" fmla="*/ 3109484 w 6884506"/>
              <a:gd name="connsiteY146" fmla="*/ 1972622 h 6897918"/>
              <a:gd name="connsiteX147" fmla="*/ 3152219 w 6884506"/>
              <a:gd name="connsiteY147" fmla="*/ 1987486 h 6897918"/>
              <a:gd name="connsiteX148" fmla="*/ 3164350 w 6884506"/>
              <a:gd name="connsiteY148" fmla="*/ 2010876 h 6897918"/>
              <a:gd name="connsiteX149" fmla="*/ 3150907 w 6884506"/>
              <a:gd name="connsiteY149" fmla="*/ 2037216 h 6897918"/>
              <a:gd name="connsiteX150" fmla="*/ 3116698 w 6884506"/>
              <a:gd name="connsiteY150" fmla="*/ 2045194 h 6897918"/>
              <a:gd name="connsiteX151" fmla="*/ 3078116 w 6884506"/>
              <a:gd name="connsiteY151" fmla="*/ 2035030 h 6897918"/>
              <a:gd name="connsiteX152" fmla="*/ 3062705 w 6884506"/>
              <a:gd name="connsiteY152" fmla="*/ 1999946 h 6897918"/>
              <a:gd name="connsiteX153" fmla="*/ 3027512 w 6884506"/>
              <a:gd name="connsiteY153" fmla="*/ 1999946 h 6897918"/>
              <a:gd name="connsiteX154" fmla="*/ 3034398 w 6884506"/>
              <a:gd name="connsiteY154" fmla="*/ 2033500 h 6897918"/>
              <a:gd name="connsiteX155" fmla="*/ 3053525 w 6884506"/>
              <a:gd name="connsiteY155" fmla="*/ 2055905 h 6897918"/>
              <a:gd name="connsiteX156" fmla="*/ 3081832 w 6884506"/>
              <a:gd name="connsiteY156" fmla="*/ 2068365 h 6897918"/>
              <a:gd name="connsiteX157" fmla="*/ 3115823 w 6884506"/>
              <a:gd name="connsiteY157" fmla="*/ 2072300 h 6897918"/>
              <a:gd name="connsiteX158" fmla="*/ 3149158 w 6884506"/>
              <a:gd name="connsiteY158" fmla="*/ 2068584 h 6897918"/>
              <a:gd name="connsiteX159" fmla="*/ 3176045 w 6884506"/>
              <a:gd name="connsiteY159" fmla="*/ 2057108 h 6897918"/>
              <a:gd name="connsiteX160" fmla="*/ 3193970 w 6884506"/>
              <a:gd name="connsiteY160" fmla="*/ 2037216 h 6897918"/>
              <a:gd name="connsiteX161" fmla="*/ 3200418 w 6884506"/>
              <a:gd name="connsiteY161" fmla="*/ 2008471 h 6897918"/>
              <a:gd name="connsiteX162" fmla="*/ 3192221 w 6884506"/>
              <a:gd name="connsiteY162" fmla="*/ 1976885 h 6897918"/>
              <a:gd name="connsiteX163" fmla="*/ 3167848 w 6884506"/>
              <a:gd name="connsiteY163" fmla="*/ 1956665 h 6897918"/>
              <a:gd name="connsiteX164" fmla="*/ 3127846 w 6884506"/>
              <a:gd name="connsiteY164" fmla="*/ 1943112 h 6897918"/>
              <a:gd name="connsiteX165" fmla="*/ 3093090 w 6884506"/>
              <a:gd name="connsiteY165" fmla="*/ 1933166 h 6897918"/>
              <a:gd name="connsiteX166" fmla="*/ 3074728 w 6884506"/>
              <a:gd name="connsiteY166" fmla="*/ 1922565 h 6897918"/>
              <a:gd name="connsiteX167" fmla="*/ 3069263 w 6884506"/>
              <a:gd name="connsiteY167" fmla="*/ 1908138 h 6897918"/>
              <a:gd name="connsiteX168" fmla="*/ 3081504 w 6884506"/>
              <a:gd name="connsiteY168" fmla="*/ 1886279 h 6897918"/>
              <a:gd name="connsiteX169" fmla="*/ 3113419 w 6884506"/>
              <a:gd name="connsiteY169" fmla="*/ 1879284 h 6897918"/>
              <a:gd name="connsiteX170" fmla="*/ 3146426 w 6884506"/>
              <a:gd name="connsiteY170" fmla="*/ 1888683 h 6897918"/>
              <a:gd name="connsiteX171" fmla="*/ 3159979 w 6884506"/>
              <a:gd name="connsiteY171" fmla="*/ 1920816 h 6897918"/>
              <a:gd name="connsiteX172" fmla="*/ 3195390 w 6884506"/>
              <a:gd name="connsiteY172" fmla="*/ 1920816 h 6897918"/>
              <a:gd name="connsiteX173" fmla="*/ 3188833 w 6884506"/>
              <a:gd name="connsiteY173" fmla="*/ 1889339 h 6897918"/>
              <a:gd name="connsiteX174" fmla="*/ 3171018 w 6884506"/>
              <a:gd name="connsiteY174" fmla="*/ 1867917 h 6897918"/>
              <a:gd name="connsiteX175" fmla="*/ 3145005 w 6884506"/>
              <a:gd name="connsiteY175" fmla="*/ 1855676 h 6897918"/>
              <a:gd name="connsiteX176" fmla="*/ 3113419 w 6884506"/>
              <a:gd name="connsiteY176" fmla="*/ 1851741 h 6897918"/>
              <a:gd name="connsiteX177" fmla="*/ 2240053 w 6884506"/>
              <a:gd name="connsiteY177" fmla="*/ 1851741 h 6897918"/>
              <a:gd name="connsiteX178" fmla="*/ 2194696 w 6884506"/>
              <a:gd name="connsiteY178" fmla="*/ 1859173 h 6897918"/>
              <a:gd name="connsiteX179" fmla="*/ 2163656 w 6884506"/>
              <a:gd name="connsiteY179" fmla="*/ 1882781 h 6897918"/>
              <a:gd name="connsiteX180" fmla="*/ 2152399 w 6884506"/>
              <a:gd name="connsiteY180" fmla="*/ 1925188 h 6897918"/>
              <a:gd name="connsiteX181" fmla="*/ 2187810 w 6884506"/>
              <a:gd name="connsiteY181" fmla="*/ 1925188 h 6897918"/>
              <a:gd name="connsiteX182" fmla="*/ 2202893 w 6884506"/>
              <a:gd name="connsiteY182" fmla="*/ 1889995 h 6897918"/>
              <a:gd name="connsiteX183" fmla="*/ 2240053 w 6884506"/>
              <a:gd name="connsiteY183" fmla="*/ 1878847 h 6897918"/>
              <a:gd name="connsiteX184" fmla="*/ 2274372 w 6884506"/>
              <a:gd name="connsiteY184" fmla="*/ 1889011 h 6897918"/>
              <a:gd name="connsiteX185" fmla="*/ 2287925 w 6884506"/>
              <a:gd name="connsiteY185" fmla="*/ 1926499 h 6897918"/>
              <a:gd name="connsiteX186" fmla="*/ 2287925 w 6884506"/>
              <a:gd name="connsiteY186" fmla="*/ 1941364 h 6897918"/>
              <a:gd name="connsiteX187" fmla="*/ 2211199 w 6884506"/>
              <a:gd name="connsiteY187" fmla="*/ 1947156 h 6897918"/>
              <a:gd name="connsiteX188" fmla="*/ 2160486 w 6884506"/>
              <a:gd name="connsiteY188" fmla="*/ 1967376 h 6897918"/>
              <a:gd name="connsiteX189" fmla="*/ 2142562 w 6884506"/>
              <a:gd name="connsiteY189" fmla="*/ 2010876 h 6897918"/>
              <a:gd name="connsiteX190" fmla="*/ 2151633 w 6884506"/>
              <a:gd name="connsiteY190" fmla="*/ 2044648 h 6897918"/>
              <a:gd name="connsiteX191" fmla="*/ 2175897 w 6884506"/>
              <a:gd name="connsiteY191" fmla="*/ 2065305 h 6897918"/>
              <a:gd name="connsiteX192" fmla="*/ 2209450 w 6884506"/>
              <a:gd name="connsiteY192" fmla="*/ 2072300 h 6897918"/>
              <a:gd name="connsiteX193" fmla="*/ 2254590 w 6884506"/>
              <a:gd name="connsiteY193" fmla="*/ 2062354 h 6897918"/>
              <a:gd name="connsiteX194" fmla="*/ 2288581 w 6884506"/>
              <a:gd name="connsiteY194" fmla="*/ 2036014 h 6897918"/>
              <a:gd name="connsiteX195" fmla="*/ 2290111 w 6884506"/>
              <a:gd name="connsiteY195" fmla="*/ 2068365 h 6897918"/>
              <a:gd name="connsiteX196" fmla="*/ 2324211 w 6884506"/>
              <a:gd name="connsiteY196" fmla="*/ 2068365 h 6897918"/>
              <a:gd name="connsiteX197" fmla="*/ 2324211 w 6884506"/>
              <a:gd name="connsiteY197" fmla="*/ 1926062 h 6897918"/>
              <a:gd name="connsiteX198" fmla="*/ 2317216 w 6884506"/>
              <a:gd name="connsiteY198" fmla="*/ 1888574 h 6897918"/>
              <a:gd name="connsiteX199" fmla="*/ 2298308 w 6884506"/>
              <a:gd name="connsiteY199" fmla="*/ 1865950 h 6897918"/>
              <a:gd name="connsiteX200" fmla="*/ 2271421 w 6884506"/>
              <a:gd name="connsiteY200" fmla="*/ 1854801 h 6897918"/>
              <a:gd name="connsiteX201" fmla="*/ 2240053 w 6884506"/>
              <a:gd name="connsiteY201" fmla="*/ 1851741 h 6897918"/>
              <a:gd name="connsiteX202" fmla="*/ 1669646 w 6884506"/>
              <a:gd name="connsiteY202" fmla="*/ 1851741 h 6897918"/>
              <a:gd name="connsiteX203" fmla="*/ 1617950 w 6884506"/>
              <a:gd name="connsiteY203" fmla="*/ 1864092 h 6897918"/>
              <a:gd name="connsiteX204" fmla="*/ 1583412 w 6884506"/>
              <a:gd name="connsiteY204" fmla="*/ 1901034 h 6897918"/>
              <a:gd name="connsiteX205" fmla="*/ 1571062 w 6884506"/>
              <a:gd name="connsiteY205" fmla="*/ 1962348 h 6897918"/>
              <a:gd name="connsiteX206" fmla="*/ 1583631 w 6884506"/>
              <a:gd name="connsiteY206" fmla="*/ 2023445 h 6897918"/>
              <a:gd name="connsiteX207" fmla="*/ 1618496 w 6884506"/>
              <a:gd name="connsiteY207" fmla="*/ 2059949 h 6897918"/>
              <a:gd name="connsiteX208" fmla="*/ 1669646 w 6884506"/>
              <a:gd name="connsiteY208" fmla="*/ 2072081 h 6897918"/>
              <a:gd name="connsiteX209" fmla="*/ 1715004 w 6884506"/>
              <a:gd name="connsiteY209" fmla="*/ 2063556 h 6897918"/>
              <a:gd name="connsiteX210" fmla="*/ 1747137 w 6884506"/>
              <a:gd name="connsiteY210" fmla="*/ 2037872 h 6897918"/>
              <a:gd name="connsiteX211" fmla="*/ 1759706 w 6884506"/>
              <a:gd name="connsiteY211" fmla="*/ 1994918 h 6897918"/>
              <a:gd name="connsiteX212" fmla="*/ 1723639 w 6884506"/>
              <a:gd name="connsiteY212" fmla="*/ 1994918 h 6897918"/>
              <a:gd name="connsiteX213" fmla="*/ 1708337 w 6884506"/>
              <a:gd name="connsiteY213" fmla="*/ 2030440 h 6897918"/>
              <a:gd name="connsiteX214" fmla="*/ 1670302 w 6884506"/>
              <a:gd name="connsiteY214" fmla="*/ 2042571 h 6897918"/>
              <a:gd name="connsiteX215" fmla="*/ 1635983 w 6884506"/>
              <a:gd name="connsiteY215" fmla="*/ 2033063 h 6897918"/>
              <a:gd name="connsiteX216" fmla="*/ 1615436 w 6884506"/>
              <a:gd name="connsiteY216" fmla="*/ 2005739 h 6897918"/>
              <a:gd name="connsiteX217" fmla="*/ 1608660 w 6884506"/>
              <a:gd name="connsiteY217" fmla="*/ 1962348 h 6897918"/>
              <a:gd name="connsiteX218" fmla="*/ 1623961 w 6884506"/>
              <a:gd name="connsiteY218" fmla="*/ 1902564 h 6897918"/>
              <a:gd name="connsiteX219" fmla="*/ 1670302 w 6884506"/>
              <a:gd name="connsiteY219" fmla="*/ 1881251 h 6897918"/>
              <a:gd name="connsiteX220" fmla="*/ 1707244 w 6884506"/>
              <a:gd name="connsiteY220" fmla="*/ 1893055 h 6897918"/>
              <a:gd name="connsiteX221" fmla="*/ 1722108 w 6884506"/>
              <a:gd name="connsiteY221" fmla="*/ 1925406 h 6897918"/>
              <a:gd name="connsiteX222" fmla="*/ 1758176 w 6884506"/>
              <a:gd name="connsiteY222" fmla="*/ 1925406 h 6897918"/>
              <a:gd name="connsiteX223" fmla="*/ 1745716 w 6884506"/>
              <a:gd name="connsiteY223" fmla="*/ 1884202 h 6897918"/>
              <a:gd name="connsiteX224" fmla="*/ 1714130 w 6884506"/>
              <a:gd name="connsiteY224" fmla="*/ 1859829 h 6897918"/>
              <a:gd name="connsiteX225" fmla="*/ 1669646 w 6884506"/>
              <a:gd name="connsiteY225" fmla="*/ 1851741 h 6897918"/>
              <a:gd name="connsiteX226" fmla="*/ 1070227 w 6884506"/>
              <a:gd name="connsiteY226" fmla="*/ 1851304 h 6897918"/>
              <a:gd name="connsiteX227" fmla="*/ 1016672 w 6884506"/>
              <a:gd name="connsiteY227" fmla="*/ 1864638 h 6897918"/>
              <a:gd name="connsiteX228" fmla="*/ 982681 w 6884506"/>
              <a:gd name="connsiteY228" fmla="*/ 1902782 h 6897918"/>
              <a:gd name="connsiteX229" fmla="*/ 970987 w 6884506"/>
              <a:gd name="connsiteY229" fmla="*/ 1962348 h 6897918"/>
              <a:gd name="connsiteX230" fmla="*/ 982681 w 6884506"/>
              <a:gd name="connsiteY230" fmla="*/ 2020822 h 6897918"/>
              <a:gd name="connsiteX231" fmla="*/ 1016672 w 6884506"/>
              <a:gd name="connsiteY231" fmla="*/ 2058638 h 6897918"/>
              <a:gd name="connsiteX232" fmla="*/ 1070227 w 6884506"/>
              <a:gd name="connsiteY232" fmla="*/ 2071863 h 6897918"/>
              <a:gd name="connsiteX233" fmla="*/ 1124766 w 6884506"/>
              <a:gd name="connsiteY233" fmla="*/ 2058638 h 6897918"/>
              <a:gd name="connsiteX234" fmla="*/ 1159522 w 6884506"/>
              <a:gd name="connsiteY234" fmla="*/ 2020822 h 6897918"/>
              <a:gd name="connsiteX235" fmla="*/ 1171654 w 6884506"/>
              <a:gd name="connsiteY235" fmla="*/ 1962348 h 6897918"/>
              <a:gd name="connsiteX236" fmla="*/ 1159522 w 6884506"/>
              <a:gd name="connsiteY236" fmla="*/ 1902782 h 6897918"/>
              <a:gd name="connsiteX237" fmla="*/ 1124766 w 6884506"/>
              <a:gd name="connsiteY237" fmla="*/ 1864638 h 6897918"/>
              <a:gd name="connsiteX238" fmla="*/ 1070227 w 6884506"/>
              <a:gd name="connsiteY238" fmla="*/ 1851304 h 6897918"/>
              <a:gd name="connsiteX239" fmla="*/ 2861458 w 6884506"/>
              <a:gd name="connsiteY239" fmla="*/ 1813269 h 6897918"/>
              <a:gd name="connsiteX240" fmla="*/ 2911296 w 6884506"/>
              <a:gd name="connsiteY240" fmla="*/ 1952949 h 6897918"/>
              <a:gd name="connsiteX241" fmla="*/ 2811181 w 6884506"/>
              <a:gd name="connsiteY241" fmla="*/ 1952949 h 6897918"/>
              <a:gd name="connsiteX242" fmla="*/ 2861458 w 6884506"/>
              <a:gd name="connsiteY242" fmla="*/ 1813269 h 6897918"/>
              <a:gd name="connsiteX243" fmla="*/ 3809841 w 6884506"/>
              <a:gd name="connsiteY243" fmla="*/ 1806711 h 6897918"/>
              <a:gd name="connsiteX244" fmla="*/ 3809841 w 6884506"/>
              <a:gd name="connsiteY244" fmla="*/ 1855457 h 6897918"/>
              <a:gd name="connsiteX245" fmla="*/ 3774211 w 6884506"/>
              <a:gd name="connsiteY245" fmla="*/ 1855457 h 6897918"/>
              <a:gd name="connsiteX246" fmla="*/ 3774211 w 6884506"/>
              <a:gd name="connsiteY246" fmla="*/ 1884967 h 6897918"/>
              <a:gd name="connsiteX247" fmla="*/ 3809841 w 6884506"/>
              <a:gd name="connsiteY247" fmla="*/ 1884967 h 6897918"/>
              <a:gd name="connsiteX248" fmla="*/ 3809841 w 6884506"/>
              <a:gd name="connsiteY248" fmla="*/ 1999509 h 6897918"/>
              <a:gd name="connsiteX249" fmla="*/ 3814978 w 6884506"/>
              <a:gd name="connsiteY249" fmla="*/ 2036560 h 6897918"/>
              <a:gd name="connsiteX250" fmla="*/ 3833886 w 6884506"/>
              <a:gd name="connsiteY250" fmla="*/ 2060168 h 6897918"/>
              <a:gd name="connsiteX251" fmla="*/ 3873452 w 6884506"/>
              <a:gd name="connsiteY251" fmla="*/ 2068365 h 6897918"/>
              <a:gd name="connsiteX252" fmla="*/ 3899027 w 6884506"/>
              <a:gd name="connsiteY252" fmla="*/ 2068365 h 6897918"/>
              <a:gd name="connsiteX253" fmla="*/ 3899027 w 6884506"/>
              <a:gd name="connsiteY253" fmla="*/ 2038855 h 6897918"/>
              <a:gd name="connsiteX254" fmla="*/ 3875856 w 6884506"/>
              <a:gd name="connsiteY254" fmla="*/ 2038855 h 6897918"/>
              <a:gd name="connsiteX255" fmla="*/ 3851265 w 6884506"/>
              <a:gd name="connsiteY255" fmla="*/ 2028254 h 6897918"/>
              <a:gd name="connsiteX256" fmla="*/ 3846128 w 6884506"/>
              <a:gd name="connsiteY256" fmla="*/ 1997760 h 6897918"/>
              <a:gd name="connsiteX257" fmla="*/ 3846128 w 6884506"/>
              <a:gd name="connsiteY257" fmla="*/ 1884967 h 6897918"/>
              <a:gd name="connsiteX258" fmla="*/ 3898590 w 6884506"/>
              <a:gd name="connsiteY258" fmla="*/ 1884967 h 6897918"/>
              <a:gd name="connsiteX259" fmla="*/ 3898590 w 6884506"/>
              <a:gd name="connsiteY259" fmla="*/ 1855457 h 6897918"/>
              <a:gd name="connsiteX260" fmla="*/ 3846128 w 6884506"/>
              <a:gd name="connsiteY260" fmla="*/ 1855457 h 6897918"/>
              <a:gd name="connsiteX261" fmla="*/ 3846128 w 6884506"/>
              <a:gd name="connsiteY261" fmla="*/ 1806711 h 6897918"/>
              <a:gd name="connsiteX262" fmla="*/ 3809841 w 6884506"/>
              <a:gd name="connsiteY262" fmla="*/ 1806711 h 6897918"/>
              <a:gd name="connsiteX263" fmla="*/ 1959085 w 6884506"/>
              <a:gd name="connsiteY263" fmla="*/ 1806493 h 6897918"/>
              <a:gd name="connsiteX264" fmla="*/ 2022913 w 6884506"/>
              <a:gd name="connsiteY264" fmla="*/ 1806493 h 6897918"/>
              <a:gd name="connsiteX265" fmla="*/ 2065976 w 6884506"/>
              <a:gd name="connsiteY265" fmla="*/ 1820701 h 6897918"/>
              <a:gd name="connsiteX266" fmla="*/ 2082589 w 6884506"/>
              <a:gd name="connsiteY266" fmla="*/ 1864638 h 6897918"/>
              <a:gd name="connsiteX267" fmla="*/ 2066085 w 6884506"/>
              <a:gd name="connsiteY267" fmla="*/ 1906061 h 6897918"/>
              <a:gd name="connsiteX268" fmla="*/ 2022913 w 6884506"/>
              <a:gd name="connsiteY268" fmla="*/ 1919723 h 6897918"/>
              <a:gd name="connsiteX269" fmla="*/ 1959085 w 6884506"/>
              <a:gd name="connsiteY269" fmla="*/ 1919723 h 6897918"/>
              <a:gd name="connsiteX270" fmla="*/ 1959085 w 6884506"/>
              <a:gd name="connsiteY270" fmla="*/ 1806493 h 6897918"/>
              <a:gd name="connsiteX271" fmla="*/ 4026956 w 6884506"/>
              <a:gd name="connsiteY271" fmla="*/ 1780532 h 6897918"/>
              <a:gd name="connsiteX272" fmla="*/ 4047197 w 6884506"/>
              <a:gd name="connsiteY272" fmla="*/ 1780532 h 6897918"/>
              <a:gd name="connsiteX273" fmla="*/ 4063196 w 6884506"/>
              <a:gd name="connsiteY273" fmla="*/ 1782466 h 6897918"/>
              <a:gd name="connsiteX274" fmla="*/ 4071604 w 6884506"/>
              <a:gd name="connsiteY274" fmla="*/ 1788717 h 6897918"/>
              <a:gd name="connsiteX275" fmla="*/ 4074134 w 6884506"/>
              <a:gd name="connsiteY275" fmla="*/ 1800475 h 6897918"/>
              <a:gd name="connsiteX276" fmla="*/ 4070786 w 6884506"/>
              <a:gd name="connsiteY276" fmla="*/ 1810223 h 6897918"/>
              <a:gd name="connsiteX277" fmla="*/ 4062005 w 6884506"/>
              <a:gd name="connsiteY277" fmla="*/ 1816251 h 6897918"/>
              <a:gd name="connsiteX278" fmla="*/ 4050322 w 6884506"/>
              <a:gd name="connsiteY278" fmla="*/ 1818483 h 6897918"/>
              <a:gd name="connsiteX279" fmla="*/ 4026956 w 6884506"/>
              <a:gd name="connsiteY279" fmla="*/ 1818483 h 6897918"/>
              <a:gd name="connsiteX280" fmla="*/ 4026956 w 6884506"/>
              <a:gd name="connsiteY280" fmla="*/ 1780532 h 6897918"/>
              <a:gd name="connsiteX281" fmla="*/ 2840910 w 6884506"/>
              <a:gd name="connsiteY281" fmla="*/ 1774141 h 6897918"/>
              <a:gd name="connsiteX282" fmla="*/ 2730740 w 6884506"/>
              <a:gd name="connsiteY282" fmla="*/ 2068365 h 6897918"/>
              <a:gd name="connsiteX283" fmla="*/ 2771179 w 6884506"/>
              <a:gd name="connsiteY283" fmla="*/ 2068365 h 6897918"/>
              <a:gd name="connsiteX284" fmla="*/ 2800471 w 6884506"/>
              <a:gd name="connsiteY284" fmla="*/ 1985956 h 6897918"/>
              <a:gd name="connsiteX285" fmla="*/ 2922445 w 6884506"/>
              <a:gd name="connsiteY285" fmla="*/ 1985956 h 6897918"/>
              <a:gd name="connsiteX286" fmla="*/ 2950424 w 6884506"/>
              <a:gd name="connsiteY286" fmla="*/ 2068365 h 6897918"/>
              <a:gd name="connsiteX287" fmla="*/ 2991082 w 6884506"/>
              <a:gd name="connsiteY287" fmla="*/ 2068365 h 6897918"/>
              <a:gd name="connsiteX288" fmla="*/ 2882442 w 6884506"/>
              <a:gd name="connsiteY288" fmla="*/ 1774141 h 6897918"/>
              <a:gd name="connsiteX289" fmla="*/ 2840910 w 6884506"/>
              <a:gd name="connsiteY289" fmla="*/ 1774141 h 6897918"/>
              <a:gd name="connsiteX290" fmla="*/ 2545109 w 6884506"/>
              <a:gd name="connsiteY290" fmla="*/ 1774141 h 6897918"/>
              <a:gd name="connsiteX291" fmla="*/ 2545109 w 6884506"/>
              <a:gd name="connsiteY291" fmla="*/ 2068365 h 6897918"/>
              <a:gd name="connsiteX292" fmla="*/ 2581614 w 6884506"/>
              <a:gd name="connsiteY292" fmla="*/ 2068365 h 6897918"/>
              <a:gd name="connsiteX293" fmla="*/ 2581614 w 6884506"/>
              <a:gd name="connsiteY293" fmla="*/ 1957758 h 6897918"/>
              <a:gd name="connsiteX294" fmla="*/ 2684133 w 6884506"/>
              <a:gd name="connsiteY294" fmla="*/ 2068365 h 6897918"/>
              <a:gd name="connsiteX295" fmla="*/ 2729600 w 6884506"/>
              <a:gd name="connsiteY295" fmla="*/ 2068365 h 6897918"/>
              <a:gd name="connsiteX296" fmla="*/ 2624677 w 6884506"/>
              <a:gd name="connsiteY296" fmla="*/ 1955135 h 6897918"/>
              <a:gd name="connsiteX297" fmla="*/ 2720857 w 6884506"/>
              <a:gd name="connsiteY297" fmla="*/ 1855457 h 6897918"/>
              <a:gd name="connsiteX298" fmla="*/ 2677794 w 6884506"/>
              <a:gd name="connsiteY298" fmla="*/ 1855457 h 6897918"/>
              <a:gd name="connsiteX299" fmla="*/ 2581614 w 6884506"/>
              <a:gd name="connsiteY299" fmla="*/ 1955791 h 6897918"/>
              <a:gd name="connsiteX300" fmla="*/ 2581614 w 6884506"/>
              <a:gd name="connsiteY300" fmla="*/ 1774141 h 6897918"/>
              <a:gd name="connsiteX301" fmla="*/ 2545109 w 6884506"/>
              <a:gd name="connsiteY301" fmla="*/ 1774141 h 6897918"/>
              <a:gd name="connsiteX302" fmla="*/ 1919738 w 6884506"/>
              <a:gd name="connsiteY302" fmla="*/ 1774141 h 6897918"/>
              <a:gd name="connsiteX303" fmla="*/ 1919738 w 6884506"/>
              <a:gd name="connsiteY303" fmla="*/ 2068365 h 6897918"/>
              <a:gd name="connsiteX304" fmla="*/ 1959085 w 6884506"/>
              <a:gd name="connsiteY304" fmla="*/ 2068365 h 6897918"/>
              <a:gd name="connsiteX305" fmla="*/ 1959085 w 6884506"/>
              <a:gd name="connsiteY305" fmla="*/ 1952293 h 6897918"/>
              <a:gd name="connsiteX306" fmla="*/ 2025974 w 6884506"/>
              <a:gd name="connsiteY306" fmla="*/ 1952293 h 6897918"/>
              <a:gd name="connsiteX307" fmla="*/ 2075157 w 6884506"/>
              <a:gd name="connsiteY307" fmla="*/ 1942238 h 6897918"/>
              <a:gd name="connsiteX308" fmla="*/ 2109694 w 6884506"/>
              <a:gd name="connsiteY308" fmla="*/ 1912728 h 6897918"/>
              <a:gd name="connsiteX309" fmla="*/ 2122372 w 6884506"/>
              <a:gd name="connsiteY309" fmla="*/ 1864638 h 6897918"/>
              <a:gd name="connsiteX310" fmla="*/ 2109694 w 6884506"/>
              <a:gd name="connsiteY310" fmla="*/ 1815127 h 6897918"/>
              <a:gd name="connsiteX311" fmla="*/ 2075157 w 6884506"/>
              <a:gd name="connsiteY311" fmla="*/ 1784524 h 6897918"/>
              <a:gd name="connsiteX312" fmla="*/ 2025974 w 6884506"/>
              <a:gd name="connsiteY312" fmla="*/ 1774141 h 6897918"/>
              <a:gd name="connsiteX313" fmla="*/ 1919738 w 6884506"/>
              <a:gd name="connsiteY313" fmla="*/ 1774141 h 6897918"/>
              <a:gd name="connsiteX314" fmla="*/ 3496702 w 6884506"/>
              <a:gd name="connsiteY314" fmla="*/ 1773048 h 6897918"/>
              <a:gd name="connsiteX315" fmla="*/ 3480199 w 6884506"/>
              <a:gd name="connsiteY315" fmla="*/ 1779060 h 6897918"/>
              <a:gd name="connsiteX316" fmla="*/ 3473969 w 6884506"/>
              <a:gd name="connsiteY316" fmla="*/ 1794252 h 6897918"/>
              <a:gd name="connsiteX317" fmla="*/ 3480199 w 6884506"/>
              <a:gd name="connsiteY317" fmla="*/ 1809444 h 6897918"/>
              <a:gd name="connsiteX318" fmla="*/ 3496702 w 6884506"/>
              <a:gd name="connsiteY318" fmla="*/ 1815455 h 6897918"/>
              <a:gd name="connsiteX319" fmla="*/ 3513315 w 6884506"/>
              <a:gd name="connsiteY319" fmla="*/ 1809444 h 6897918"/>
              <a:gd name="connsiteX320" fmla="*/ 3519654 w 6884506"/>
              <a:gd name="connsiteY320" fmla="*/ 1794252 h 6897918"/>
              <a:gd name="connsiteX321" fmla="*/ 3513315 w 6884506"/>
              <a:gd name="connsiteY321" fmla="*/ 1779060 h 6897918"/>
              <a:gd name="connsiteX322" fmla="*/ 3496702 w 6884506"/>
              <a:gd name="connsiteY322" fmla="*/ 1773048 h 6897918"/>
              <a:gd name="connsiteX323" fmla="*/ 1496452 w 6884506"/>
              <a:gd name="connsiteY323" fmla="*/ 1773048 h 6897918"/>
              <a:gd name="connsiteX324" fmla="*/ 1479949 w 6884506"/>
              <a:gd name="connsiteY324" fmla="*/ 1779060 h 6897918"/>
              <a:gd name="connsiteX325" fmla="*/ 1473719 w 6884506"/>
              <a:gd name="connsiteY325" fmla="*/ 1794252 h 6897918"/>
              <a:gd name="connsiteX326" fmla="*/ 1479949 w 6884506"/>
              <a:gd name="connsiteY326" fmla="*/ 1809444 h 6897918"/>
              <a:gd name="connsiteX327" fmla="*/ 1496452 w 6884506"/>
              <a:gd name="connsiteY327" fmla="*/ 1815455 h 6897918"/>
              <a:gd name="connsiteX328" fmla="*/ 1513065 w 6884506"/>
              <a:gd name="connsiteY328" fmla="*/ 1809444 h 6897918"/>
              <a:gd name="connsiteX329" fmla="*/ 1519405 w 6884506"/>
              <a:gd name="connsiteY329" fmla="*/ 1794252 h 6897918"/>
              <a:gd name="connsiteX330" fmla="*/ 1513065 w 6884506"/>
              <a:gd name="connsiteY330" fmla="*/ 1779060 h 6897918"/>
              <a:gd name="connsiteX331" fmla="*/ 1496452 w 6884506"/>
              <a:gd name="connsiteY331" fmla="*/ 1773048 h 6897918"/>
              <a:gd name="connsiteX332" fmla="*/ 813927 w 6884506"/>
              <a:gd name="connsiteY332" fmla="*/ 1770207 h 6897918"/>
              <a:gd name="connsiteX333" fmla="*/ 761465 w 6884506"/>
              <a:gd name="connsiteY333" fmla="*/ 1779169 h 6897918"/>
              <a:gd name="connsiteX334" fmla="*/ 727583 w 6884506"/>
              <a:gd name="connsiteY334" fmla="*/ 1805291 h 6897918"/>
              <a:gd name="connsiteX335" fmla="*/ 715779 w 6884506"/>
              <a:gd name="connsiteY335" fmla="*/ 1847588 h 6897918"/>
              <a:gd name="connsiteX336" fmla="*/ 726162 w 6884506"/>
              <a:gd name="connsiteY336" fmla="*/ 1886934 h 6897918"/>
              <a:gd name="connsiteX337" fmla="*/ 757967 w 6884506"/>
              <a:gd name="connsiteY337" fmla="*/ 1912837 h 6897918"/>
              <a:gd name="connsiteX338" fmla="*/ 812615 w 6884506"/>
              <a:gd name="connsiteY338" fmla="*/ 1931964 h 6897918"/>
              <a:gd name="connsiteX339" fmla="*/ 857536 w 6884506"/>
              <a:gd name="connsiteY339" fmla="*/ 1946501 h 6897918"/>
              <a:gd name="connsiteX340" fmla="*/ 881471 w 6884506"/>
              <a:gd name="connsiteY340" fmla="*/ 1963660 h 6897918"/>
              <a:gd name="connsiteX341" fmla="*/ 888685 w 6884506"/>
              <a:gd name="connsiteY341" fmla="*/ 1988798 h 6897918"/>
              <a:gd name="connsiteX342" fmla="*/ 879504 w 6884506"/>
              <a:gd name="connsiteY342" fmla="*/ 2017761 h 6897918"/>
              <a:gd name="connsiteX343" fmla="*/ 854912 w 6884506"/>
              <a:gd name="connsiteY343" fmla="*/ 2034593 h 6897918"/>
              <a:gd name="connsiteX344" fmla="*/ 820922 w 6884506"/>
              <a:gd name="connsiteY344" fmla="*/ 2040167 h 6897918"/>
              <a:gd name="connsiteX345" fmla="*/ 783980 w 6884506"/>
              <a:gd name="connsiteY345" fmla="*/ 2034702 h 6897918"/>
              <a:gd name="connsiteX346" fmla="*/ 756984 w 6884506"/>
              <a:gd name="connsiteY346" fmla="*/ 2015903 h 6897918"/>
              <a:gd name="connsiteX347" fmla="*/ 746819 w 6884506"/>
              <a:gd name="connsiteY347" fmla="*/ 1979180 h 6897918"/>
              <a:gd name="connsiteX348" fmla="*/ 707254 w 6884506"/>
              <a:gd name="connsiteY348" fmla="*/ 1979180 h 6897918"/>
              <a:gd name="connsiteX349" fmla="*/ 722228 w 6884506"/>
              <a:gd name="connsiteY349" fmla="*/ 2032516 h 6897918"/>
              <a:gd name="connsiteX350" fmla="*/ 762558 w 6884506"/>
              <a:gd name="connsiteY350" fmla="*/ 2062682 h 6897918"/>
              <a:gd name="connsiteX351" fmla="*/ 819391 w 6884506"/>
              <a:gd name="connsiteY351" fmla="*/ 2072300 h 6897918"/>
              <a:gd name="connsiteX352" fmla="*/ 874695 w 6884506"/>
              <a:gd name="connsiteY352" fmla="*/ 2062900 h 6897918"/>
              <a:gd name="connsiteX353" fmla="*/ 913386 w 6884506"/>
              <a:gd name="connsiteY353" fmla="*/ 2034811 h 6897918"/>
              <a:gd name="connsiteX354" fmla="*/ 927594 w 6884506"/>
              <a:gd name="connsiteY354" fmla="*/ 1987705 h 6897918"/>
              <a:gd name="connsiteX355" fmla="*/ 917539 w 6884506"/>
              <a:gd name="connsiteY355" fmla="*/ 1944642 h 6897918"/>
              <a:gd name="connsiteX356" fmla="*/ 886171 w 6884506"/>
              <a:gd name="connsiteY356" fmla="*/ 1917756 h 6897918"/>
              <a:gd name="connsiteX357" fmla="*/ 830758 w 6884506"/>
              <a:gd name="connsiteY357" fmla="*/ 1898083 h 6897918"/>
              <a:gd name="connsiteX358" fmla="*/ 784745 w 6884506"/>
              <a:gd name="connsiteY358" fmla="*/ 1883437 h 6897918"/>
              <a:gd name="connsiteX359" fmla="*/ 761465 w 6884506"/>
              <a:gd name="connsiteY359" fmla="*/ 1867808 h 6897918"/>
              <a:gd name="connsiteX360" fmla="*/ 754688 w 6884506"/>
              <a:gd name="connsiteY360" fmla="*/ 1846276 h 6897918"/>
              <a:gd name="connsiteX361" fmla="*/ 770318 w 6884506"/>
              <a:gd name="connsiteY361" fmla="*/ 1813378 h 6897918"/>
              <a:gd name="connsiteX362" fmla="*/ 814145 w 6884506"/>
              <a:gd name="connsiteY362" fmla="*/ 1802121 h 6897918"/>
              <a:gd name="connsiteX363" fmla="*/ 860049 w 6884506"/>
              <a:gd name="connsiteY363" fmla="*/ 1814909 h 6897918"/>
              <a:gd name="connsiteX364" fmla="*/ 878411 w 6884506"/>
              <a:gd name="connsiteY364" fmla="*/ 1852616 h 6897918"/>
              <a:gd name="connsiteX365" fmla="*/ 917758 w 6884506"/>
              <a:gd name="connsiteY365" fmla="*/ 1852616 h 6897918"/>
              <a:gd name="connsiteX366" fmla="*/ 903658 w 6884506"/>
              <a:gd name="connsiteY366" fmla="*/ 1806930 h 6897918"/>
              <a:gd name="connsiteX367" fmla="*/ 865951 w 6884506"/>
              <a:gd name="connsiteY367" fmla="*/ 1779387 h 6897918"/>
              <a:gd name="connsiteX368" fmla="*/ 813927 w 6884506"/>
              <a:gd name="connsiteY368" fmla="*/ 1770207 h 6897918"/>
              <a:gd name="connsiteX369" fmla="*/ 4005971 w 6884506"/>
              <a:gd name="connsiteY369" fmla="*/ 1761631 h 6897918"/>
              <a:gd name="connsiteX370" fmla="*/ 4005971 w 6884506"/>
              <a:gd name="connsiteY370" fmla="*/ 1887837 h 6897918"/>
              <a:gd name="connsiteX371" fmla="*/ 4026956 w 6884506"/>
              <a:gd name="connsiteY371" fmla="*/ 1887837 h 6897918"/>
              <a:gd name="connsiteX372" fmla="*/ 4026956 w 6884506"/>
              <a:gd name="connsiteY372" fmla="*/ 1837533 h 6897918"/>
              <a:gd name="connsiteX373" fmla="*/ 4051364 w 6884506"/>
              <a:gd name="connsiteY373" fmla="*/ 1837533 h 6897918"/>
              <a:gd name="connsiteX374" fmla="*/ 4068256 w 6884506"/>
              <a:gd name="connsiteY374" fmla="*/ 1842668 h 6897918"/>
              <a:gd name="connsiteX375" fmla="*/ 4073241 w 6884506"/>
              <a:gd name="connsiteY375" fmla="*/ 1858666 h 6897918"/>
              <a:gd name="connsiteX376" fmla="*/ 4073241 w 6884506"/>
              <a:gd name="connsiteY376" fmla="*/ 1866406 h 6897918"/>
              <a:gd name="connsiteX377" fmla="*/ 4073465 w 6884506"/>
              <a:gd name="connsiteY377" fmla="*/ 1876824 h 6897918"/>
              <a:gd name="connsiteX378" fmla="*/ 4075176 w 6884506"/>
              <a:gd name="connsiteY378" fmla="*/ 1887837 h 6897918"/>
              <a:gd name="connsiteX379" fmla="*/ 4096756 w 6884506"/>
              <a:gd name="connsiteY379" fmla="*/ 1887837 h 6897918"/>
              <a:gd name="connsiteX380" fmla="*/ 4096756 w 6884506"/>
              <a:gd name="connsiteY380" fmla="*/ 1885456 h 6897918"/>
              <a:gd name="connsiteX381" fmla="*/ 4094822 w 6884506"/>
              <a:gd name="connsiteY381" fmla="*/ 1877047 h 6897918"/>
              <a:gd name="connsiteX382" fmla="*/ 4094226 w 6884506"/>
              <a:gd name="connsiteY382" fmla="*/ 1866554 h 6897918"/>
              <a:gd name="connsiteX383" fmla="*/ 4094226 w 6884506"/>
              <a:gd name="connsiteY383" fmla="*/ 1858518 h 6897918"/>
              <a:gd name="connsiteX384" fmla="*/ 4085817 w 6884506"/>
              <a:gd name="connsiteY384" fmla="*/ 1833887 h 6897918"/>
              <a:gd name="connsiteX385" fmla="*/ 4080697 w 6884506"/>
              <a:gd name="connsiteY385" fmla="*/ 1829622 h 6897918"/>
              <a:gd name="connsiteX386" fmla="*/ 4075239 w 6884506"/>
              <a:gd name="connsiteY386" fmla="*/ 1827231 h 6897918"/>
              <a:gd name="connsiteX387" fmla="*/ 4080385 w 6884506"/>
              <a:gd name="connsiteY387" fmla="*/ 1825031 h 6897918"/>
              <a:gd name="connsiteX388" fmla="*/ 4091250 w 6884506"/>
              <a:gd name="connsiteY388" fmla="*/ 1814018 h 6897918"/>
              <a:gd name="connsiteX389" fmla="*/ 4094970 w 6884506"/>
              <a:gd name="connsiteY389" fmla="*/ 1799582 h 6897918"/>
              <a:gd name="connsiteX390" fmla="*/ 4089166 w 6884506"/>
              <a:gd name="connsiteY390" fmla="*/ 1778374 h 6897918"/>
              <a:gd name="connsiteX391" fmla="*/ 4072646 w 6884506"/>
              <a:gd name="connsiteY391" fmla="*/ 1765798 h 6897918"/>
              <a:gd name="connsiteX392" fmla="*/ 4047197 w 6884506"/>
              <a:gd name="connsiteY392" fmla="*/ 1761631 h 6897918"/>
              <a:gd name="connsiteX393" fmla="*/ 4005971 w 6884506"/>
              <a:gd name="connsiteY393" fmla="*/ 1761631 h 6897918"/>
              <a:gd name="connsiteX394" fmla="*/ 4048982 w 6884506"/>
              <a:gd name="connsiteY394" fmla="*/ 1733056 h 6897918"/>
              <a:gd name="connsiteX395" fmla="*/ 4083287 w 6884506"/>
              <a:gd name="connsiteY395" fmla="*/ 1740125 h 6897918"/>
              <a:gd name="connsiteX396" fmla="*/ 4111416 w 6884506"/>
              <a:gd name="connsiteY396" fmla="*/ 1759919 h 6897918"/>
              <a:gd name="connsiteX397" fmla="*/ 4130391 w 6884506"/>
              <a:gd name="connsiteY397" fmla="*/ 1789610 h 6897918"/>
              <a:gd name="connsiteX398" fmla="*/ 4137238 w 6884506"/>
              <a:gd name="connsiteY398" fmla="*/ 1826520 h 6897918"/>
              <a:gd name="connsiteX399" fmla="*/ 4130391 w 6884506"/>
              <a:gd name="connsiteY399" fmla="*/ 1863429 h 6897918"/>
              <a:gd name="connsiteX400" fmla="*/ 4111416 w 6884506"/>
              <a:gd name="connsiteY400" fmla="*/ 1893344 h 6897918"/>
              <a:gd name="connsiteX401" fmla="*/ 4083287 w 6884506"/>
              <a:gd name="connsiteY401" fmla="*/ 1913286 h 6897918"/>
              <a:gd name="connsiteX402" fmla="*/ 4048982 w 6884506"/>
              <a:gd name="connsiteY402" fmla="*/ 1920430 h 6897918"/>
              <a:gd name="connsiteX403" fmla="*/ 4014603 w 6884506"/>
              <a:gd name="connsiteY403" fmla="*/ 1913286 h 6897918"/>
              <a:gd name="connsiteX404" fmla="*/ 3986326 w 6884506"/>
              <a:gd name="connsiteY404" fmla="*/ 1893344 h 6897918"/>
              <a:gd name="connsiteX405" fmla="*/ 3967276 w 6884506"/>
              <a:gd name="connsiteY405" fmla="*/ 1863429 h 6897918"/>
              <a:gd name="connsiteX406" fmla="*/ 3960430 w 6884506"/>
              <a:gd name="connsiteY406" fmla="*/ 1826520 h 6897918"/>
              <a:gd name="connsiteX407" fmla="*/ 3967276 w 6884506"/>
              <a:gd name="connsiteY407" fmla="*/ 1789610 h 6897918"/>
              <a:gd name="connsiteX408" fmla="*/ 3986326 w 6884506"/>
              <a:gd name="connsiteY408" fmla="*/ 1759919 h 6897918"/>
              <a:gd name="connsiteX409" fmla="*/ 4014603 w 6884506"/>
              <a:gd name="connsiteY409" fmla="*/ 1740125 h 6897918"/>
              <a:gd name="connsiteX410" fmla="*/ 4048982 w 6884506"/>
              <a:gd name="connsiteY410" fmla="*/ 1733056 h 6897918"/>
              <a:gd name="connsiteX411" fmla="*/ 4048982 w 6884506"/>
              <a:gd name="connsiteY411" fmla="*/ 1715345 h 6897918"/>
              <a:gd name="connsiteX412" fmla="*/ 4007980 w 6884506"/>
              <a:gd name="connsiteY412" fmla="*/ 1723754 h 6897918"/>
              <a:gd name="connsiteX413" fmla="*/ 3974271 w 6884506"/>
              <a:gd name="connsiteY413" fmla="*/ 1747269 h 6897918"/>
              <a:gd name="connsiteX414" fmla="*/ 3951500 w 6884506"/>
              <a:gd name="connsiteY414" fmla="*/ 1782615 h 6897918"/>
              <a:gd name="connsiteX415" fmla="*/ 3943314 w 6884506"/>
              <a:gd name="connsiteY415" fmla="*/ 1826520 h 6897918"/>
              <a:gd name="connsiteX416" fmla="*/ 3951500 w 6884506"/>
              <a:gd name="connsiteY416" fmla="*/ 1870424 h 6897918"/>
              <a:gd name="connsiteX417" fmla="*/ 3974271 w 6884506"/>
              <a:gd name="connsiteY417" fmla="*/ 1905919 h 6897918"/>
              <a:gd name="connsiteX418" fmla="*/ 4007980 w 6884506"/>
              <a:gd name="connsiteY418" fmla="*/ 1929658 h 6897918"/>
              <a:gd name="connsiteX419" fmla="*/ 4048982 w 6884506"/>
              <a:gd name="connsiteY419" fmla="*/ 1938141 h 6897918"/>
              <a:gd name="connsiteX420" fmla="*/ 4089985 w 6884506"/>
              <a:gd name="connsiteY420" fmla="*/ 1929658 h 6897918"/>
              <a:gd name="connsiteX421" fmla="*/ 4123620 w 6884506"/>
              <a:gd name="connsiteY421" fmla="*/ 1905919 h 6897918"/>
              <a:gd name="connsiteX422" fmla="*/ 4146316 w 6884506"/>
              <a:gd name="connsiteY422" fmla="*/ 1870424 h 6897918"/>
              <a:gd name="connsiteX423" fmla="*/ 4154502 w 6884506"/>
              <a:gd name="connsiteY423" fmla="*/ 1826520 h 6897918"/>
              <a:gd name="connsiteX424" fmla="*/ 4146316 w 6884506"/>
              <a:gd name="connsiteY424" fmla="*/ 1782615 h 6897918"/>
              <a:gd name="connsiteX425" fmla="*/ 4123620 w 6884506"/>
              <a:gd name="connsiteY425" fmla="*/ 1747269 h 6897918"/>
              <a:gd name="connsiteX426" fmla="*/ 4089985 w 6884506"/>
              <a:gd name="connsiteY426" fmla="*/ 1723754 h 6897918"/>
              <a:gd name="connsiteX427" fmla="*/ 4048982 w 6884506"/>
              <a:gd name="connsiteY427" fmla="*/ 1715345 h 6897918"/>
              <a:gd name="connsiteX428" fmla="*/ 2746526 w 6884506"/>
              <a:gd name="connsiteY428" fmla="*/ 827401 h 6897918"/>
              <a:gd name="connsiteX429" fmla="*/ 2834051 w 6884506"/>
              <a:gd name="connsiteY429" fmla="*/ 1144768 h 6897918"/>
              <a:gd name="connsiteX430" fmla="*/ 2659001 w 6884506"/>
              <a:gd name="connsiteY430" fmla="*/ 1144768 h 6897918"/>
              <a:gd name="connsiteX431" fmla="*/ 2746526 w 6884506"/>
              <a:gd name="connsiteY431" fmla="*/ 827401 h 6897918"/>
              <a:gd name="connsiteX432" fmla="*/ 3584349 w 6884506"/>
              <a:gd name="connsiteY432" fmla="*/ 774744 h 6897918"/>
              <a:gd name="connsiteX433" fmla="*/ 3688241 w 6884506"/>
              <a:gd name="connsiteY433" fmla="*/ 774744 h 6897918"/>
              <a:gd name="connsiteX434" fmla="*/ 3768294 w 6884506"/>
              <a:gd name="connsiteY434" fmla="*/ 800005 h 6897918"/>
              <a:gd name="connsiteX435" fmla="*/ 3801383 w 6884506"/>
              <a:gd name="connsiteY435" fmla="*/ 876501 h 6897918"/>
              <a:gd name="connsiteX436" fmla="*/ 3770073 w 6884506"/>
              <a:gd name="connsiteY436" fmla="*/ 959756 h 6897918"/>
              <a:gd name="connsiteX437" fmla="*/ 3688241 w 6884506"/>
              <a:gd name="connsiteY437" fmla="*/ 988931 h 6897918"/>
              <a:gd name="connsiteX438" fmla="*/ 3584349 w 6884506"/>
              <a:gd name="connsiteY438" fmla="*/ 988931 h 6897918"/>
              <a:gd name="connsiteX439" fmla="*/ 3584349 w 6884506"/>
              <a:gd name="connsiteY439" fmla="*/ 774744 h 6897918"/>
              <a:gd name="connsiteX440" fmla="*/ 3304697 w 6884506"/>
              <a:gd name="connsiteY440" fmla="*/ 551306 h 6897918"/>
              <a:gd name="connsiteX441" fmla="*/ 3304697 w 6884506"/>
              <a:gd name="connsiteY441" fmla="*/ 1509099 h 6897918"/>
              <a:gd name="connsiteX442" fmla="*/ 3584349 w 6884506"/>
              <a:gd name="connsiteY442" fmla="*/ 1509099 h 6897918"/>
              <a:gd name="connsiteX443" fmla="*/ 3584349 w 6884506"/>
              <a:gd name="connsiteY443" fmla="*/ 1208810 h 6897918"/>
              <a:gd name="connsiteX444" fmla="*/ 3714569 w 6884506"/>
              <a:gd name="connsiteY444" fmla="*/ 1208810 h 6897918"/>
              <a:gd name="connsiteX445" fmla="*/ 3900293 w 6884506"/>
              <a:gd name="connsiteY445" fmla="*/ 1175366 h 6897918"/>
              <a:gd name="connsiteX446" fmla="*/ 4037273 w 6884506"/>
              <a:gd name="connsiteY446" fmla="*/ 1068628 h 6897918"/>
              <a:gd name="connsiteX447" fmla="*/ 4088863 w 6884506"/>
              <a:gd name="connsiteY447" fmla="*/ 876501 h 6897918"/>
              <a:gd name="connsiteX448" fmla="*/ 4037273 w 6884506"/>
              <a:gd name="connsiteY448" fmla="*/ 688286 h 6897918"/>
              <a:gd name="connsiteX449" fmla="*/ 3900293 w 6884506"/>
              <a:gd name="connsiteY449" fmla="*/ 584039 h 6897918"/>
              <a:gd name="connsiteX450" fmla="*/ 3714569 w 6884506"/>
              <a:gd name="connsiteY450" fmla="*/ 551306 h 6897918"/>
              <a:gd name="connsiteX451" fmla="*/ 3304697 w 6884506"/>
              <a:gd name="connsiteY451" fmla="*/ 551306 h 6897918"/>
              <a:gd name="connsiteX452" fmla="*/ 2600652 w 6884506"/>
              <a:gd name="connsiteY452" fmla="*/ 551306 h 6897918"/>
              <a:gd name="connsiteX453" fmla="*/ 2271899 w 6884506"/>
              <a:gd name="connsiteY453" fmla="*/ 1509099 h 6897918"/>
              <a:gd name="connsiteX454" fmla="*/ 2561514 w 6884506"/>
              <a:gd name="connsiteY454" fmla="*/ 1509099 h 6897918"/>
              <a:gd name="connsiteX455" fmla="*/ 2603498 w 6884506"/>
              <a:gd name="connsiteY455" fmla="*/ 1363224 h 6897918"/>
              <a:gd name="connsiteX456" fmla="*/ 2893824 w 6884506"/>
              <a:gd name="connsiteY456" fmla="*/ 1363224 h 6897918"/>
              <a:gd name="connsiteX457" fmla="*/ 2935808 w 6884506"/>
              <a:gd name="connsiteY457" fmla="*/ 1509099 h 6897918"/>
              <a:gd name="connsiteX458" fmla="*/ 3227557 w 6884506"/>
              <a:gd name="connsiteY458" fmla="*/ 1509099 h 6897918"/>
              <a:gd name="connsiteX459" fmla="*/ 2893824 w 6884506"/>
              <a:gd name="connsiteY459" fmla="*/ 551306 h 6897918"/>
              <a:gd name="connsiteX460" fmla="*/ 2600652 w 6884506"/>
              <a:gd name="connsiteY460" fmla="*/ 551306 h 6897918"/>
              <a:gd name="connsiteX461" fmla="*/ 1599722 w 6884506"/>
              <a:gd name="connsiteY461" fmla="*/ 551306 h 6897918"/>
              <a:gd name="connsiteX462" fmla="*/ 1599722 w 6884506"/>
              <a:gd name="connsiteY462" fmla="*/ 1509099 h 6897918"/>
              <a:gd name="connsiteX463" fmla="*/ 2235167 w 6884506"/>
              <a:gd name="connsiteY463" fmla="*/ 1509099 h 6897918"/>
              <a:gd name="connsiteX464" fmla="*/ 2235167 w 6884506"/>
              <a:gd name="connsiteY464" fmla="*/ 1278546 h 6897918"/>
              <a:gd name="connsiteX465" fmla="*/ 1879375 w 6884506"/>
              <a:gd name="connsiteY465" fmla="*/ 1278546 h 6897918"/>
              <a:gd name="connsiteX466" fmla="*/ 1879375 w 6884506"/>
              <a:gd name="connsiteY466" fmla="*/ 551306 h 6897918"/>
              <a:gd name="connsiteX467" fmla="*/ 1599722 w 6884506"/>
              <a:gd name="connsiteY467" fmla="*/ 551306 h 6897918"/>
              <a:gd name="connsiteX468" fmla="*/ 1046370 w 6884506"/>
              <a:gd name="connsiteY468" fmla="*/ 539921 h 6897918"/>
              <a:gd name="connsiteX469" fmla="*/ 853175 w 6884506"/>
              <a:gd name="connsiteY469" fmla="*/ 566250 h 6897918"/>
              <a:gd name="connsiteX470" fmla="*/ 712637 w 6884506"/>
              <a:gd name="connsiteY470" fmla="*/ 653775 h 6897918"/>
              <a:gd name="connsiteX471" fmla="*/ 659979 w 6884506"/>
              <a:gd name="connsiteY471" fmla="*/ 820997 h 6897918"/>
              <a:gd name="connsiteX472" fmla="*/ 705521 w 6884506"/>
              <a:gd name="connsiteY472" fmla="*/ 976834 h 6897918"/>
              <a:gd name="connsiteX473" fmla="*/ 826490 w 6884506"/>
              <a:gd name="connsiteY473" fmla="*/ 1070052 h 6897918"/>
              <a:gd name="connsiteX474" fmla="*/ 990866 w 6884506"/>
              <a:gd name="connsiteY474" fmla="*/ 1133383 h 6897918"/>
              <a:gd name="connsiteX475" fmla="*/ 1106499 w 6884506"/>
              <a:gd name="connsiteY475" fmla="*/ 1174299 h 6897918"/>
              <a:gd name="connsiteX476" fmla="*/ 1157377 w 6884506"/>
              <a:gd name="connsiteY476" fmla="*/ 1205964 h 6897918"/>
              <a:gd name="connsiteX477" fmla="*/ 1170185 w 6884506"/>
              <a:gd name="connsiteY477" fmla="*/ 1240832 h 6897918"/>
              <a:gd name="connsiteX478" fmla="*/ 1157733 w 6884506"/>
              <a:gd name="connsiteY478" fmla="*/ 1273565 h 6897918"/>
              <a:gd name="connsiteX479" fmla="*/ 1120019 w 6884506"/>
              <a:gd name="connsiteY479" fmla="*/ 1293845 h 6897918"/>
              <a:gd name="connsiteX480" fmla="*/ 1054909 w 6884506"/>
              <a:gd name="connsiteY480" fmla="*/ 1300605 h 6897918"/>
              <a:gd name="connsiteX481" fmla="*/ 990154 w 6884506"/>
              <a:gd name="connsiteY481" fmla="*/ 1291354 h 6897918"/>
              <a:gd name="connsiteX482" fmla="*/ 949594 w 6884506"/>
              <a:gd name="connsiteY482" fmla="*/ 1261468 h 6897918"/>
              <a:gd name="connsiteX483" fmla="*/ 932516 w 6884506"/>
              <a:gd name="connsiteY483" fmla="*/ 1205964 h 6897918"/>
              <a:gd name="connsiteX484" fmla="*/ 643613 w 6884506"/>
              <a:gd name="connsiteY484" fmla="*/ 1205964 h 6897918"/>
              <a:gd name="connsiteX485" fmla="*/ 699472 w 6884506"/>
              <a:gd name="connsiteY485" fmla="*/ 1389197 h 6897918"/>
              <a:gd name="connsiteX486" fmla="*/ 844991 w 6884506"/>
              <a:gd name="connsiteY486" fmla="*/ 1490242 h 6897918"/>
              <a:gd name="connsiteX487" fmla="*/ 1052062 w 6884506"/>
              <a:gd name="connsiteY487" fmla="*/ 1521908 h 6897918"/>
              <a:gd name="connsiteX488" fmla="*/ 1257354 w 6884506"/>
              <a:gd name="connsiteY488" fmla="*/ 1493444 h 6897918"/>
              <a:gd name="connsiteX489" fmla="*/ 1405720 w 6884506"/>
              <a:gd name="connsiteY489" fmla="*/ 1399871 h 6897918"/>
              <a:gd name="connsiteX490" fmla="*/ 1461223 w 6884506"/>
              <a:gd name="connsiteY490" fmla="*/ 1225177 h 6897918"/>
              <a:gd name="connsiteX491" fmla="*/ 1427067 w 6884506"/>
              <a:gd name="connsiteY491" fmla="*/ 1070407 h 6897918"/>
              <a:gd name="connsiteX492" fmla="*/ 1323176 w 6884506"/>
              <a:gd name="connsiteY492" fmla="*/ 975055 h 6897918"/>
              <a:gd name="connsiteX493" fmla="*/ 1146703 w 6884506"/>
              <a:gd name="connsiteY493" fmla="*/ 904252 h 6897918"/>
              <a:gd name="connsiteX494" fmla="*/ 1017906 w 6884506"/>
              <a:gd name="connsiteY494" fmla="*/ 859423 h 6897918"/>
              <a:gd name="connsiteX495" fmla="*/ 963114 w 6884506"/>
              <a:gd name="connsiteY495" fmla="*/ 829180 h 6897918"/>
              <a:gd name="connsiteX496" fmla="*/ 950306 w 6884506"/>
              <a:gd name="connsiteY496" fmla="*/ 801073 h 6897918"/>
              <a:gd name="connsiteX497" fmla="*/ 977702 w 6884506"/>
              <a:gd name="connsiteY497" fmla="*/ 765493 h 6897918"/>
              <a:gd name="connsiteX498" fmla="*/ 1046370 w 6884506"/>
              <a:gd name="connsiteY498" fmla="*/ 752685 h 6897918"/>
              <a:gd name="connsiteX499" fmla="*/ 1119663 w 6884506"/>
              <a:gd name="connsiteY499" fmla="*/ 772609 h 6897918"/>
              <a:gd name="connsiteX500" fmla="*/ 1146703 w 6884506"/>
              <a:gd name="connsiteY500" fmla="*/ 830248 h 6897918"/>
              <a:gd name="connsiteX501" fmla="*/ 1435606 w 6884506"/>
              <a:gd name="connsiteY501" fmla="*/ 830248 h 6897918"/>
              <a:gd name="connsiteX502" fmla="*/ 1383305 w 6884506"/>
              <a:gd name="connsiteY502" fmla="*/ 663737 h 6897918"/>
              <a:gd name="connsiteX503" fmla="*/ 1242767 w 6884506"/>
              <a:gd name="connsiteY503" fmla="*/ 569808 h 6897918"/>
              <a:gd name="connsiteX504" fmla="*/ 1046370 w 6884506"/>
              <a:gd name="connsiteY504" fmla="*/ 539921 h 6897918"/>
              <a:gd name="connsiteX505" fmla="*/ 6884506 w 6884506"/>
              <a:gd name="connsiteY505" fmla="*/ 6188 h 6897918"/>
              <a:gd name="connsiteX506" fmla="*/ 6138271 w 6884506"/>
              <a:gd name="connsiteY506" fmla="*/ 6885209 h 6897918"/>
              <a:gd name="connsiteX507" fmla="*/ 31761 w 6884506"/>
              <a:gd name="connsiteY507" fmla="*/ 6897918 h 6897918"/>
              <a:gd name="connsiteX508" fmla="*/ 0 w 6884506"/>
              <a:gd name="connsiteY508" fmla="*/ 0 h 6897918"/>
              <a:gd name="connsiteX509" fmla="*/ 6884506 w 6884506"/>
              <a:gd name="connsiteY509" fmla="*/ 6188 h 689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6884506" h="6897918">
                <a:moveTo>
                  <a:pt x="2287707" y="1964753"/>
                </a:moveTo>
                <a:lnTo>
                  <a:pt x="2287707" y="2008034"/>
                </a:lnTo>
                <a:cubicBezTo>
                  <a:pt x="2279837" y="2018526"/>
                  <a:pt x="2270073" y="2027197"/>
                  <a:pt x="2258415" y="2034046"/>
                </a:cubicBezTo>
                <a:cubicBezTo>
                  <a:pt x="2246757" y="2040896"/>
                  <a:pt x="2233642" y="2044320"/>
                  <a:pt x="2219069" y="2044320"/>
                </a:cubicBezTo>
                <a:cubicBezTo>
                  <a:pt x="2205953" y="2044320"/>
                  <a:pt x="2196007" y="2041151"/>
                  <a:pt x="2189231" y="2034811"/>
                </a:cubicBezTo>
                <a:cubicBezTo>
                  <a:pt x="2182454" y="2028472"/>
                  <a:pt x="2179066" y="2019984"/>
                  <a:pt x="2179066" y="2009346"/>
                </a:cubicBezTo>
                <a:cubicBezTo>
                  <a:pt x="2179066" y="1993753"/>
                  <a:pt x="2187482" y="1982532"/>
                  <a:pt x="2204314" y="1975682"/>
                </a:cubicBezTo>
                <a:cubicBezTo>
                  <a:pt x="2221145" y="1968833"/>
                  <a:pt x="2248943" y="1965190"/>
                  <a:pt x="2287707" y="1964753"/>
                </a:cubicBezTo>
                <a:close/>
                <a:moveTo>
                  <a:pt x="1070227" y="1880377"/>
                </a:moveTo>
                <a:cubicBezTo>
                  <a:pt x="1085966" y="1880377"/>
                  <a:pt x="1098498" y="1883911"/>
                  <a:pt x="1107825" y="1890978"/>
                </a:cubicBezTo>
                <a:cubicBezTo>
                  <a:pt x="1117151" y="1898046"/>
                  <a:pt x="1123855" y="1907773"/>
                  <a:pt x="1127935" y="1920160"/>
                </a:cubicBezTo>
                <a:cubicBezTo>
                  <a:pt x="1132016" y="1932547"/>
                  <a:pt x="1134056" y="1946610"/>
                  <a:pt x="1134056" y="1962348"/>
                </a:cubicBezTo>
                <a:cubicBezTo>
                  <a:pt x="1134056" y="1977796"/>
                  <a:pt x="1132016" y="1991603"/>
                  <a:pt x="1127935" y="2003771"/>
                </a:cubicBezTo>
                <a:cubicBezTo>
                  <a:pt x="1123855" y="2015940"/>
                  <a:pt x="1117151" y="2025485"/>
                  <a:pt x="1107825" y="2032407"/>
                </a:cubicBezTo>
                <a:cubicBezTo>
                  <a:pt x="1098498" y="2039329"/>
                  <a:pt x="1085966" y="2042790"/>
                  <a:pt x="1070227" y="2042790"/>
                </a:cubicBezTo>
                <a:cubicBezTo>
                  <a:pt x="1054926" y="2042790"/>
                  <a:pt x="1042794" y="2039329"/>
                  <a:pt x="1033832" y="2032407"/>
                </a:cubicBezTo>
                <a:cubicBezTo>
                  <a:pt x="1024870" y="2025485"/>
                  <a:pt x="1018421" y="2015940"/>
                  <a:pt x="1014486" y="2003771"/>
                </a:cubicBezTo>
                <a:cubicBezTo>
                  <a:pt x="1010552" y="1991603"/>
                  <a:pt x="1008584" y="1977796"/>
                  <a:pt x="1008584" y="1962348"/>
                </a:cubicBezTo>
                <a:cubicBezTo>
                  <a:pt x="1008584" y="1946610"/>
                  <a:pt x="1010552" y="1932547"/>
                  <a:pt x="1014486" y="1920160"/>
                </a:cubicBezTo>
                <a:cubicBezTo>
                  <a:pt x="1018421" y="1907773"/>
                  <a:pt x="1024870" y="1898046"/>
                  <a:pt x="1033832" y="1890978"/>
                </a:cubicBezTo>
                <a:cubicBezTo>
                  <a:pt x="1042794" y="1883911"/>
                  <a:pt x="1054926" y="1880377"/>
                  <a:pt x="1070227" y="1880377"/>
                </a:cubicBezTo>
                <a:close/>
                <a:moveTo>
                  <a:pt x="3478559" y="1855457"/>
                </a:moveTo>
                <a:lnTo>
                  <a:pt x="3478559" y="2068365"/>
                </a:lnTo>
                <a:lnTo>
                  <a:pt x="3515064" y="2068365"/>
                </a:lnTo>
                <a:lnTo>
                  <a:pt x="3515064" y="1855457"/>
                </a:lnTo>
                <a:lnTo>
                  <a:pt x="3478559" y="1855457"/>
                </a:lnTo>
                <a:close/>
                <a:moveTo>
                  <a:pt x="1478309" y="1855457"/>
                </a:moveTo>
                <a:lnTo>
                  <a:pt x="1478309" y="2068365"/>
                </a:lnTo>
                <a:lnTo>
                  <a:pt x="1514814" y="2068365"/>
                </a:lnTo>
                <a:lnTo>
                  <a:pt x="1514814" y="1855457"/>
                </a:lnTo>
                <a:lnTo>
                  <a:pt x="1478309" y="1855457"/>
                </a:lnTo>
                <a:close/>
                <a:moveTo>
                  <a:pt x="2494791" y="1852834"/>
                </a:moveTo>
                <a:cubicBezTo>
                  <a:pt x="2477741" y="1852834"/>
                  <a:pt x="2463897" y="1856550"/>
                  <a:pt x="2453259" y="1863982"/>
                </a:cubicBezTo>
                <a:cubicBezTo>
                  <a:pt x="2442621" y="1871414"/>
                  <a:pt x="2434314" y="1880668"/>
                  <a:pt x="2428339" y="1891743"/>
                </a:cubicBezTo>
                <a:lnTo>
                  <a:pt x="2427028" y="1855457"/>
                </a:lnTo>
                <a:lnTo>
                  <a:pt x="2392709" y="1855457"/>
                </a:lnTo>
                <a:lnTo>
                  <a:pt x="2392709" y="2068365"/>
                </a:lnTo>
                <a:lnTo>
                  <a:pt x="2429214" y="2068365"/>
                </a:lnTo>
                <a:lnTo>
                  <a:pt x="2429214" y="1918849"/>
                </a:lnTo>
                <a:cubicBezTo>
                  <a:pt x="2433877" y="1912437"/>
                  <a:pt x="2439197" y="1906790"/>
                  <a:pt x="2445171" y="1901908"/>
                </a:cubicBezTo>
                <a:cubicBezTo>
                  <a:pt x="2451146" y="1897026"/>
                  <a:pt x="2458141" y="1893201"/>
                  <a:pt x="2466156" y="1890432"/>
                </a:cubicBezTo>
                <a:cubicBezTo>
                  <a:pt x="2474171" y="1887663"/>
                  <a:pt x="2483497" y="1886279"/>
                  <a:pt x="2494135" y="1886279"/>
                </a:cubicBezTo>
                <a:lnTo>
                  <a:pt x="2499163" y="1886279"/>
                </a:lnTo>
                <a:lnTo>
                  <a:pt x="2499163" y="1852834"/>
                </a:lnTo>
                <a:lnTo>
                  <a:pt x="2494791" y="1852834"/>
                </a:lnTo>
                <a:close/>
                <a:moveTo>
                  <a:pt x="1342141" y="1852397"/>
                </a:moveTo>
                <a:cubicBezTo>
                  <a:pt x="1323051" y="1852397"/>
                  <a:pt x="1307385" y="1856222"/>
                  <a:pt x="1295144" y="1863873"/>
                </a:cubicBezTo>
                <a:cubicBezTo>
                  <a:pt x="1282903" y="1871524"/>
                  <a:pt x="1273503" y="1879648"/>
                  <a:pt x="1266946" y="1888246"/>
                </a:cubicBezTo>
                <a:cubicBezTo>
                  <a:pt x="1266509" y="1877316"/>
                  <a:pt x="1266071" y="1866387"/>
                  <a:pt x="1265634" y="1855457"/>
                </a:cubicBezTo>
                <a:lnTo>
                  <a:pt x="1230659" y="1855457"/>
                </a:lnTo>
                <a:lnTo>
                  <a:pt x="1230659" y="2068365"/>
                </a:lnTo>
                <a:lnTo>
                  <a:pt x="1267164" y="2068365"/>
                </a:lnTo>
                <a:lnTo>
                  <a:pt x="1267164" y="1917537"/>
                </a:lnTo>
                <a:cubicBezTo>
                  <a:pt x="1273722" y="1908939"/>
                  <a:pt x="1282393" y="1901034"/>
                  <a:pt x="1293176" y="1893820"/>
                </a:cubicBezTo>
                <a:cubicBezTo>
                  <a:pt x="1303960" y="1886606"/>
                  <a:pt x="1317294" y="1883000"/>
                  <a:pt x="1333179" y="1883000"/>
                </a:cubicBezTo>
                <a:cubicBezTo>
                  <a:pt x="1343817" y="1883000"/>
                  <a:pt x="1351941" y="1885295"/>
                  <a:pt x="1357552" y="1889885"/>
                </a:cubicBezTo>
                <a:cubicBezTo>
                  <a:pt x="1363162" y="1894476"/>
                  <a:pt x="1367060" y="1900778"/>
                  <a:pt x="1369246" y="1908794"/>
                </a:cubicBezTo>
                <a:cubicBezTo>
                  <a:pt x="1371432" y="1916809"/>
                  <a:pt x="1372525" y="1925989"/>
                  <a:pt x="1372525" y="1936336"/>
                </a:cubicBezTo>
                <a:lnTo>
                  <a:pt x="1372525" y="2068365"/>
                </a:lnTo>
                <a:lnTo>
                  <a:pt x="1409030" y="2068365"/>
                </a:lnTo>
                <a:lnTo>
                  <a:pt x="1409030" y="1931090"/>
                </a:lnTo>
                <a:cubicBezTo>
                  <a:pt x="1409030" y="1906170"/>
                  <a:pt x="1403711" y="1886825"/>
                  <a:pt x="1393073" y="1873054"/>
                </a:cubicBezTo>
                <a:cubicBezTo>
                  <a:pt x="1382435" y="1859283"/>
                  <a:pt x="1365457" y="1852397"/>
                  <a:pt x="1342141" y="1852397"/>
                </a:cubicBezTo>
                <a:close/>
                <a:moveTo>
                  <a:pt x="3656344" y="1851741"/>
                </a:moveTo>
                <a:cubicBezTo>
                  <a:pt x="3644977" y="1851741"/>
                  <a:pt x="3634412" y="1852943"/>
                  <a:pt x="3624648" y="1855348"/>
                </a:cubicBezTo>
                <a:cubicBezTo>
                  <a:pt x="3614884" y="1857752"/>
                  <a:pt x="3606396" y="1861359"/>
                  <a:pt x="3599182" y="1866168"/>
                </a:cubicBezTo>
                <a:cubicBezTo>
                  <a:pt x="3591968" y="1870977"/>
                  <a:pt x="3586358" y="1876988"/>
                  <a:pt x="3582350" y="1884202"/>
                </a:cubicBezTo>
                <a:cubicBezTo>
                  <a:pt x="3578343" y="1891416"/>
                  <a:pt x="3576339" y="1899758"/>
                  <a:pt x="3576339" y="1909231"/>
                </a:cubicBezTo>
                <a:cubicBezTo>
                  <a:pt x="3576339" y="1921326"/>
                  <a:pt x="3579181" y="1931345"/>
                  <a:pt x="3584864" y="1939287"/>
                </a:cubicBezTo>
                <a:cubicBezTo>
                  <a:pt x="3590548" y="1947229"/>
                  <a:pt x="3599073" y="1953787"/>
                  <a:pt x="3610439" y="1958960"/>
                </a:cubicBezTo>
                <a:cubicBezTo>
                  <a:pt x="3621806" y="1964134"/>
                  <a:pt x="3635796" y="1968688"/>
                  <a:pt x="3652409" y="1972622"/>
                </a:cubicBezTo>
                <a:cubicBezTo>
                  <a:pt x="3672811" y="1977431"/>
                  <a:pt x="3687056" y="1982386"/>
                  <a:pt x="3695144" y="1987486"/>
                </a:cubicBezTo>
                <a:cubicBezTo>
                  <a:pt x="3703231" y="1992587"/>
                  <a:pt x="3707275" y="2000383"/>
                  <a:pt x="3707275" y="2010876"/>
                </a:cubicBezTo>
                <a:cubicBezTo>
                  <a:pt x="3707275" y="2023117"/>
                  <a:pt x="3702794" y="2031897"/>
                  <a:pt x="3693832" y="2037216"/>
                </a:cubicBezTo>
                <a:cubicBezTo>
                  <a:pt x="3684870" y="2042535"/>
                  <a:pt x="3673467" y="2045194"/>
                  <a:pt x="3659623" y="2045194"/>
                </a:cubicBezTo>
                <a:cubicBezTo>
                  <a:pt x="3644175" y="2045194"/>
                  <a:pt x="3631315" y="2041806"/>
                  <a:pt x="3621041" y="2035030"/>
                </a:cubicBezTo>
                <a:cubicBezTo>
                  <a:pt x="3610767" y="2028254"/>
                  <a:pt x="3605630" y="2016559"/>
                  <a:pt x="3605630" y="1999946"/>
                </a:cubicBezTo>
                <a:lnTo>
                  <a:pt x="3570437" y="1999946"/>
                </a:lnTo>
                <a:cubicBezTo>
                  <a:pt x="3570437" y="2013062"/>
                  <a:pt x="3572732" y="2024246"/>
                  <a:pt x="3577323" y="2033500"/>
                </a:cubicBezTo>
                <a:cubicBezTo>
                  <a:pt x="3581913" y="2042754"/>
                  <a:pt x="3588289" y="2050222"/>
                  <a:pt x="3596450" y="2055905"/>
                </a:cubicBezTo>
                <a:cubicBezTo>
                  <a:pt x="3604610" y="2061589"/>
                  <a:pt x="3614046" y="2065742"/>
                  <a:pt x="3624757" y="2068365"/>
                </a:cubicBezTo>
                <a:cubicBezTo>
                  <a:pt x="3635468" y="2070988"/>
                  <a:pt x="3646799" y="2072300"/>
                  <a:pt x="3658748" y="2072300"/>
                </a:cubicBezTo>
                <a:cubicBezTo>
                  <a:pt x="3670698" y="2072300"/>
                  <a:pt x="3681810" y="2071061"/>
                  <a:pt x="3692083" y="2068584"/>
                </a:cubicBezTo>
                <a:cubicBezTo>
                  <a:pt x="3702357" y="2066106"/>
                  <a:pt x="3711319" y="2062281"/>
                  <a:pt x="3718970" y="2057108"/>
                </a:cubicBezTo>
                <a:cubicBezTo>
                  <a:pt x="3726621" y="2051934"/>
                  <a:pt x="3732596" y="2045304"/>
                  <a:pt x="3736895" y="2037216"/>
                </a:cubicBezTo>
                <a:cubicBezTo>
                  <a:pt x="3741193" y="2029128"/>
                  <a:pt x="3743343" y="2019546"/>
                  <a:pt x="3743343" y="2008471"/>
                </a:cubicBezTo>
                <a:cubicBezTo>
                  <a:pt x="3743343" y="1995647"/>
                  <a:pt x="3740611" y="1985118"/>
                  <a:pt x="3735146" y="1976885"/>
                </a:cubicBezTo>
                <a:cubicBezTo>
                  <a:pt x="3729681" y="1968651"/>
                  <a:pt x="3721557" y="1961911"/>
                  <a:pt x="3710773" y="1956665"/>
                </a:cubicBezTo>
                <a:cubicBezTo>
                  <a:pt x="3699989" y="1951419"/>
                  <a:pt x="3686655" y="1946901"/>
                  <a:pt x="3670771" y="1943112"/>
                </a:cubicBezTo>
                <a:cubicBezTo>
                  <a:pt x="3656198" y="1939615"/>
                  <a:pt x="3644613" y="1936300"/>
                  <a:pt x="3636015" y="1933166"/>
                </a:cubicBezTo>
                <a:cubicBezTo>
                  <a:pt x="3627417" y="1930033"/>
                  <a:pt x="3621296" y="1926499"/>
                  <a:pt x="3617653" y="1922565"/>
                </a:cubicBezTo>
                <a:cubicBezTo>
                  <a:pt x="3614010" y="1918630"/>
                  <a:pt x="3612188" y="1913821"/>
                  <a:pt x="3612188" y="1908138"/>
                </a:cubicBezTo>
                <a:cubicBezTo>
                  <a:pt x="3612188" y="1898228"/>
                  <a:pt x="3616268" y="1890942"/>
                  <a:pt x="3624429" y="1886279"/>
                </a:cubicBezTo>
                <a:cubicBezTo>
                  <a:pt x="3632590" y="1881615"/>
                  <a:pt x="3643228" y="1879284"/>
                  <a:pt x="3656344" y="1879284"/>
                </a:cubicBezTo>
                <a:cubicBezTo>
                  <a:pt x="3669313" y="1879284"/>
                  <a:pt x="3680316" y="1882417"/>
                  <a:pt x="3689351" y="1888683"/>
                </a:cubicBezTo>
                <a:cubicBezTo>
                  <a:pt x="3698386" y="1894949"/>
                  <a:pt x="3702904" y="1905660"/>
                  <a:pt x="3702904" y="1920816"/>
                </a:cubicBezTo>
                <a:lnTo>
                  <a:pt x="3738315" y="1920816"/>
                </a:lnTo>
                <a:cubicBezTo>
                  <a:pt x="3738315" y="1908575"/>
                  <a:pt x="3736129" y="1898083"/>
                  <a:pt x="3731758" y="1889339"/>
                </a:cubicBezTo>
                <a:cubicBezTo>
                  <a:pt x="3727386" y="1880595"/>
                  <a:pt x="3721448" y="1873455"/>
                  <a:pt x="3713942" y="1867917"/>
                </a:cubicBezTo>
                <a:cubicBezTo>
                  <a:pt x="3706437" y="1862379"/>
                  <a:pt x="3697767" y="1858299"/>
                  <a:pt x="3687930" y="1855676"/>
                </a:cubicBezTo>
                <a:cubicBezTo>
                  <a:pt x="3678093" y="1853053"/>
                  <a:pt x="3667565" y="1851741"/>
                  <a:pt x="3656344" y="1851741"/>
                </a:cubicBezTo>
                <a:close/>
                <a:moveTo>
                  <a:pt x="3332494" y="1851741"/>
                </a:moveTo>
                <a:cubicBezTo>
                  <a:pt x="3321127" y="1851741"/>
                  <a:pt x="3310562" y="1852943"/>
                  <a:pt x="3300798" y="1855348"/>
                </a:cubicBezTo>
                <a:cubicBezTo>
                  <a:pt x="3291034" y="1857752"/>
                  <a:pt x="3282546" y="1861359"/>
                  <a:pt x="3275332" y="1866168"/>
                </a:cubicBezTo>
                <a:cubicBezTo>
                  <a:pt x="3268118" y="1870977"/>
                  <a:pt x="3262508" y="1876988"/>
                  <a:pt x="3258500" y="1884202"/>
                </a:cubicBezTo>
                <a:cubicBezTo>
                  <a:pt x="3254493" y="1891416"/>
                  <a:pt x="3252489" y="1899758"/>
                  <a:pt x="3252489" y="1909231"/>
                </a:cubicBezTo>
                <a:cubicBezTo>
                  <a:pt x="3252489" y="1921326"/>
                  <a:pt x="3255331" y="1931345"/>
                  <a:pt x="3261015" y="1939287"/>
                </a:cubicBezTo>
                <a:cubicBezTo>
                  <a:pt x="3266698" y="1947229"/>
                  <a:pt x="3275223" y="1953787"/>
                  <a:pt x="3286589" y="1958960"/>
                </a:cubicBezTo>
                <a:cubicBezTo>
                  <a:pt x="3297956" y="1964134"/>
                  <a:pt x="3311946" y="1968688"/>
                  <a:pt x="3328559" y="1972622"/>
                </a:cubicBezTo>
                <a:cubicBezTo>
                  <a:pt x="3348961" y="1977431"/>
                  <a:pt x="3363206" y="1982386"/>
                  <a:pt x="3371294" y="1987486"/>
                </a:cubicBezTo>
                <a:cubicBezTo>
                  <a:pt x="3379381" y="1992587"/>
                  <a:pt x="3383425" y="2000383"/>
                  <a:pt x="3383425" y="2010876"/>
                </a:cubicBezTo>
                <a:cubicBezTo>
                  <a:pt x="3383425" y="2023117"/>
                  <a:pt x="3378944" y="2031897"/>
                  <a:pt x="3369982" y="2037216"/>
                </a:cubicBezTo>
                <a:cubicBezTo>
                  <a:pt x="3361020" y="2042535"/>
                  <a:pt x="3349616" y="2045194"/>
                  <a:pt x="3335773" y="2045194"/>
                </a:cubicBezTo>
                <a:cubicBezTo>
                  <a:pt x="3320325" y="2045194"/>
                  <a:pt x="3307465" y="2041806"/>
                  <a:pt x="3297191" y="2035030"/>
                </a:cubicBezTo>
                <a:cubicBezTo>
                  <a:pt x="3286917" y="2028254"/>
                  <a:pt x="3281781" y="2016559"/>
                  <a:pt x="3281781" y="1999946"/>
                </a:cubicBezTo>
                <a:lnTo>
                  <a:pt x="3246587" y="1999946"/>
                </a:lnTo>
                <a:cubicBezTo>
                  <a:pt x="3246587" y="2013062"/>
                  <a:pt x="3248882" y="2024246"/>
                  <a:pt x="3253473" y="2033500"/>
                </a:cubicBezTo>
                <a:cubicBezTo>
                  <a:pt x="3258063" y="2042754"/>
                  <a:pt x="3264439" y="2050222"/>
                  <a:pt x="3272600" y="2055905"/>
                </a:cubicBezTo>
                <a:cubicBezTo>
                  <a:pt x="3280760" y="2061589"/>
                  <a:pt x="3290196" y="2065742"/>
                  <a:pt x="3300907" y="2068365"/>
                </a:cubicBezTo>
                <a:cubicBezTo>
                  <a:pt x="3311618" y="2070988"/>
                  <a:pt x="3322949" y="2072300"/>
                  <a:pt x="3334898" y="2072300"/>
                </a:cubicBezTo>
                <a:cubicBezTo>
                  <a:pt x="3346848" y="2072300"/>
                  <a:pt x="3357960" y="2071061"/>
                  <a:pt x="3368233" y="2068584"/>
                </a:cubicBezTo>
                <a:cubicBezTo>
                  <a:pt x="3378507" y="2066106"/>
                  <a:pt x="3387469" y="2062281"/>
                  <a:pt x="3395120" y="2057108"/>
                </a:cubicBezTo>
                <a:cubicBezTo>
                  <a:pt x="3402771" y="2051934"/>
                  <a:pt x="3408745" y="2045304"/>
                  <a:pt x="3413045" y="2037216"/>
                </a:cubicBezTo>
                <a:cubicBezTo>
                  <a:pt x="3417344" y="2029128"/>
                  <a:pt x="3419493" y="2019546"/>
                  <a:pt x="3419493" y="2008471"/>
                </a:cubicBezTo>
                <a:cubicBezTo>
                  <a:pt x="3419493" y="1995647"/>
                  <a:pt x="3416761" y="1985118"/>
                  <a:pt x="3411296" y="1976885"/>
                </a:cubicBezTo>
                <a:cubicBezTo>
                  <a:pt x="3405831" y="1968651"/>
                  <a:pt x="3397707" y="1961911"/>
                  <a:pt x="3386923" y="1956665"/>
                </a:cubicBezTo>
                <a:cubicBezTo>
                  <a:pt x="3376139" y="1951419"/>
                  <a:pt x="3362805" y="1946901"/>
                  <a:pt x="3346921" y="1943112"/>
                </a:cubicBezTo>
                <a:cubicBezTo>
                  <a:pt x="3332348" y="1939615"/>
                  <a:pt x="3320762" y="1936300"/>
                  <a:pt x="3312165" y="1933166"/>
                </a:cubicBezTo>
                <a:cubicBezTo>
                  <a:pt x="3303567" y="1930033"/>
                  <a:pt x="3297447" y="1926499"/>
                  <a:pt x="3293803" y="1922565"/>
                </a:cubicBezTo>
                <a:cubicBezTo>
                  <a:pt x="3290160" y="1918630"/>
                  <a:pt x="3288338" y="1913821"/>
                  <a:pt x="3288338" y="1908138"/>
                </a:cubicBezTo>
                <a:cubicBezTo>
                  <a:pt x="3288338" y="1898228"/>
                  <a:pt x="3292419" y="1890942"/>
                  <a:pt x="3300579" y="1886279"/>
                </a:cubicBezTo>
                <a:cubicBezTo>
                  <a:pt x="3308740" y="1881615"/>
                  <a:pt x="3319378" y="1879284"/>
                  <a:pt x="3332494" y="1879284"/>
                </a:cubicBezTo>
                <a:cubicBezTo>
                  <a:pt x="3345463" y="1879284"/>
                  <a:pt x="3356466" y="1882417"/>
                  <a:pt x="3365501" y="1888683"/>
                </a:cubicBezTo>
                <a:cubicBezTo>
                  <a:pt x="3374536" y="1894949"/>
                  <a:pt x="3379054" y="1905660"/>
                  <a:pt x="3379054" y="1920816"/>
                </a:cubicBezTo>
                <a:lnTo>
                  <a:pt x="3414466" y="1920816"/>
                </a:lnTo>
                <a:cubicBezTo>
                  <a:pt x="3414466" y="1908575"/>
                  <a:pt x="3412279" y="1898083"/>
                  <a:pt x="3407908" y="1889339"/>
                </a:cubicBezTo>
                <a:cubicBezTo>
                  <a:pt x="3403536" y="1880595"/>
                  <a:pt x="3397597" y="1873455"/>
                  <a:pt x="3390092" y="1867917"/>
                </a:cubicBezTo>
                <a:cubicBezTo>
                  <a:pt x="3382588" y="1862379"/>
                  <a:pt x="3373917" y="1858299"/>
                  <a:pt x="3364080" y="1855676"/>
                </a:cubicBezTo>
                <a:cubicBezTo>
                  <a:pt x="3354243" y="1853053"/>
                  <a:pt x="3343714" y="1851741"/>
                  <a:pt x="3332494" y="1851741"/>
                </a:cubicBezTo>
                <a:close/>
                <a:moveTo>
                  <a:pt x="3113419" y="1851741"/>
                </a:moveTo>
                <a:cubicBezTo>
                  <a:pt x="3102052" y="1851741"/>
                  <a:pt x="3091487" y="1852943"/>
                  <a:pt x="3081723" y="1855348"/>
                </a:cubicBezTo>
                <a:cubicBezTo>
                  <a:pt x="3071959" y="1857752"/>
                  <a:pt x="3063471" y="1861359"/>
                  <a:pt x="3056257" y="1866168"/>
                </a:cubicBezTo>
                <a:cubicBezTo>
                  <a:pt x="3049044" y="1870977"/>
                  <a:pt x="3043433" y="1876988"/>
                  <a:pt x="3039426" y="1884202"/>
                </a:cubicBezTo>
                <a:cubicBezTo>
                  <a:pt x="3035418" y="1891416"/>
                  <a:pt x="3033414" y="1899758"/>
                  <a:pt x="3033414" y="1909231"/>
                </a:cubicBezTo>
                <a:cubicBezTo>
                  <a:pt x="3033414" y="1921326"/>
                  <a:pt x="3036256" y="1931345"/>
                  <a:pt x="3041939" y="1939287"/>
                </a:cubicBezTo>
                <a:cubicBezTo>
                  <a:pt x="3047623" y="1947229"/>
                  <a:pt x="3056148" y="1953787"/>
                  <a:pt x="3067514" y="1958960"/>
                </a:cubicBezTo>
                <a:cubicBezTo>
                  <a:pt x="3078881" y="1964134"/>
                  <a:pt x="3092871" y="1968688"/>
                  <a:pt x="3109484" y="1972622"/>
                </a:cubicBezTo>
                <a:cubicBezTo>
                  <a:pt x="3129886" y="1977431"/>
                  <a:pt x="3144131" y="1982386"/>
                  <a:pt x="3152219" y="1987486"/>
                </a:cubicBezTo>
                <a:cubicBezTo>
                  <a:pt x="3160306" y="1992587"/>
                  <a:pt x="3164350" y="2000383"/>
                  <a:pt x="3164350" y="2010876"/>
                </a:cubicBezTo>
                <a:cubicBezTo>
                  <a:pt x="3164350" y="2023117"/>
                  <a:pt x="3159870" y="2031897"/>
                  <a:pt x="3150907" y="2037216"/>
                </a:cubicBezTo>
                <a:cubicBezTo>
                  <a:pt x="3141945" y="2042535"/>
                  <a:pt x="3130542" y="2045194"/>
                  <a:pt x="3116698" y="2045194"/>
                </a:cubicBezTo>
                <a:cubicBezTo>
                  <a:pt x="3101250" y="2045194"/>
                  <a:pt x="3088390" y="2041806"/>
                  <a:pt x="3078116" y="2035030"/>
                </a:cubicBezTo>
                <a:cubicBezTo>
                  <a:pt x="3067842" y="2028254"/>
                  <a:pt x="3062705" y="2016559"/>
                  <a:pt x="3062705" y="1999946"/>
                </a:cubicBezTo>
                <a:lnTo>
                  <a:pt x="3027512" y="1999946"/>
                </a:lnTo>
                <a:cubicBezTo>
                  <a:pt x="3027512" y="2013062"/>
                  <a:pt x="3029808" y="2024246"/>
                  <a:pt x="3034398" y="2033500"/>
                </a:cubicBezTo>
                <a:cubicBezTo>
                  <a:pt x="3038988" y="2042754"/>
                  <a:pt x="3045364" y="2050222"/>
                  <a:pt x="3053525" y="2055905"/>
                </a:cubicBezTo>
                <a:cubicBezTo>
                  <a:pt x="3061685" y="2061589"/>
                  <a:pt x="3071121" y="2065742"/>
                  <a:pt x="3081832" y="2068365"/>
                </a:cubicBezTo>
                <a:cubicBezTo>
                  <a:pt x="3092543" y="2070988"/>
                  <a:pt x="3103873" y="2072300"/>
                  <a:pt x="3115823" y="2072300"/>
                </a:cubicBezTo>
                <a:cubicBezTo>
                  <a:pt x="3127773" y="2072300"/>
                  <a:pt x="3138885" y="2071061"/>
                  <a:pt x="3149158" y="2068584"/>
                </a:cubicBezTo>
                <a:cubicBezTo>
                  <a:pt x="3159432" y="2066106"/>
                  <a:pt x="3168395" y="2062281"/>
                  <a:pt x="3176045" y="2057108"/>
                </a:cubicBezTo>
                <a:cubicBezTo>
                  <a:pt x="3183696" y="2051934"/>
                  <a:pt x="3189670" y="2045304"/>
                  <a:pt x="3193970" y="2037216"/>
                </a:cubicBezTo>
                <a:cubicBezTo>
                  <a:pt x="3198269" y="2029128"/>
                  <a:pt x="3200418" y="2019546"/>
                  <a:pt x="3200418" y="2008471"/>
                </a:cubicBezTo>
                <a:cubicBezTo>
                  <a:pt x="3200418" y="1995647"/>
                  <a:pt x="3197686" y="1985118"/>
                  <a:pt x="3192221" y="1976885"/>
                </a:cubicBezTo>
                <a:cubicBezTo>
                  <a:pt x="3186756" y="1968651"/>
                  <a:pt x="3178632" y="1961911"/>
                  <a:pt x="3167848" y="1956665"/>
                </a:cubicBezTo>
                <a:cubicBezTo>
                  <a:pt x="3157064" y="1951419"/>
                  <a:pt x="3143730" y="1946901"/>
                  <a:pt x="3127846" y="1943112"/>
                </a:cubicBezTo>
                <a:cubicBezTo>
                  <a:pt x="3113273" y="1939615"/>
                  <a:pt x="3101688" y="1936300"/>
                  <a:pt x="3093090" y="1933166"/>
                </a:cubicBezTo>
                <a:cubicBezTo>
                  <a:pt x="3084492" y="1930033"/>
                  <a:pt x="3078371" y="1926499"/>
                  <a:pt x="3074728" y="1922565"/>
                </a:cubicBezTo>
                <a:cubicBezTo>
                  <a:pt x="3071085" y="1918630"/>
                  <a:pt x="3069263" y="1913821"/>
                  <a:pt x="3069263" y="1908138"/>
                </a:cubicBezTo>
                <a:cubicBezTo>
                  <a:pt x="3069263" y="1898228"/>
                  <a:pt x="3073343" y="1890942"/>
                  <a:pt x="3081504" y="1886279"/>
                </a:cubicBezTo>
                <a:cubicBezTo>
                  <a:pt x="3089665" y="1881615"/>
                  <a:pt x="3100303" y="1879284"/>
                  <a:pt x="3113419" y="1879284"/>
                </a:cubicBezTo>
                <a:cubicBezTo>
                  <a:pt x="3126388" y="1879284"/>
                  <a:pt x="3137391" y="1882417"/>
                  <a:pt x="3146426" y="1888683"/>
                </a:cubicBezTo>
                <a:cubicBezTo>
                  <a:pt x="3155461" y="1894949"/>
                  <a:pt x="3159979" y="1905660"/>
                  <a:pt x="3159979" y="1920816"/>
                </a:cubicBezTo>
                <a:lnTo>
                  <a:pt x="3195390" y="1920816"/>
                </a:lnTo>
                <a:cubicBezTo>
                  <a:pt x="3195390" y="1908575"/>
                  <a:pt x="3193204" y="1898083"/>
                  <a:pt x="3188833" y="1889339"/>
                </a:cubicBezTo>
                <a:cubicBezTo>
                  <a:pt x="3184461" y="1880595"/>
                  <a:pt x="3178522" y="1873455"/>
                  <a:pt x="3171018" y="1867917"/>
                </a:cubicBezTo>
                <a:cubicBezTo>
                  <a:pt x="3163513" y="1862379"/>
                  <a:pt x="3154842" y="1858299"/>
                  <a:pt x="3145005" y="1855676"/>
                </a:cubicBezTo>
                <a:cubicBezTo>
                  <a:pt x="3135168" y="1853053"/>
                  <a:pt x="3124639" y="1851741"/>
                  <a:pt x="3113419" y="1851741"/>
                </a:cubicBezTo>
                <a:close/>
                <a:moveTo>
                  <a:pt x="2240053" y="1851741"/>
                </a:moveTo>
                <a:cubicBezTo>
                  <a:pt x="2223004" y="1851741"/>
                  <a:pt x="2207884" y="1854219"/>
                  <a:pt x="2194696" y="1859173"/>
                </a:cubicBezTo>
                <a:cubicBezTo>
                  <a:pt x="2181507" y="1864128"/>
                  <a:pt x="2171161" y="1871997"/>
                  <a:pt x="2163656" y="1882781"/>
                </a:cubicBezTo>
                <a:cubicBezTo>
                  <a:pt x="2156151" y="1893565"/>
                  <a:pt x="2152399" y="1907701"/>
                  <a:pt x="2152399" y="1925188"/>
                </a:cubicBezTo>
                <a:lnTo>
                  <a:pt x="2187810" y="1925188"/>
                </a:lnTo>
                <a:cubicBezTo>
                  <a:pt x="2187810" y="1909158"/>
                  <a:pt x="2192838" y="1897427"/>
                  <a:pt x="2202893" y="1889995"/>
                </a:cubicBezTo>
                <a:cubicBezTo>
                  <a:pt x="2212948" y="1882563"/>
                  <a:pt x="2225335" y="1878847"/>
                  <a:pt x="2240053" y="1878847"/>
                </a:cubicBezTo>
                <a:cubicBezTo>
                  <a:pt x="2253897" y="1878847"/>
                  <a:pt x="2265337" y="1882235"/>
                  <a:pt x="2274372" y="1889011"/>
                </a:cubicBezTo>
                <a:cubicBezTo>
                  <a:pt x="2283408" y="1895787"/>
                  <a:pt x="2287925" y="1908283"/>
                  <a:pt x="2287925" y="1926499"/>
                </a:cubicBezTo>
                <a:lnTo>
                  <a:pt x="2287925" y="1941364"/>
                </a:lnTo>
                <a:cubicBezTo>
                  <a:pt x="2258634" y="1941655"/>
                  <a:pt x="2233058" y="1943586"/>
                  <a:pt x="2211199" y="1947156"/>
                </a:cubicBezTo>
                <a:cubicBezTo>
                  <a:pt x="2189340" y="1950727"/>
                  <a:pt x="2172436" y="1957467"/>
                  <a:pt x="2160486" y="1967376"/>
                </a:cubicBezTo>
                <a:cubicBezTo>
                  <a:pt x="2148536" y="1977285"/>
                  <a:pt x="2142562" y="1991785"/>
                  <a:pt x="2142562" y="2010876"/>
                </a:cubicBezTo>
                <a:cubicBezTo>
                  <a:pt x="2142562" y="2024283"/>
                  <a:pt x="2145585" y="2035540"/>
                  <a:pt x="2151633" y="2044648"/>
                </a:cubicBezTo>
                <a:cubicBezTo>
                  <a:pt x="2157681" y="2053756"/>
                  <a:pt x="2165769" y="2060642"/>
                  <a:pt x="2175897" y="2065305"/>
                </a:cubicBezTo>
                <a:cubicBezTo>
                  <a:pt x="2186025" y="2069968"/>
                  <a:pt x="2197209" y="2072300"/>
                  <a:pt x="2209450" y="2072300"/>
                </a:cubicBezTo>
                <a:cubicBezTo>
                  <a:pt x="2226647" y="2072300"/>
                  <a:pt x="2241693" y="2068984"/>
                  <a:pt x="2254590" y="2062354"/>
                </a:cubicBezTo>
                <a:cubicBezTo>
                  <a:pt x="2267486" y="2055723"/>
                  <a:pt x="2278817" y="2046943"/>
                  <a:pt x="2288581" y="2036014"/>
                </a:cubicBezTo>
                <a:lnTo>
                  <a:pt x="2290111" y="2068365"/>
                </a:lnTo>
                <a:lnTo>
                  <a:pt x="2324211" y="2068365"/>
                </a:lnTo>
                <a:lnTo>
                  <a:pt x="2324211" y="1926062"/>
                </a:lnTo>
                <a:cubicBezTo>
                  <a:pt x="2324211" y="1910761"/>
                  <a:pt x="2321879" y="1898265"/>
                  <a:pt x="2317216" y="1888574"/>
                </a:cubicBezTo>
                <a:cubicBezTo>
                  <a:pt x="2312553" y="1878883"/>
                  <a:pt x="2306250" y="1871342"/>
                  <a:pt x="2298308" y="1865950"/>
                </a:cubicBezTo>
                <a:cubicBezTo>
                  <a:pt x="2290366" y="1860558"/>
                  <a:pt x="2281404" y="1856842"/>
                  <a:pt x="2271421" y="1854801"/>
                </a:cubicBezTo>
                <a:cubicBezTo>
                  <a:pt x="2261439" y="1852761"/>
                  <a:pt x="2250983" y="1851741"/>
                  <a:pt x="2240053" y="1851741"/>
                </a:cubicBezTo>
                <a:close/>
                <a:moveTo>
                  <a:pt x="1669646" y="1851741"/>
                </a:moveTo>
                <a:cubicBezTo>
                  <a:pt x="1649973" y="1851741"/>
                  <a:pt x="1632741" y="1855858"/>
                  <a:pt x="1617950" y="1864092"/>
                </a:cubicBezTo>
                <a:cubicBezTo>
                  <a:pt x="1603158" y="1872325"/>
                  <a:pt x="1591646" y="1884639"/>
                  <a:pt x="1583412" y="1901034"/>
                </a:cubicBezTo>
                <a:cubicBezTo>
                  <a:pt x="1575179" y="1917428"/>
                  <a:pt x="1571062" y="1937866"/>
                  <a:pt x="1571062" y="1962348"/>
                </a:cubicBezTo>
                <a:cubicBezTo>
                  <a:pt x="1571062" y="1986831"/>
                  <a:pt x="1575252" y="2007196"/>
                  <a:pt x="1583631" y="2023445"/>
                </a:cubicBezTo>
                <a:cubicBezTo>
                  <a:pt x="1592010" y="2039693"/>
                  <a:pt x="1603632" y="2051862"/>
                  <a:pt x="1618496" y="2059949"/>
                </a:cubicBezTo>
                <a:cubicBezTo>
                  <a:pt x="1633360" y="2068037"/>
                  <a:pt x="1650410" y="2072081"/>
                  <a:pt x="1669646" y="2072081"/>
                </a:cubicBezTo>
                <a:cubicBezTo>
                  <a:pt x="1686405" y="2072081"/>
                  <a:pt x="1701524" y="2069239"/>
                  <a:pt x="1715004" y="2063556"/>
                </a:cubicBezTo>
                <a:cubicBezTo>
                  <a:pt x="1728484" y="2057873"/>
                  <a:pt x="1739195" y="2049311"/>
                  <a:pt x="1747137" y="2037872"/>
                </a:cubicBezTo>
                <a:cubicBezTo>
                  <a:pt x="1755079" y="2026432"/>
                  <a:pt x="1759269" y="2012114"/>
                  <a:pt x="1759706" y="1994918"/>
                </a:cubicBezTo>
                <a:lnTo>
                  <a:pt x="1723639" y="1994918"/>
                </a:lnTo>
                <a:cubicBezTo>
                  <a:pt x="1723201" y="2010511"/>
                  <a:pt x="1718101" y="2022352"/>
                  <a:pt x="1708337" y="2030440"/>
                </a:cubicBezTo>
                <a:cubicBezTo>
                  <a:pt x="1698573" y="2038527"/>
                  <a:pt x="1685895" y="2042571"/>
                  <a:pt x="1670302" y="2042571"/>
                </a:cubicBezTo>
                <a:cubicBezTo>
                  <a:pt x="1656604" y="2042571"/>
                  <a:pt x="1645164" y="2039402"/>
                  <a:pt x="1635983" y="2033063"/>
                </a:cubicBezTo>
                <a:cubicBezTo>
                  <a:pt x="1626803" y="2026724"/>
                  <a:pt x="1619953" y="2017616"/>
                  <a:pt x="1615436" y="2005739"/>
                </a:cubicBezTo>
                <a:cubicBezTo>
                  <a:pt x="1610918" y="1993862"/>
                  <a:pt x="1608660" y="1979399"/>
                  <a:pt x="1608660" y="1962348"/>
                </a:cubicBezTo>
                <a:cubicBezTo>
                  <a:pt x="1608660" y="1936700"/>
                  <a:pt x="1613760" y="1916772"/>
                  <a:pt x="1623961" y="1902564"/>
                </a:cubicBezTo>
                <a:cubicBezTo>
                  <a:pt x="1634162" y="1888355"/>
                  <a:pt x="1649609" y="1881251"/>
                  <a:pt x="1670302" y="1881251"/>
                </a:cubicBezTo>
                <a:cubicBezTo>
                  <a:pt x="1685895" y="1881251"/>
                  <a:pt x="1698209" y="1885186"/>
                  <a:pt x="1707244" y="1893055"/>
                </a:cubicBezTo>
                <a:cubicBezTo>
                  <a:pt x="1716279" y="1900924"/>
                  <a:pt x="1721234" y="1911708"/>
                  <a:pt x="1722108" y="1925406"/>
                </a:cubicBezTo>
                <a:lnTo>
                  <a:pt x="1758176" y="1925406"/>
                </a:lnTo>
                <a:cubicBezTo>
                  <a:pt x="1757739" y="1908794"/>
                  <a:pt x="1753586" y="1895059"/>
                  <a:pt x="1745716" y="1884202"/>
                </a:cubicBezTo>
                <a:cubicBezTo>
                  <a:pt x="1737847" y="1873345"/>
                  <a:pt x="1727318" y="1865221"/>
                  <a:pt x="1714130" y="1859829"/>
                </a:cubicBezTo>
                <a:cubicBezTo>
                  <a:pt x="1700941" y="1854437"/>
                  <a:pt x="1686114" y="1851741"/>
                  <a:pt x="1669646" y="1851741"/>
                </a:cubicBezTo>
                <a:close/>
                <a:moveTo>
                  <a:pt x="1070227" y="1851304"/>
                </a:moveTo>
                <a:cubicBezTo>
                  <a:pt x="1049388" y="1851304"/>
                  <a:pt x="1031537" y="1855749"/>
                  <a:pt x="1016672" y="1864638"/>
                </a:cubicBezTo>
                <a:cubicBezTo>
                  <a:pt x="1001808" y="1873527"/>
                  <a:pt x="990478" y="1886242"/>
                  <a:pt x="982681" y="1902782"/>
                </a:cubicBezTo>
                <a:cubicBezTo>
                  <a:pt x="974885" y="1919322"/>
                  <a:pt x="970987" y="1939178"/>
                  <a:pt x="970987" y="1962348"/>
                </a:cubicBezTo>
                <a:cubicBezTo>
                  <a:pt x="970987" y="1984936"/>
                  <a:pt x="974885" y="2004427"/>
                  <a:pt x="982681" y="2020822"/>
                </a:cubicBezTo>
                <a:cubicBezTo>
                  <a:pt x="990478" y="2037216"/>
                  <a:pt x="1001808" y="2049821"/>
                  <a:pt x="1016672" y="2058638"/>
                </a:cubicBezTo>
                <a:cubicBezTo>
                  <a:pt x="1031537" y="2067454"/>
                  <a:pt x="1049388" y="2071863"/>
                  <a:pt x="1070227" y="2071863"/>
                </a:cubicBezTo>
                <a:cubicBezTo>
                  <a:pt x="1091503" y="2071863"/>
                  <a:pt x="1109683" y="2067454"/>
                  <a:pt x="1124766" y="2058638"/>
                </a:cubicBezTo>
                <a:cubicBezTo>
                  <a:pt x="1139849" y="2049821"/>
                  <a:pt x="1151434" y="2037216"/>
                  <a:pt x="1159522" y="2020822"/>
                </a:cubicBezTo>
                <a:cubicBezTo>
                  <a:pt x="1167610" y="2004427"/>
                  <a:pt x="1171654" y="1984936"/>
                  <a:pt x="1171654" y="1962348"/>
                </a:cubicBezTo>
                <a:cubicBezTo>
                  <a:pt x="1171654" y="1939178"/>
                  <a:pt x="1167610" y="1919322"/>
                  <a:pt x="1159522" y="1902782"/>
                </a:cubicBezTo>
                <a:cubicBezTo>
                  <a:pt x="1151434" y="1886242"/>
                  <a:pt x="1139849" y="1873527"/>
                  <a:pt x="1124766" y="1864638"/>
                </a:cubicBezTo>
                <a:cubicBezTo>
                  <a:pt x="1109683" y="1855749"/>
                  <a:pt x="1091503" y="1851304"/>
                  <a:pt x="1070227" y="1851304"/>
                </a:cubicBezTo>
                <a:close/>
                <a:moveTo>
                  <a:pt x="2861458" y="1813269"/>
                </a:moveTo>
                <a:lnTo>
                  <a:pt x="2911296" y="1952949"/>
                </a:lnTo>
                <a:lnTo>
                  <a:pt x="2811181" y="1952949"/>
                </a:lnTo>
                <a:lnTo>
                  <a:pt x="2861458" y="1813269"/>
                </a:lnTo>
                <a:close/>
                <a:moveTo>
                  <a:pt x="3809841" y="1806711"/>
                </a:moveTo>
                <a:lnTo>
                  <a:pt x="3809841" y="1855457"/>
                </a:lnTo>
                <a:lnTo>
                  <a:pt x="3774211" y="1855457"/>
                </a:lnTo>
                <a:lnTo>
                  <a:pt x="3774211" y="1884967"/>
                </a:lnTo>
                <a:lnTo>
                  <a:pt x="3809841" y="1884967"/>
                </a:lnTo>
                <a:lnTo>
                  <a:pt x="3809841" y="1999509"/>
                </a:lnTo>
                <a:cubicBezTo>
                  <a:pt x="3809841" y="2013936"/>
                  <a:pt x="3811554" y="2026286"/>
                  <a:pt x="3814978" y="2036560"/>
                </a:cubicBezTo>
                <a:cubicBezTo>
                  <a:pt x="3818403" y="2046834"/>
                  <a:pt x="3824705" y="2054703"/>
                  <a:pt x="3833886" y="2060168"/>
                </a:cubicBezTo>
                <a:cubicBezTo>
                  <a:pt x="3843067" y="2065633"/>
                  <a:pt x="3856256" y="2068365"/>
                  <a:pt x="3873452" y="2068365"/>
                </a:cubicBezTo>
                <a:lnTo>
                  <a:pt x="3899027" y="2068365"/>
                </a:lnTo>
                <a:lnTo>
                  <a:pt x="3899027" y="2038855"/>
                </a:lnTo>
                <a:lnTo>
                  <a:pt x="3875856" y="2038855"/>
                </a:lnTo>
                <a:cubicBezTo>
                  <a:pt x="3862886" y="2038855"/>
                  <a:pt x="3854689" y="2035321"/>
                  <a:pt x="3851265" y="2028254"/>
                </a:cubicBezTo>
                <a:cubicBezTo>
                  <a:pt x="3847840" y="2021186"/>
                  <a:pt x="3846128" y="2011021"/>
                  <a:pt x="3846128" y="1997760"/>
                </a:cubicBezTo>
                <a:lnTo>
                  <a:pt x="3846128" y="1884967"/>
                </a:lnTo>
                <a:lnTo>
                  <a:pt x="3898590" y="1884967"/>
                </a:lnTo>
                <a:lnTo>
                  <a:pt x="3898590" y="1855457"/>
                </a:lnTo>
                <a:lnTo>
                  <a:pt x="3846128" y="1855457"/>
                </a:lnTo>
                <a:lnTo>
                  <a:pt x="3846128" y="1806711"/>
                </a:lnTo>
                <a:lnTo>
                  <a:pt x="3809841" y="1806711"/>
                </a:lnTo>
                <a:close/>
                <a:moveTo>
                  <a:pt x="1959085" y="1806493"/>
                </a:moveTo>
                <a:lnTo>
                  <a:pt x="2022913" y="1806493"/>
                </a:lnTo>
                <a:cubicBezTo>
                  <a:pt x="2040546" y="1806493"/>
                  <a:pt x="2054901" y="1811229"/>
                  <a:pt x="2065976" y="1820701"/>
                </a:cubicBezTo>
                <a:cubicBezTo>
                  <a:pt x="2077051" y="1830174"/>
                  <a:pt x="2082589" y="1844819"/>
                  <a:pt x="2082589" y="1864638"/>
                </a:cubicBezTo>
                <a:cubicBezTo>
                  <a:pt x="2082589" y="1883145"/>
                  <a:pt x="2077088" y="1896953"/>
                  <a:pt x="2066085" y="1906061"/>
                </a:cubicBezTo>
                <a:cubicBezTo>
                  <a:pt x="2055083" y="1915169"/>
                  <a:pt x="2040692" y="1919723"/>
                  <a:pt x="2022913" y="1919723"/>
                </a:cubicBezTo>
                <a:lnTo>
                  <a:pt x="1959085" y="1919723"/>
                </a:lnTo>
                <a:lnTo>
                  <a:pt x="1959085" y="1806493"/>
                </a:lnTo>
                <a:close/>
                <a:moveTo>
                  <a:pt x="4026956" y="1780532"/>
                </a:moveTo>
                <a:lnTo>
                  <a:pt x="4047197" y="1780532"/>
                </a:lnTo>
                <a:cubicBezTo>
                  <a:pt x="4053943" y="1780532"/>
                  <a:pt x="4059276" y="1781177"/>
                  <a:pt x="4063196" y="1782466"/>
                </a:cubicBezTo>
                <a:cubicBezTo>
                  <a:pt x="4067115" y="1783756"/>
                  <a:pt x="4069918" y="1785840"/>
                  <a:pt x="4071604" y="1788717"/>
                </a:cubicBezTo>
                <a:cubicBezTo>
                  <a:pt x="4073291" y="1791595"/>
                  <a:pt x="4074134" y="1795514"/>
                  <a:pt x="4074134" y="1800475"/>
                </a:cubicBezTo>
                <a:cubicBezTo>
                  <a:pt x="4074134" y="1804344"/>
                  <a:pt x="4073018" y="1807594"/>
                  <a:pt x="4070786" y="1810223"/>
                </a:cubicBezTo>
                <a:cubicBezTo>
                  <a:pt x="4068553" y="1812852"/>
                  <a:pt x="4065626" y="1814862"/>
                  <a:pt x="4062005" y="1816251"/>
                </a:cubicBezTo>
                <a:cubicBezTo>
                  <a:pt x="4058383" y="1817640"/>
                  <a:pt x="4054489" y="1818384"/>
                  <a:pt x="4050322" y="1818483"/>
                </a:cubicBezTo>
                <a:lnTo>
                  <a:pt x="4026956" y="1818483"/>
                </a:lnTo>
                <a:lnTo>
                  <a:pt x="4026956" y="1780532"/>
                </a:lnTo>
                <a:close/>
                <a:moveTo>
                  <a:pt x="2840910" y="1774141"/>
                </a:moveTo>
                <a:lnTo>
                  <a:pt x="2730740" y="2068365"/>
                </a:lnTo>
                <a:lnTo>
                  <a:pt x="2771179" y="2068365"/>
                </a:lnTo>
                <a:lnTo>
                  <a:pt x="2800471" y="1985956"/>
                </a:lnTo>
                <a:lnTo>
                  <a:pt x="2922445" y="1985956"/>
                </a:lnTo>
                <a:lnTo>
                  <a:pt x="2950424" y="2068365"/>
                </a:lnTo>
                <a:lnTo>
                  <a:pt x="2991082" y="2068365"/>
                </a:lnTo>
                <a:lnTo>
                  <a:pt x="2882442" y="1774141"/>
                </a:lnTo>
                <a:lnTo>
                  <a:pt x="2840910" y="1774141"/>
                </a:lnTo>
                <a:close/>
                <a:moveTo>
                  <a:pt x="2545109" y="1774141"/>
                </a:moveTo>
                <a:lnTo>
                  <a:pt x="2545109" y="2068365"/>
                </a:lnTo>
                <a:lnTo>
                  <a:pt x="2581614" y="2068365"/>
                </a:lnTo>
                <a:lnTo>
                  <a:pt x="2581614" y="1957758"/>
                </a:lnTo>
                <a:lnTo>
                  <a:pt x="2684133" y="2068365"/>
                </a:lnTo>
                <a:lnTo>
                  <a:pt x="2729600" y="2068365"/>
                </a:lnTo>
                <a:lnTo>
                  <a:pt x="2624677" y="1955135"/>
                </a:lnTo>
                <a:lnTo>
                  <a:pt x="2720857" y="1855457"/>
                </a:lnTo>
                <a:lnTo>
                  <a:pt x="2677794" y="1855457"/>
                </a:lnTo>
                <a:lnTo>
                  <a:pt x="2581614" y="1955791"/>
                </a:lnTo>
                <a:lnTo>
                  <a:pt x="2581614" y="1774141"/>
                </a:lnTo>
                <a:lnTo>
                  <a:pt x="2545109" y="1774141"/>
                </a:lnTo>
                <a:close/>
                <a:moveTo>
                  <a:pt x="1919738" y="1774141"/>
                </a:moveTo>
                <a:lnTo>
                  <a:pt x="1919738" y="2068365"/>
                </a:lnTo>
                <a:lnTo>
                  <a:pt x="1959085" y="2068365"/>
                </a:lnTo>
                <a:lnTo>
                  <a:pt x="1959085" y="1952293"/>
                </a:lnTo>
                <a:lnTo>
                  <a:pt x="2025974" y="1952293"/>
                </a:lnTo>
                <a:cubicBezTo>
                  <a:pt x="2044189" y="1952293"/>
                  <a:pt x="2060584" y="1948941"/>
                  <a:pt x="2075157" y="1942238"/>
                </a:cubicBezTo>
                <a:cubicBezTo>
                  <a:pt x="2089729" y="1935535"/>
                  <a:pt x="2101242" y="1925698"/>
                  <a:pt x="2109694" y="1912728"/>
                </a:cubicBezTo>
                <a:cubicBezTo>
                  <a:pt x="2118146" y="1899758"/>
                  <a:pt x="2122372" y="1883728"/>
                  <a:pt x="2122372" y="1864638"/>
                </a:cubicBezTo>
                <a:cubicBezTo>
                  <a:pt x="2122372" y="1845111"/>
                  <a:pt x="2118146" y="1828607"/>
                  <a:pt x="2109694" y="1815127"/>
                </a:cubicBezTo>
                <a:cubicBezTo>
                  <a:pt x="2101242" y="1801647"/>
                  <a:pt x="2089729" y="1791446"/>
                  <a:pt x="2075157" y="1784524"/>
                </a:cubicBezTo>
                <a:cubicBezTo>
                  <a:pt x="2060584" y="1777602"/>
                  <a:pt x="2044190" y="1774141"/>
                  <a:pt x="2025974" y="1774141"/>
                </a:cubicBezTo>
                <a:lnTo>
                  <a:pt x="1919738" y="1774141"/>
                </a:lnTo>
                <a:close/>
                <a:moveTo>
                  <a:pt x="3496702" y="1773048"/>
                </a:moveTo>
                <a:cubicBezTo>
                  <a:pt x="3489853" y="1773048"/>
                  <a:pt x="3484352" y="1775052"/>
                  <a:pt x="3480199" y="1779060"/>
                </a:cubicBezTo>
                <a:cubicBezTo>
                  <a:pt x="3476045" y="1783067"/>
                  <a:pt x="3473969" y="1788131"/>
                  <a:pt x="3473969" y="1794252"/>
                </a:cubicBezTo>
                <a:cubicBezTo>
                  <a:pt x="3473969" y="1800372"/>
                  <a:pt x="3476045" y="1805436"/>
                  <a:pt x="3480199" y="1809444"/>
                </a:cubicBezTo>
                <a:cubicBezTo>
                  <a:pt x="3484352" y="1813451"/>
                  <a:pt x="3489853" y="1815455"/>
                  <a:pt x="3496702" y="1815455"/>
                </a:cubicBezTo>
                <a:cubicBezTo>
                  <a:pt x="3503552" y="1815455"/>
                  <a:pt x="3509089" y="1813451"/>
                  <a:pt x="3513315" y="1809444"/>
                </a:cubicBezTo>
                <a:cubicBezTo>
                  <a:pt x="3517541" y="1805436"/>
                  <a:pt x="3519654" y="1800372"/>
                  <a:pt x="3519654" y="1794252"/>
                </a:cubicBezTo>
                <a:cubicBezTo>
                  <a:pt x="3519654" y="1788131"/>
                  <a:pt x="3517541" y="1783067"/>
                  <a:pt x="3513315" y="1779060"/>
                </a:cubicBezTo>
                <a:cubicBezTo>
                  <a:pt x="3509089" y="1775052"/>
                  <a:pt x="3503552" y="1773048"/>
                  <a:pt x="3496702" y="1773048"/>
                </a:cubicBezTo>
                <a:close/>
                <a:moveTo>
                  <a:pt x="1496452" y="1773048"/>
                </a:moveTo>
                <a:cubicBezTo>
                  <a:pt x="1489603" y="1773048"/>
                  <a:pt x="1484102" y="1775052"/>
                  <a:pt x="1479949" y="1779060"/>
                </a:cubicBezTo>
                <a:cubicBezTo>
                  <a:pt x="1475796" y="1783067"/>
                  <a:pt x="1473719" y="1788131"/>
                  <a:pt x="1473719" y="1794252"/>
                </a:cubicBezTo>
                <a:cubicBezTo>
                  <a:pt x="1473719" y="1800372"/>
                  <a:pt x="1475796" y="1805436"/>
                  <a:pt x="1479949" y="1809444"/>
                </a:cubicBezTo>
                <a:cubicBezTo>
                  <a:pt x="1484102" y="1813451"/>
                  <a:pt x="1489603" y="1815455"/>
                  <a:pt x="1496452" y="1815455"/>
                </a:cubicBezTo>
                <a:cubicBezTo>
                  <a:pt x="1503302" y="1815455"/>
                  <a:pt x="1508839" y="1813451"/>
                  <a:pt x="1513065" y="1809444"/>
                </a:cubicBezTo>
                <a:cubicBezTo>
                  <a:pt x="1517291" y="1805436"/>
                  <a:pt x="1519405" y="1800372"/>
                  <a:pt x="1519405" y="1794252"/>
                </a:cubicBezTo>
                <a:cubicBezTo>
                  <a:pt x="1519405" y="1788131"/>
                  <a:pt x="1517291" y="1783067"/>
                  <a:pt x="1513065" y="1779060"/>
                </a:cubicBezTo>
                <a:cubicBezTo>
                  <a:pt x="1508839" y="1775052"/>
                  <a:pt x="1503302" y="1773048"/>
                  <a:pt x="1496452" y="1773048"/>
                </a:cubicBezTo>
                <a:close/>
                <a:moveTo>
                  <a:pt x="813927" y="1770207"/>
                </a:moveTo>
                <a:cubicBezTo>
                  <a:pt x="793671" y="1770207"/>
                  <a:pt x="776183" y="1773194"/>
                  <a:pt x="761465" y="1779169"/>
                </a:cubicBezTo>
                <a:cubicBezTo>
                  <a:pt x="746746" y="1785144"/>
                  <a:pt x="735452" y="1793851"/>
                  <a:pt x="727583" y="1805291"/>
                </a:cubicBezTo>
                <a:cubicBezTo>
                  <a:pt x="719714" y="1816730"/>
                  <a:pt x="715779" y="1830829"/>
                  <a:pt x="715779" y="1847588"/>
                </a:cubicBezTo>
                <a:cubicBezTo>
                  <a:pt x="715779" y="1863472"/>
                  <a:pt x="719240" y="1876588"/>
                  <a:pt x="726162" y="1886934"/>
                </a:cubicBezTo>
                <a:cubicBezTo>
                  <a:pt x="733084" y="1897281"/>
                  <a:pt x="743686" y="1905915"/>
                  <a:pt x="757967" y="1912837"/>
                </a:cubicBezTo>
                <a:cubicBezTo>
                  <a:pt x="772248" y="1919760"/>
                  <a:pt x="790464" y="1926135"/>
                  <a:pt x="812615" y="1931964"/>
                </a:cubicBezTo>
                <a:cubicBezTo>
                  <a:pt x="831414" y="1936773"/>
                  <a:pt x="846387" y="1941619"/>
                  <a:pt x="857536" y="1946501"/>
                </a:cubicBezTo>
                <a:cubicBezTo>
                  <a:pt x="868684" y="1951382"/>
                  <a:pt x="876662" y="1957102"/>
                  <a:pt x="881471" y="1963660"/>
                </a:cubicBezTo>
                <a:cubicBezTo>
                  <a:pt x="886280" y="1970218"/>
                  <a:pt x="888685" y="1978597"/>
                  <a:pt x="888685" y="1988798"/>
                </a:cubicBezTo>
                <a:cubicBezTo>
                  <a:pt x="888685" y="2000602"/>
                  <a:pt x="885625" y="2010256"/>
                  <a:pt x="879504" y="2017761"/>
                </a:cubicBezTo>
                <a:cubicBezTo>
                  <a:pt x="873383" y="2025266"/>
                  <a:pt x="865186" y="2030877"/>
                  <a:pt x="854912" y="2034593"/>
                </a:cubicBezTo>
                <a:cubicBezTo>
                  <a:pt x="844639" y="2038309"/>
                  <a:pt x="833308" y="2040167"/>
                  <a:pt x="820922" y="2040167"/>
                </a:cubicBezTo>
                <a:cubicBezTo>
                  <a:pt x="807515" y="2040167"/>
                  <a:pt x="795201" y="2038345"/>
                  <a:pt x="783980" y="2034702"/>
                </a:cubicBezTo>
                <a:cubicBezTo>
                  <a:pt x="772759" y="2031059"/>
                  <a:pt x="763760" y="2024793"/>
                  <a:pt x="756984" y="2015903"/>
                </a:cubicBezTo>
                <a:cubicBezTo>
                  <a:pt x="750207" y="2007014"/>
                  <a:pt x="746819" y="1994773"/>
                  <a:pt x="746819" y="1979180"/>
                </a:cubicBezTo>
                <a:lnTo>
                  <a:pt x="707254" y="1979180"/>
                </a:lnTo>
                <a:cubicBezTo>
                  <a:pt x="707254" y="2001039"/>
                  <a:pt x="712245" y="2018818"/>
                  <a:pt x="722228" y="2032516"/>
                </a:cubicBezTo>
                <a:cubicBezTo>
                  <a:pt x="732210" y="2046215"/>
                  <a:pt x="745653" y="2056270"/>
                  <a:pt x="762558" y="2062682"/>
                </a:cubicBezTo>
                <a:cubicBezTo>
                  <a:pt x="779462" y="2069094"/>
                  <a:pt x="798407" y="2072300"/>
                  <a:pt x="819391" y="2072300"/>
                </a:cubicBezTo>
                <a:cubicBezTo>
                  <a:pt x="839939" y="2072300"/>
                  <a:pt x="858374" y="2069167"/>
                  <a:pt x="874695" y="2062900"/>
                </a:cubicBezTo>
                <a:cubicBezTo>
                  <a:pt x="891016" y="2056634"/>
                  <a:pt x="903913" y="2047271"/>
                  <a:pt x="913386" y="2034811"/>
                </a:cubicBezTo>
                <a:cubicBezTo>
                  <a:pt x="922858" y="2022352"/>
                  <a:pt x="927594" y="2006649"/>
                  <a:pt x="927594" y="1987705"/>
                </a:cubicBezTo>
                <a:cubicBezTo>
                  <a:pt x="927594" y="1969926"/>
                  <a:pt x="924242" y="1955572"/>
                  <a:pt x="917539" y="1944642"/>
                </a:cubicBezTo>
                <a:cubicBezTo>
                  <a:pt x="910835" y="1933713"/>
                  <a:pt x="900379" y="1924751"/>
                  <a:pt x="886171" y="1917756"/>
                </a:cubicBezTo>
                <a:cubicBezTo>
                  <a:pt x="871963" y="1910761"/>
                  <a:pt x="853492" y="1904203"/>
                  <a:pt x="830758" y="1898083"/>
                </a:cubicBezTo>
                <a:cubicBezTo>
                  <a:pt x="811085" y="1892982"/>
                  <a:pt x="795747" y="1888100"/>
                  <a:pt x="784745" y="1883437"/>
                </a:cubicBezTo>
                <a:cubicBezTo>
                  <a:pt x="773742" y="1878774"/>
                  <a:pt x="765982" y="1873564"/>
                  <a:pt x="761465" y="1867808"/>
                </a:cubicBezTo>
                <a:cubicBezTo>
                  <a:pt x="756947" y="1862051"/>
                  <a:pt x="754688" y="1854874"/>
                  <a:pt x="754688" y="1846276"/>
                </a:cubicBezTo>
                <a:cubicBezTo>
                  <a:pt x="754688" y="1831849"/>
                  <a:pt x="759898" y="1820883"/>
                  <a:pt x="770318" y="1813378"/>
                </a:cubicBezTo>
                <a:cubicBezTo>
                  <a:pt x="780737" y="1805873"/>
                  <a:pt x="795346" y="1802121"/>
                  <a:pt x="814145" y="1802121"/>
                </a:cubicBezTo>
                <a:cubicBezTo>
                  <a:pt x="832361" y="1802121"/>
                  <a:pt x="847663" y="1806383"/>
                  <a:pt x="860049" y="1814909"/>
                </a:cubicBezTo>
                <a:cubicBezTo>
                  <a:pt x="872436" y="1823434"/>
                  <a:pt x="878557" y="1836003"/>
                  <a:pt x="878411" y="1852616"/>
                </a:cubicBezTo>
                <a:lnTo>
                  <a:pt x="917758" y="1852616"/>
                </a:lnTo>
                <a:cubicBezTo>
                  <a:pt x="917758" y="1834400"/>
                  <a:pt x="913058" y="1819171"/>
                  <a:pt x="903658" y="1806930"/>
                </a:cubicBezTo>
                <a:cubicBezTo>
                  <a:pt x="894259" y="1794689"/>
                  <a:pt x="881690" y="1785508"/>
                  <a:pt x="865951" y="1779387"/>
                </a:cubicBezTo>
                <a:cubicBezTo>
                  <a:pt x="850213" y="1773267"/>
                  <a:pt x="832871" y="1770207"/>
                  <a:pt x="813927" y="1770207"/>
                </a:cubicBezTo>
                <a:close/>
                <a:moveTo>
                  <a:pt x="4005971" y="1761631"/>
                </a:moveTo>
                <a:lnTo>
                  <a:pt x="4005971" y="1887837"/>
                </a:lnTo>
                <a:lnTo>
                  <a:pt x="4026956" y="1887837"/>
                </a:lnTo>
                <a:lnTo>
                  <a:pt x="4026956" y="1837533"/>
                </a:lnTo>
                <a:lnTo>
                  <a:pt x="4051364" y="1837533"/>
                </a:lnTo>
                <a:cubicBezTo>
                  <a:pt x="4059301" y="1837533"/>
                  <a:pt x="4064932" y="1839245"/>
                  <a:pt x="4068256" y="1842668"/>
                </a:cubicBezTo>
                <a:cubicBezTo>
                  <a:pt x="4071580" y="1846091"/>
                  <a:pt x="4073241" y="1851424"/>
                  <a:pt x="4073241" y="1858666"/>
                </a:cubicBezTo>
                <a:lnTo>
                  <a:pt x="4073241" y="1866406"/>
                </a:lnTo>
                <a:cubicBezTo>
                  <a:pt x="4073241" y="1868588"/>
                  <a:pt x="4073316" y="1872061"/>
                  <a:pt x="4073465" y="1876824"/>
                </a:cubicBezTo>
                <a:cubicBezTo>
                  <a:pt x="4073614" y="1881586"/>
                  <a:pt x="4074184" y="1885257"/>
                  <a:pt x="4075176" y="1887837"/>
                </a:cubicBezTo>
                <a:lnTo>
                  <a:pt x="4096756" y="1887837"/>
                </a:lnTo>
                <a:lnTo>
                  <a:pt x="4096756" y="1885456"/>
                </a:lnTo>
                <a:cubicBezTo>
                  <a:pt x="4095863" y="1883174"/>
                  <a:pt x="4095218" y="1880371"/>
                  <a:pt x="4094822" y="1877047"/>
                </a:cubicBezTo>
                <a:cubicBezTo>
                  <a:pt x="4094425" y="1873723"/>
                  <a:pt x="4094226" y="1870226"/>
                  <a:pt x="4094226" y="1866554"/>
                </a:cubicBezTo>
                <a:lnTo>
                  <a:pt x="4094226" y="1858518"/>
                </a:lnTo>
                <a:cubicBezTo>
                  <a:pt x="4094226" y="1848596"/>
                  <a:pt x="4091423" y="1840386"/>
                  <a:pt x="4085817" y="1833887"/>
                </a:cubicBezTo>
                <a:cubicBezTo>
                  <a:pt x="4084416" y="1832262"/>
                  <a:pt x="4082709" y="1830840"/>
                  <a:pt x="4080697" y="1829622"/>
                </a:cubicBezTo>
                <a:lnTo>
                  <a:pt x="4075239" y="1827231"/>
                </a:lnTo>
                <a:lnTo>
                  <a:pt x="4080385" y="1825031"/>
                </a:lnTo>
                <a:cubicBezTo>
                  <a:pt x="4085148" y="1821956"/>
                  <a:pt x="4088769" y="1818284"/>
                  <a:pt x="4091250" y="1814018"/>
                </a:cubicBezTo>
                <a:cubicBezTo>
                  <a:pt x="4093730" y="1809752"/>
                  <a:pt x="4094970" y="1804940"/>
                  <a:pt x="4094970" y="1799582"/>
                </a:cubicBezTo>
                <a:cubicBezTo>
                  <a:pt x="4094970" y="1791049"/>
                  <a:pt x="4093036" y="1783980"/>
                  <a:pt x="4089166" y="1778374"/>
                </a:cubicBezTo>
                <a:cubicBezTo>
                  <a:pt x="4085297" y="1772768"/>
                  <a:pt x="4079790" y="1768576"/>
                  <a:pt x="4072646" y="1765798"/>
                </a:cubicBezTo>
                <a:cubicBezTo>
                  <a:pt x="4065502" y="1763020"/>
                  <a:pt x="4057019" y="1761631"/>
                  <a:pt x="4047197" y="1761631"/>
                </a:cubicBezTo>
                <a:lnTo>
                  <a:pt x="4005971" y="1761631"/>
                </a:lnTo>
                <a:close/>
                <a:moveTo>
                  <a:pt x="4048982" y="1733056"/>
                </a:moveTo>
                <a:cubicBezTo>
                  <a:pt x="4061186" y="1733056"/>
                  <a:pt x="4072621" y="1735412"/>
                  <a:pt x="4083287" y="1740125"/>
                </a:cubicBezTo>
                <a:cubicBezTo>
                  <a:pt x="4093953" y="1744838"/>
                  <a:pt x="4103330" y="1751436"/>
                  <a:pt x="4111416" y="1759919"/>
                </a:cubicBezTo>
                <a:cubicBezTo>
                  <a:pt x="4119502" y="1768402"/>
                  <a:pt x="4125827" y="1778299"/>
                  <a:pt x="4130391" y="1789610"/>
                </a:cubicBezTo>
                <a:cubicBezTo>
                  <a:pt x="4134956" y="1800921"/>
                  <a:pt x="4137238" y="1813224"/>
                  <a:pt x="4137238" y="1826520"/>
                </a:cubicBezTo>
                <a:cubicBezTo>
                  <a:pt x="4137238" y="1839716"/>
                  <a:pt x="4134956" y="1852019"/>
                  <a:pt x="4130391" y="1863429"/>
                </a:cubicBezTo>
                <a:cubicBezTo>
                  <a:pt x="4125827" y="1874839"/>
                  <a:pt x="4119502" y="1884811"/>
                  <a:pt x="4111416" y="1893344"/>
                </a:cubicBezTo>
                <a:cubicBezTo>
                  <a:pt x="4103330" y="1901876"/>
                  <a:pt x="4093953" y="1908524"/>
                  <a:pt x="4083287" y="1913286"/>
                </a:cubicBezTo>
                <a:cubicBezTo>
                  <a:pt x="4072621" y="1918049"/>
                  <a:pt x="4061186" y="1920430"/>
                  <a:pt x="4048982" y="1920430"/>
                </a:cubicBezTo>
                <a:cubicBezTo>
                  <a:pt x="4036779" y="1920430"/>
                  <a:pt x="4025319" y="1918049"/>
                  <a:pt x="4014603" y="1913286"/>
                </a:cubicBezTo>
                <a:cubicBezTo>
                  <a:pt x="4003888" y="1908524"/>
                  <a:pt x="3994462" y="1901876"/>
                  <a:pt x="3986326" y="1893344"/>
                </a:cubicBezTo>
                <a:cubicBezTo>
                  <a:pt x="3978190" y="1884811"/>
                  <a:pt x="3971840" y="1874839"/>
                  <a:pt x="3967276" y="1863429"/>
                </a:cubicBezTo>
                <a:cubicBezTo>
                  <a:pt x="3962712" y="1852019"/>
                  <a:pt x="3960430" y="1839716"/>
                  <a:pt x="3960430" y="1826520"/>
                </a:cubicBezTo>
                <a:cubicBezTo>
                  <a:pt x="3960430" y="1813224"/>
                  <a:pt x="3962712" y="1800921"/>
                  <a:pt x="3967276" y="1789610"/>
                </a:cubicBezTo>
                <a:cubicBezTo>
                  <a:pt x="3971840" y="1778299"/>
                  <a:pt x="3978190" y="1768402"/>
                  <a:pt x="3986326" y="1759919"/>
                </a:cubicBezTo>
                <a:cubicBezTo>
                  <a:pt x="3994462" y="1751436"/>
                  <a:pt x="4003888" y="1744838"/>
                  <a:pt x="4014603" y="1740125"/>
                </a:cubicBezTo>
                <a:cubicBezTo>
                  <a:pt x="4025319" y="1735412"/>
                  <a:pt x="4036779" y="1733056"/>
                  <a:pt x="4048982" y="1733056"/>
                </a:cubicBezTo>
                <a:close/>
                <a:moveTo>
                  <a:pt x="4048982" y="1715345"/>
                </a:moveTo>
                <a:cubicBezTo>
                  <a:pt x="4034397" y="1715345"/>
                  <a:pt x="4020730" y="1718148"/>
                  <a:pt x="4007980" y="1723754"/>
                </a:cubicBezTo>
                <a:cubicBezTo>
                  <a:pt x="3995231" y="1729360"/>
                  <a:pt x="3983994" y="1737198"/>
                  <a:pt x="3974271" y="1747269"/>
                </a:cubicBezTo>
                <a:cubicBezTo>
                  <a:pt x="3964547" y="1757339"/>
                  <a:pt x="3956957" y="1769122"/>
                  <a:pt x="3951500" y="1782615"/>
                </a:cubicBezTo>
                <a:cubicBezTo>
                  <a:pt x="3946043" y="1796109"/>
                  <a:pt x="3943314" y="1810744"/>
                  <a:pt x="3943314" y="1826520"/>
                </a:cubicBezTo>
                <a:cubicBezTo>
                  <a:pt x="3943314" y="1842296"/>
                  <a:pt x="3946043" y="1856930"/>
                  <a:pt x="3951500" y="1870424"/>
                </a:cubicBezTo>
                <a:cubicBezTo>
                  <a:pt x="3956957" y="1883918"/>
                  <a:pt x="3964547" y="1895750"/>
                  <a:pt x="3974271" y="1905919"/>
                </a:cubicBezTo>
                <a:cubicBezTo>
                  <a:pt x="3983994" y="1916089"/>
                  <a:pt x="3995231" y="1924002"/>
                  <a:pt x="4007980" y="1929658"/>
                </a:cubicBezTo>
                <a:cubicBezTo>
                  <a:pt x="4020730" y="1935313"/>
                  <a:pt x="4034397" y="1938141"/>
                  <a:pt x="4048982" y="1938141"/>
                </a:cubicBezTo>
                <a:cubicBezTo>
                  <a:pt x="4063568" y="1938141"/>
                  <a:pt x="4077235" y="1935313"/>
                  <a:pt x="4089985" y="1929658"/>
                </a:cubicBezTo>
                <a:cubicBezTo>
                  <a:pt x="4102734" y="1924002"/>
                  <a:pt x="4113946" y="1916089"/>
                  <a:pt x="4123620" y="1905919"/>
                </a:cubicBezTo>
                <a:cubicBezTo>
                  <a:pt x="4133294" y="1895750"/>
                  <a:pt x="4140859" y="1883918"/>
                  <a:pt x="4146316" y="1870424"/>
                </a:cubicBezTo>
                <a:cubicBezTo>
                  <a:pt x="4151773" y="1856930"/>
                  <a:pt x="4154502" y="1842296"/>
                  <a:pt x="4154502" y="1826520"/>
                </a:cubicBezTo>
                <a:cubicBezTo>
                  <a:pt x="4154502" y="1810744"/>
                  <a:pt x="4151773" y="1796109"/>
                  <a:pt x="4146316" y="1782615"/>
                </a:cubicBezTo>
                <a:cubicBezTo>
                  <a:pt x="4140859" y="1769122"/>
                  <a:pt x="4133294" y="1757339"/>
                  <a:pt x="4123620" y="1747269"/>
                </a:cubicBezTo>
                <a:cubicBezTo>
                  <a:pt x="4113946" y="1737198"/>
                  <a:pt x="4102734" y="1729360"/>
                  <a:pt x="4089985" y="1723754"/>
                </a:cubicBezTo>
                <a:cubicBezTo>
                  <a:pt x="4077235" y="1718148"/>
                  <a:pt x="4063568" y="1715345"/>
                  <a:pt x="4048982" y="1715345"/>
                </a:cubicBezTo>
                <a:close/>
                <a:moveTo>
                  <a:pt x="2746526" y="827401"/>
                </a:moveTo>
                <a:lnTo>
                  <a:pt x="2834051" y="1144768"/>
                </a:lnTo>
                <a:lnTo>
                  <a:pt x="2659001" y="1144768"/>
                </a:lnTo>
                <a:lnTo>
                  <a:pt x="2746526" y="827401"/>
                </a:lnTo>
                <a:close/>
                <a:moveTo>
                  <a:pt x="3584349" y="774744"/>
                </a:moveTo>
                <a:lnTo>
                  <a:pt x="3688241" y="774744"/>
                </a:lnTo>
                <a:cubicBezTo>
                  <a:pt x="3719550" y="774744"/>
                  <a:pt x="3746235" y="783164"/>
                  <a:pt x="3768294" y="800005"/>
                </a:cubicBezTo>
                <a:cubicBezTo>
                  <a:pt x="3790353" y="816846"/>
                  <a:pt x="3801383" y="842345"/>
                  <a:pt x="3801383" y="876501"/>
                </a:cubicBezTo>
                <a:cubicBezTo>
                  <a:pt x="3801383" y="912554"/>
                  <a:pt x="3790946" y="940306"/>
                  <a:pt x="3770073" y="959756"/>
                </a:cubicBezTo>
                <a:cubicBezTo>
                  <a:pt x="3749200" y="979206"/>
                  <a:pt x="3721922" y="988931"/>
                  <a:pt x="3688241" y="988931"/>
                </a:cubicBezTo>
                <a:lnTo>
                  <a:pt x="3584349" y="988931"/>
                </a:lnTo>
                <a:lnTo>
                  <a:pt x="3584349" y="774744"/>
                </a:lnTo>
                <a:close/>
                <a:moveTo>
                  <a:pt x="3304697" y="551306"/>
                </a:moveTo>
                <a:lnTo>
                  <a:pt x="3304697" y="1509099"/>
                </a:lnTo>
                <a:lnTo>
                  <a:pt x="3584349" y="1509099"/>
                </a:lnTo>
                <a:lnTo>
                  <a:pt x="3584349" y="1208810"/>
                </a:lnTo>
                <a:lnTo>
                  <a:pt x="3714569" y="1208810"/>
                </a:lnTo>
                <a:cubicBezTo>
                  <a:pt x="3781458" y="1208810"/>
                  <a:pt x="3843366" y="1197662"/>
                  <a:pt x="3900293" y="1175366"/>
                </a:cubicBezTo>
                <a:cubicBezTo>
                  <a:pt x="3957220" y="1153070"/>
                  <a:pt x="4002880" y="1117491"/>
                  <a:pt x="4037273" y="1068628"/>
                </a:cubicBezTo>
                <a:cubicBezTo>
                  <a:pt x="4071666" y="1019766"/>
                  <a:pt x="4088863" y="955724"/>
                  <a:pt x="4088863" y="876501"/>
                </a:cubicBezTo>
                <a:cubicBezTo>
                  <a:pt x="4088863" y="798701"/>
                  <a:pt x="4071666" y="735963"/>
                  <a:pt x="4037273" y="688286"/>
                </a:cubicBezTo>
                <a:cubicBezTo>
                  <a:pt x="4002880" y="640610"/>
                  <a:pt x="3957220" y="605861"/>
                  <a:pt x="3900293" y="584039"/>
                </a:cubicBezTo>
                <a:cubicBezTo>
                  <a:pt x="3843366" y="562217"/>
                  <a:pt x="3781458" y="551306"/>
                  <a:pt x="3714569" y="551306"/>
                </a:cubicBezTo>
                <a:lnTo>
                  <a:pt x="3304697" y="551306"/>
                </a:lnTo>
                <a:close/>
                <a:moveTo>
                  <a:pt x="2600652" y="551306"/>
                </a:moveTo>
                <a:lnTo>
                  <a:pt x="2271899" y="1509099"/>
                </a:lnTo>
                <a:lnTo>
                  <a:pt x="2561514" y="1509099"/>
                </a:lnTo>
                <a:lnTo>
                  <a:pt x="2603498" y="1363224"/>
                </a:lnTo>
                <a:lnTo>
                  <a:pt x="2893824" y="1363224"/>
                </a:lnTo>
                <a:lnTo>
                  <a:pt x="2935808" y="1509099"/>
                </a:lnTo>
                <a:lnTo>
                  <a:pt x="3227557" y="1509099"/>
                </a:lnTo>
                <a:lnTo>
                  <a:pt x="2893824" y="551306"/>
                </a:lnTo>
                <a:lnTo>
                  <a:pt x="2600652" y="551306"/>
                </a:lnTo>
                <a:close/>
                <a:moveTo>
                  <a:pt x="1599722" y="551306"/>
                </a:moveTo>
                <a:lnTo>
                  <a:pt x="1599722" y="1509099"/>
                </a:lnTo>
                <a:lnTo>
                  <a:pt x="2235167" y="1509099"/>
                </a:lnTo>
                <a:lnTo>
                  <a:pt x="2235167" y="1278546"/>
                </a:lnTo>
                <a:lnTo>
                  <a:pt x="1879375" y="1278546"/>
                </a:lnTo>
                <a:lnTo>
                  <a:pt x="1879375" y="551306"/>
                </a:lnTo>
                <a:lnTo>
                  <a:pt x="1599722" y="551306"/>
                </a:lnTo>
                <a:close/>
                <a:moveTo>
                  <a:pt x="1046370" y="539921"/>
                </a:moveTo>
                <a:cubicBezTo>
                  <a:pt x="976160" y="539921"/>
                  <a:pt x="911762" y="548697"/>
                  <a:pt x="853175" y="566250"/>
                </a:cubicBezTo>
                <a:cubicBezTo>
                  <a:pt x="794587" y="583802"/>
                  <a:pt x="747741" y="612977"/>
                  <a:pt x="712637" y="653775"/>
                </a:cubicBezTo>
                <a:cubicBezTo>
                  <a:pt x="677532" y="694572"/>
                  <a:pt x="659979" y="750313"/>
                  <a:pt x="659979" y="820997"/>
                </a:cubicBezTo>
                <a:cubicBezTo>
                  <a:pt x="659979" y="885988"/>
                  <a:pt x="675160" y="937934"/>
                  <a:pt x="705521" y="976834"/>
                </a:cubicBezTo>
                <a:cubicBezTo>
                  <a:pt x="735882" y="1015734"/>
                  <a:pt x="776205" y="1046806"/>
                  <a:pt x="826490" y="1070052"/>
                </a:cubicBezTo>
                <a:cubicBezTo>
                  <a:pt x="876775" y="1093297"/>
                  <a:pt x="931567" y="1114407"/>
                  <a:pt x="990866" y="1133383"/>
                </a:cubicBezTo>
                <a:cubicBezTo>
                  <a:pt x="1042575" y="1149512"/>
                  <a:pt x="1081119" y="1163150"/>
                  <a:pt x="1106499" y="1174299"/>
                </a:cubicBezTo>
                <a:cubicBezTo>
                  <a:pt x="1131878" y="1185447"/>
                  <a:pt x="1148838" y="1196002"/>
                  <a:pt x="1157377" y="1205964"/>
                </a:cubicBezTo>
                <a:cubicBezTo>
                  <a:pt x="1165916" y="1215926"/>
                  <a:pt x="1170185" y="1227549"/>
                  <a:pt x="1170185" y="1240832"/>
                </a:cubicBezTo>
                <a:cubicBezTo>
                  <a:pt x="1170185" y="1253640"/>
                  <a:pt x="1166034" y="1264551"/>
                  <a:pt x="1157733" y="1273565"/>
                </a:cubicBezTo>
                <a:cubicBezTo>
                  <a:pt x="1149431" y="1282578"/>
                  <a:pt x="1136860" y="1289338"/>
                  <a:pt x="1120019" y="1293845"/>
                </a:cubicBezTo>
                <a:cubicBezTo>
                  <a:pt x="1103178" y="1298352"/>
                  <a:pt x="1081475" y="1300605"/>
                  <a:pt x="1054909" y="1300605"/>
                </a:cubicBezTo>
                <a:cubicBezTo>
                  <a:pt x="1029292" y="1300605"/>
                  <a:pt x="1007707" y="1297521"/>
                  <a:pt x="990154" y="1291354"/>
                </a:cubicBezTo>
                <a:cubicBezTo>
                  <a:pt x="972602" y="1285187"/>
                  <a:pt x="959082" y="1275225"/>
                  <a:pt x="949594" y="1261468"/>
                </a:cubicBezTo>
                <a:cubicBezTo>
                  <a:pt x="940106" y="1247711"/>
                  <a:pt x="934414" y="1229209"/>
                  <a:pt x="932516" y="1205964"/>
                </a:cubicBezTo>
                <a:lnTo>
                  <a:pt x="643613" y="1205964"/>
                </a:lnTo>
                <a:cubicBezTo>
                  <a:pt x="645036" y="1281867"/>
                  <a:pt x="663656" y="1342944"/>
                  <a:pt x="699472" y="1389197"/>
                </a:cubicBezTo>
                <a:cubicBezTo>
                  <a:pt x="735289" y="1435450"/>
                  <a:pt x="783795" y="1469132"/>
                  <a:pt x="844991" y="1490242"/>
                </a:cubicBezTo>
                <a:cubicBezTo>
                  <a:pt x="906188" y="1511353"/>
                  <a:pt x="975211" y="1521908"/>
                  <a:pt x="1052062" y="1521908"/>
                </a:cubicBezTo>
                <a:cubicBezTo>
                  <a:pt x="1127016" y="1521908"/>
                  <a:pt x="1195447" y="1512420"/>
                  <a:pt x="1257354" y="1493444"/>
                </a:cubicBezTo>
                <a:cubicBezTo>
                  <a:pt x="1319262" y="1474469"/>
                  <a:pt x="1368717" y="1443278"/>
                  <a:pt x="1405720" y="1399871"/>
                </a:cubicBezTo>
                <a:cubicBezTo>
                  <a:pt x="1442722" y="1356464"/>
                  <a:pt x="1461223" y="1298233"/>
                  <a:pt x="1461223" y="1225177"/>
                </a:cubicBezTo>
                <a:cubicBezTo>
                  <a:pt x="1461223" y="1160660"/>
                  <a:pt x="1449838" y="1109070"/>
                  <a:pt x="1427067" y="1070407"/>
                </a:cubicBezTo>
                <a:cubicBezTo>
                  <a:pt x="1404297" y="1031745"/>
                  <a:pt x="1369666" y="999960"/>
                  <a:pt x="1323176" y="975055"/>
                </a:cubicBezTo>
                <a:cubicBezTo>
                  <a:pt x="1276686" y="950150"/>
                  <a:pt x="1217861" y="926549"/>
                  <a:pt x="1146703" y="904252"/>
                </a:cubicBezTo>
                <a:cubicBezTo>
                  <a:pt x="1088828" y="885751"/>
                  <a:pt x="1045895" y="870808"/>
                  <a:pt x="1017906" y="859423"/>
                </a:cubicBezTo>
                <a:cubicBezTo>
                  <a:pt x="989917" y="848037"/>
                  <a:pt x="971653" y="837956"/>
                  <a:pt x="963114" y="829180"/>
                </a:cubicBezTo>
                <a:cubicBezTo>
                  <a:pt x="954575" y="820404"/>
                  <a:pt x="950306" y="811035"/>
                  <a:pt x="950306" y="801073"/>
                </a:cubicBezTo>
                <a:cubicBezTo>
                  <a:pt x="950306" y="785892"/>
                  <a:pt x="959438" y="774032"/>
                  <a:pt x="977702" y="765493"/>
                </a:cubicBezTo>
                <a:cubicBezTo>
                  <a:pt x="995966" y="756954"/>
                  <a:pt x="1018855" y="752685"/>
                  <a:pt x="1046370" y="752685"/>
                </a:cubicBezTo>
                <a:cubicBezTo>
                  <a:pt x="1077205" y="752685"/>
                  <a:pt x="1101636" y="759326"/>
                  <a:pt x="1119663" y="772609"/>
                </a:cubicBezTo>
                <a:cubicBezTo>
                  <a:pt x="1137690" y="785892"/>
                  <a:pt x="1146703" y="805105"/>
                  <a:pt x="1146703" y="830248"/>
                </a:cubicBezTo>
                <a:lnTo>
                  <a:pt x="1435606" y="830248"/>
                </a:lnTo>
                <a:cubicBezTo>
                  <a:pt x="1435606" y="761935"/>
                  <a:pt x="1418173" y="706432"/>
                  <a:pt x="1383305" y="663737"/>
                </a:cubicBezTo>
                <a:cubicBezTo>
                  <a:pt x="1348437" y="621042"/>
                  <a:pt x="1301591" y="589732"/>
                  <a:pt x="1242767" y="569808"/>
                </a:cubicBezTo>
                <a:cubicBezTo>
                  <a:pt x="1183943" y="549883"/>
                  <a:pt x="1118477" y="539921"/>
                  <a:pt x="1046370" y="539921"/>
                </a:cubicBezTo>
                <a:close/>
                <a:moveTo>
                  <a:pt x="6884506" y="6188"/>
                </a:moveTo>
                <a:cubicBezTo>
                  <a:pt x="6870492" y="2295693"/>
                  <a:pt x="4701858" y="4417029"/>
                  <a:pt x="6138271" y="6885209"/>
                </a:cubicBezTo>
                <a:lnTo>
                  <a:pt x="31761" y="6897918"/>
                </a:lnTo>
                <a:cubicBezTo>
                  <a:pt x="24988" y="4610222"/>
                  <a:pt x="6773" y="2287696"/>
                  <a:pt x="0" y="0"/>
                </a:cubicBezTo>
                <a:lnTo>
                  <a:pt x="6884506" y="6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975580" y="451919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9170" y="26789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5939004" y="3695184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9170" y="5342075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-5387795" y="2578946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-5387795" y="2870544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-5387795" y="3609062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-5387795" y="3900660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-5387795" y="450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-5387795" y="4793513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-5387795" y="531971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-5387795" y="561131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933234" y="-2238824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9,999</a:t>
            </a:r>
          </a:p>
        </p:txBody>
      </p:sp>
    </p:spTree>
    <p:extLst>
      <p:ext uri="{BB962C8B-B14F-4D97-AF65-F5344CB8AC3E}">
        <p14:creationId xmlns:p14="http://schemas.microsoft.com/office/powerpoint/2010/main" val="410621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F8A5D5-63BB-EC82-3CE2-244F1F312DEE}"/>
              </a:ext>
            </a:extLst>
          </p:cNvPr>
          <p:cNvSpPr txBox="1"/>
          <p:nvPr/>
        </p:nvSpPr>
        <p:spPr>
          <a:xfrm>
            <a:off x="-31895" y="-6170"/>
            <a:ext cx="6965129" cy="6876840"/>
          </a:xfrm>
          <a:custGeom>
            <a:avLst/>
            <a:gdLst>
              <a:gd name="connsiteX0" fmla="*/ 2276266 w 6873065"/>
              <a:gd name="connsiteY0" fmla="*/ 1958565 h 6879021"/>
              <a:gd name="connsiteX1" fmla="*/ 2276266 w 6873065"/>
              <a:gd name="connsiteY1" fmla="*/ 2001846 h 6879021"/>
              <a:gd name="connsiteX2" fmla="*/ 2246974 w 6873065"/>
              <a:gd name="connsiteY2" fmla="*/ 2027858 h 6879021"/>
              <a:gd name="connsiteX3" fmla="*/ 2207628 w 6873065"/>
              <a:gd name="connsiteY3" fmla="*/ 2038132 h 6879021"/>
              <a:gd name="connsiteX4" fmla="*/ 2177790 w 6873065"/>
              <a:gd name="connsiteY4" fmla="*/ 2028623 h 6879021"/>
              <a:gd name="connsiteX5" fmla="*/ 2167625 w 6873065"/>
              <a:gd name="connsiteY5" fmla="*/ 2003158 h 6879021"/>
              <a:gd name="connsiteX6" fmla="*/ 2192873 w 6873065"/>
              <a:gd name="connsiteY6" fmla="*/ 1969494 h 6879021"/>
              <a:gd name="connsiteX7" fmla="*/ 2276266 w 6873065"/>
              <a:gd name="connsiteY7" fmla="*/ 1958565 h 6879021"/>
              <a:gd name="connsiteX8" fmla="*/ 1058786 w 6873065"/>
              <a:gd name="connsiteY8" fmla="*/ 1874189 h 6879021"/>
              <a:gd name="connsiteX9" fmla="*/ 1096384 w 6873065"/>
              <a:gd name="connsiteY9" fmla="*/ 1884790 h 6879021"/>
              <a:gd name="connsiteX10" fmla="*/ 1116494 w 6873065"/>
              <a:gd name="connsiteY10" fmla="*/ 1913972 h 6879021"/>
              <a:gd name="connsiteX11" fmla="*/ 1122615 w 6873065"/>
              <a:gd name="connsiteY11" fmla="*/ 1956160 h 6879021"/>
              <a:gd name="connsiteX12" fmla="*/ 1116494 w 6873065"/>
              <a:gd name="connsiteY12" fmla="*/ 1997583 h 6879021"/>
              <a:gd name="connsiteX13" fmla="*/ 1096384 w 6873065"/>
              <a:gd name="connsiteY13" fmla="*/ 2026219 h 6879021"/>
              <a:gd name="connsiteX14" fmla="*/ 1058786 w 6873065"/>
              <a:gd name="connsiteY14" fmla="*/ 2036602 h 6879021"/>
              <a:gd name="connsiteX15" fmla="*/ 1022391 w 6873065"/>
              <a:gd name="connsiteY15" fmla="*/ 2026219 h 6879021"/>
              <a:gd name="connsiteX16" fmla="*/ 1003045 w 6873065"/>
              <a:gd name="connsiteY16" fmla="*/ 1997583 h 6879021"/>
              <a:gd name="connsiteX17" fmla="*/ 997143 w 6873065"/>
              <a:gd name="connsiteY17" fmla="*/ 1956160 h 6879021"/>
              <a:gd name="connsiteX18" fmla="*/ 1003045 w 6873065"/>
              <a:gd name="connsiteY18" fmla="*/ 1913972 h 6879021"/>
              <a:gd name="connsiteX19" fmla="*/ 1022391 w 6873065"/>
              <a:gd name="connsiteY19" fmla="*/ 1884790 h 6879021"/>
              <a:gd name="connsiteX20" fmla="*/ 1058786 w 6873065"/>
              <a:gd name="connsiteY20" fmla="*/ 1874189 h 6879021"/>
              <a:gd name="connsiteX21" fmla="*/ 3467118 w 6873065"/>
              <a:gd name="connsiteY21" fmla="*/ 1849269 h 6879021"/>
              <a:gd name="connsiteX22" fmla="*/ 3467118 w 6873065"/>
              <a:gd name="connsiteY22" fmla="*/ 2062177 h 6879021"/>
              <a:gd name="connsiteX23" fmla="*/ 3503623 w 6873065"/>
              <a:gd name="connsiteY23" fmla="*/ 2062177 h 6879021"/>
              <a:gd name="connsiteX24" fmla="*/ 3503623 w 6873065"/>
              <a:gd name="connsiteY24" fmla="*/ 1849269 h 6879021"/>
              <a:gd name="connsiteX25" fmla="*/ 3467118 w 6873065"/>
              <a:gd name="connsiteY25" fmla="*/ 1849269 h 6879021"/>
              <a:gd name="connsiteX26" fmla="*/ 1466868 w 6873065"/>
              <a:gd name="connsiteY26" fmla="*/ 1849269 h 6879021"/>
              <a:gd name="connsiteX27" fmla="*/ 1466868 w 6873065"/>
              <a:gd name="connsiteY27" fmla="*/ 2062177 h 6879021"/>
              <a:gd name="connsiteX28" fmla="*/ 1503373 w 6873065"/>
              <a:gd name="connsiteY28" fmla="*/ 2062177 h 6879021"/>
              <a:gd name="connsiteX29" fmla="*/ 1503373 w 6873065"/>
              <a:gd name="connsiteY29" fmla="*/ 1849269 h 6879021"/>
              <a:gd name="connsiteX30" fmla="*/ 1466868 w 6873065"/>
              <a:gd name="connsiteY30" fmla="*/ 1849269 h 6879021"/>
              <a:gd name="connsiteX31" fmla="*/ 2483350 w 6873065"/>
              <a:gd name="connsiteY31" fmla="*/ 1846646 h 6879021"/>
              <a:gd name="connsiteX32" fmla="*/ 2441818 w 6873065"/>
              <a:gd name="connsiteY32" fmla="*/ 1857794 h 6879021"/>
              <a:gd name="connsiteX33" fmla="*/ 2416898 w 6873065"/>
              <a:gd name="connsiteY33" fmla="*/ 1885555 h 6879021"/>
              <a:gd name="connsiteX34" fmla="*/ 2415587 w 6873065"/>
              <a:gd name="connsiteY34" fmla="*/ 1849269 h 6879021"/>
              <a:gd name="connsiteX35" fmla="*/ 2381268 w 6873065"/>
              <a:gd name="connsiteY35" fmla="*/ 1849269 h 6879021"/>
              <a:gd name="connsiteX36" fmla="*/ 2381268 w 6873065"/>
              <a:gd name="connsiteY36" fmla="*/ 2062177 h 6879021"/>
              <a:gd name="connsiteX37" fmla="*/ 2417773 w 6873065"/>
              <a:gd name="connsiteY37" fmla="*/ 2062177 h 6879021"/>
              <a:gd name="connsiteX38" fmla="*/ 2417773 w 6873065"/>
              <a:gd name="connsiteY38" fmla="*/ 1912661 h 6879021"/>
              <a:gd name="connsiteX39" fmla="*/ 2433730 w 6873065"/>
              <a:gd name="connsiteY39" fmla="*/ 1895720 h 6879021"/>
              <a:gd name="connsiteX40" fmla="*/ 2454715 w 6873065"/>
              <a:gd name="connsiteY40" fmla="*/ 1884244 h 6879021"/>
              <a:gd name="connsiteX41" fmla="*/ 2482694 w 6873065"/>
              <a:gd name="connsiteY41" fmla="*/ 1880091 h 6879021"/>
              <a:gd name="connsiteX42" fmla="*/ 2487722 w 6873065"/>
              <a:gd name="connsiteY42" fmla="*/ 1880091 h 6879021"/>
              <a:gd name="connsiteX43" fmla="*/ 2487722 w 6873065"/>
              <a:gd name="connsiteY43" fmla="*/ 1846646 h 6879021"/>
              <a:gd name="connsiteX44" fmla="*/ 2483350 w 6873065"/>
              <a:gd name="connsiteY44" fmla="*/ 1846646 h 6879021"/>
              <a:gd name="connsiteX45" fmla="*/ 1330700 w 6873065"/>
              <a:gd name="connsiteY45" fmla="*/ 1846209 h 6879021"/>
              <a:gd name="connsiteX46" fmla="*/ 1283703 w 6873065"/>
              <a:gd name="connsiteY46" fmla="*/ 1857685 h 6879021"/>
              <a:gd name="connsiteX47" fmla="*/ 1255505 w 6873065"/>
              <a:gd name="connsiteY47" fmla="*/ 1882058 h 6879021"/>
              <a:gd name="connsiteX48" fmla="*/ 1254193 w 6873065"/>
              <a:gd name="connsiteY48" fmla="*/ 1849269 h 6879021"/>
              <a:gd name="connsiteX49" fmla="*/ 1219218 w 6873065"/>
              <a:gd name="connsiteY49" fmla="*/ 1849269 h 6879021"/>
              <a:gd name="connsiteX50" fmla="*/ 1219218 w 6873065"/>
              <a:gd name="connsiteY50" fmla="*/ 2062177 h 6879021"/>
              <a:gd name="connsiteX51" fmla="*/ 1255723 w 6873065"/>
              <a:gd name="connsiteY51" fmla="*/ 2062177 h 6879021"/>
              <a:gd name="connsiteX52" fmla="*/ 1255723 w 6873065"/>
              <a:gd name="connsiteY52" fmla="*/ 1911349 h 6879021"/>
              <a:gd name="connsiteX53" fmla="*/ 1281735 w 6873065"/>
              <a:gd name="connsiteY53" fmla="*/ 1887632 h 6879021"/>
              <a:gd name="connsiteX54" fmla="*/ 1321738 w 6873065"/>
              <a:gd name="connsiteY54" fmla="*/ 1876812 h 6879021"/>
              <a:gd name="connsiteX55" fmla="*/ 1346111 w 6873065"/>
              <a:gd name="connsiteY55" fmla="*/ 1883697 h 6879021"/>
              <a:gd name="connsiteX56" fmla="*/ 1357805 w 6873065"/>
              <a:gd name="connsiteY56" fmla="*/ 1902606 h 6879021"/>
              <a:gd name="connsiteX57" fmla="*/ 1361084 w 6873065"/>
              <a:gd name="connsiteY57" fmla="*/ 1930148 h 6879021"/>
              <a:gd name="connsiteX58" fmla="*/ 1361084 w 6873065"/>
              <a:gd name="connsiteY58" fmla="*/ 2062177 h 6879021"/>
              <a:gd name="connsiteX59" fmla="*/ 1397589 w 6873065"/>
              <a:gd name="connsiteY59" fmla="*/ 2062177 h 6879021"/>
              <a:gd name="connsiteX60" fmla="*/ 1397589 w 6873065"/>
              <a:gd name="connsiteY60" fmla="*/ 1924902 h 6879021"/>
              <a:gd name="connsiteX61" fmla="*/ 1381632 w 6873065"/>
              <a:gd name="connsiteY61" fmla="*/ 1866866 h 6879021"/>
              <a:gd name="connsiteX62" fmla="*/ 1330700 w 6873065"/>
              <a:gd name="connsiteY62" fmla="*/ 1846209 h 6879021"/>
              <a:gd name="connsiteX63" fmla="*/ 3644903 w 6873065"/>
              <a:gd name="connsiteY63" fmla="*/ 1845553 h 6879021"/>
              <a:gd name="connsiteX64" fmla="*/ 3613207 w 6873065"/>
              <a:gd name="connsiteY64" fmla="*/ 1849160 h 6879021"/>
              <a:gd name="connsiteX65" fmla="*/ 3587741 w 6873065"/>
              <a:gd name="connsiteY65" fmla="*/ 1859980 h 6879021"/>
              <a:gd name="connsiteX66" fmla="*/ 3570909 w 6873065"/>
              <a:gd name="connsiteY66" fmla="*/ 1878014 h 6879021"/>
              <a:gd name="connsiteX67" fmla="*/ 3564898 w 6873065"/>
              <a:gd name="connsiteY67" fmla="*/ 1903043 h 6879021"/>
              <a:gd name="connsiteX68" fmla="*/ 3573423 w 6873065"/>
              <a:gd name="connsiteY68" fmla="*/ 1933099 h 6879021"/>
              <a:gd name="connsiteX69" fmla="*/ 3598998 w 6873065"/>
              <a:gd name="connsiteY69" fmla="*/ 1952772 h 6879021"/>
              <a:gd name="connsiteX70" fmla="*/ 3640968 w 6873065"/>
              <a:gd name="connsiteY70" fmla="*/ 1966434 h 6879021"/>
              <a:gd name="connsiteX71" fmla="*/ 3683703 w 6873065"/>
              <a:gd name="connsiteY71" fmla="*/ 1981298 h 6879021"/>
              <a:gd name="connsiteX72" fmla="*/ 3695834 w 6873065"/>
              <a:gd name="connsiteY72" fmla="*/ 2004688 h 6879021"/>
              <a:gd name="connsiteX73" fmla="*/ 3682391 w 6873065"/>
              <a:gd name="connsiteY73" fmla="*/ 2031028 h 6879021"/>
              <a:gd name="connsiteX74" fmla="*/ 3648182 w 6873065"/>
              <a:gd name="connsiteY74" fmla="*/ 2039006 h 6879021"/>
              <a:gd name="connsiteX75" fmla="*/ 3609600 w 6873065"/>
              <a:gd name="connsiteY75" fmla="*/ 2028842 h 6879021"/>
              <a:gd name="connsiteX76" fmla="*/ 3594189 w 6873065"/>
              <a:gd name="connsiteY76" fmla="*/ 1993758 h 6879021"/>
              <a:gd name="connsiteX77" fmla="*/ 3558996 w 6873065"/>
              <a:gd name="connsiteY77" fmla="*/ 1993758 h 6879021"/>
              <a:gd name="connsiteX78" fmla="*/ 3565882 w 6873065"/>
              <a:gd name="connsiteY78" fmla="*/ 2027312 h 6879021"/>
              <a:gd name="connsiteX79" fmla="*/ 3585009 w 6873065"/>
              <a:gd name="connsiteY79" fmla="*/ 2049717 h 6879021"/>
              <a:gd name="connsiteX80" fmla="*/ 3613316 w 6873065"/>
              <a:gd name="connsiteY80" fmla="*/ 2062177 h 6879021"/>
              <a:gd name="connsiteX81" fmla="*/ 3647307 w 6873065"/>
              <a:gd name="connsiteY81" fmla="*/ 2066112 h 6879021"/>
              <a:gd name="connsiteX82" fmla="*/ 3680642 w 6873065"/>
              <a:gd name="connsiteY82" fmla="*/ 2062396 h 6879021"/>
              <a:gd name="connsiteX83" fmla="*/ 3707529 w 6873065"/>
              <a:gd name="connsiteY83" fmla="*/ 2050920 h 6879021"/>
              <a:gd name="connsiteX84" fmla="*/ 3725454 w 6873065"/>
              <a:gd name="connsiteY84" fmla="*/ 2031028 h 6879021"/>
              <a:gd name="connsiteX85" fmla="*/ 3731902 w 6873065"/>
              <a:gd name="connsiteY85" fmla="*/ 2002283 h 6879021"/>
              <a:gd name="connsiteX86" fmla="*/ 3723705 w 6873065"/>
              <a:gd name="connsiteY86" fmla="*/ 1970697 h 6879021"/>
              <a:gd name="connsiteX87" fmla="*/ 3699332 w 6873065"/>
              <a:gd name="connsiteY87" fmla="*/ 1950477 h 6879021"/>
              <a:gd name="connsiteX88" fmla="*/ 3659330 w 6873065"/>
              <a:gd name="connsiteY88" fmla="*/ 1936924 h 6879021"/>
              <a:gd name="connsiteX89" fmla="*/ 3624574 w 6873065"/>
              <a:gd name="connsiteY89" fmla="*/ 1926978 h 6879021"/>
              <a:gd name="connsiteX90" fmla="*/ 3606212 w 6873065"/>
              <a:gd name="connsiteY90" fmla="*/ 1916377 h 6879021"/>
              <a:gd name="connsiteX91" fmla="*/ 3600747 w 6873065"/>
              <a:gd name="connsiteY91" fmla="*/ 1901950 h 6879021"/>
              <a:gd name="connsiteX92" fmla="*/ 3612988 w 6873065"/>
              <a:gd name="connsiteY92" fmla="*/ 1880091 h 6879021"/>
              <a:gd name="connsiteX93" fmla="*/ 3644903 w 6873065"/>
              <a:gd name="connsiteY93" fmla="*/ 1873096 h 6879021"/>
              <a:gd name="connsiteX94" fmla="*/ 3677910 w 6873065"/>
              <a:gd name="connsiteY94" fmla="*/ 1882495 h 6879021"/>
              <a:gd name="connsiteX95" fmla="*/ 3691463 w 6873065"/>
              <a:gd name="connsiteY95" fmla="*/ 1914628 h 6879021"/>
              <a:gd name="connsiteX96" fmla="*/ 3726874 w 6873065"/>
              <a:gd name="connsiteY96" fmla="*/ 1914628 h 6879021"/>
              <a:gd name="connsiteX97" fmla="*/ 3720317 w 6873065"/>
              <a:gd name="connsiteY97" fmla="*/ 1883151 h 6879021"/>
              <a:gd name="connsiteX98" fmla="*/ 3702501 w 6873065"/>
              <a:gd name="connsiteY98" fmla="*/ 1861729 h 6879021"/>
              <a:gd name="connsiteX99" fmla="*/ 3676489 w 6873065"/>
              <a:gd name="connsiteY99" fmla="*/ 1849488 h 6879021"/>
              <a:gd name="connsiteX100" fmla="*/ 3644903 w 6873065"/>
              <a:gd name="connsiteY100" fmla="*/ 1845553 h 6879021"/>
              <a:gd name="connsiteX101" fmla="*/ 3321053 w 6873065"/>
              <a:gd name="connsiteY101" fmla="*/ 1845553 h 6879021"/>
              <a:gd name="connsiteX102" fmla="*/ 3289357 w 6873065"/>
              <a:gd name="connsiteY102" fmla="*/ 1849160 h 6879021"/>
              <a:gd name="connsiteX103" fmla="*/ 3263891 w 6873065"/>
              <a:gd name="connsiteY103" fmla="*/ 1859980 h 6879021"/>
              <a:gd name="connsiteX104" fmla="*/ 3247059 w 6873065"/>
              <a:gd name="connsiteY104" fmla="*/ 1878014 h 6879021"/>
              <a:gd name="connsiteX105" fmla="*/ 3241048 w 6873065"/>
              <a:gd name="connsiteY105" fmla="*/ 1903043 h 6879021"/>
              <a:gd name="connsiteX106" fmla="*/ 3249574 w 6873065"/>
              <a:gd name="connsiteY106" fmla="*/ 1933099 h 6879021"/>
              <a:gd name="connsiteX107" fmla="*/ 3275148 w 6873065"/>
              <a:gd name="connsiteY107" fmla="*/ 1952772 h 6879021"/>
              <a:gd name="connsiteX108" fmla="*/ 3317118 w 6873065"/>
              <a:gd name="connsiteY108" fmla="*/ 1966434 h 6879021"/>
              <a:gd name="connsiteX109" fmla="*/ 3359853 w 6873065"/>
              <a:gd name="connsiteY109" fmla="*/ 1981298 h 6879021"/>
              <a:gd name="connsiteX110" fmla="*/ 3371984 w 6873065"/>
              <a:gd name="connsiteY110" fmla="*/ 2004688 h 6879021"/>
              <a:gd name="connsiteX111" fmla="*/ 3358541 w 6873065"/>
              <a:gd name="connsiteY111" fmla="*/ 2031028 h 6879021"/>
              <a:gd name="connsiteX112" fmla="*/ 3324332 w 6873065"/>
              <a:gd name="connsiteY112" fmla="*/ 2039006 h 6879021"/>
              <a:gd name="connsiteX113" fmla="*/ 3285750 w 6873065"/>
              <a:gd name="connsiteY113" fmla="*/ 2028842 h 6879021"/>
              <a:gd name="connsiteX114" fmla="*/ 3270340 w 6873065"/>
              <a:gd name="connsiteY114" fmla="*/ 1993758 h 6879021"/>
              <a:gd name="connsiteX115" fmla="*/ 3235146 w 6873065"/>
              <a:gd name="connsiteY115" fmla="*/ 1993758 h 6879021"/>
              <a:gd name="connsiteX116" fmla="*/ 3242032 w 6873065"/>
              <a:gd name="connsiteY116" fmla="*/ 2027312 h 6879021"/>
              <a:gd name="connsiteX117" fmla="*/ 3261159 w 6873065"/>
              <a:gd name="connsiteY117" fmla="*/ 2049717 h 6879021"/>
              <a:gd name="connsiteX118" fmla="*/ 3289466 w 6873065"/>
              <a:gd name="connsiteY118" fmla="*/ 2062177 h 6879021"/>
              <a:gd name="connsiteX119" fmla="*/ 3323457 w 6873065"/>
              <a:gd name="connsiteY119" fmla="*/ 2066112 h 6879021"/>
              <a:gd name="connsiteX120" fmla="*/ 3356792 w 6873065"/>
              <a:gd name="connsiteY120" fmla="*/ 2062396 h 6879021"/>
              <a:gd name="connsiteX121" fmla="*/ 3383679 w 6873065"/>
              <a:gd name="connsiteY121" fmla="*/ 2050920 h 6879021"/>
              <a:gd name="connsiteX122" fmla="*/ 3401604 w 6873065"/>
              <a:gd name="connsiteY122" fmla="*/ 2031028 h 6879021"/>
              <a:gd name="connsiteX123" fmla="*/ 3408052 w 6873065"/>
              <a:gd name="connsiteY123" fmla="*/ 2002283 h 6879021"/>
              <a:gd name="connsiteX124" fmla="*/ 3399855 w 6873065"/>
              <a:gd name="connsiteY124" fmla="*/ 1970697 h 6879021"/>
              <a:gd name="connsiteX125" fmla="*/ 3375482 w 6873065"/>
              <a:gd name="connsiteY125" fmla="*/ 1950477 h 6879021"/>
              <a:gd name="connsiteX126" fmla="*/ 3335480 w 6873065"/>
              <a:gd name="connsiteY126" fmla="*/ 1936924 h 6879021"/>
              <a:gd name="connsiteX127" fmla="*/ 3300724 w 6873065"/>
              <a:gd name="connsiteY127" fmla="*/ 1926978 h 6879021"/>
              <a:gd name="connsiteX128" fmla="*/ 3282362 w 6873065"/>
              <a:gd name="connsiteY128" fmla="*/ 1916377 h 6879021"/>
              <a:gd name="connsiteX129" fmla="*/ 3276897 w 6873065"/>
              <a:gd name="connsiteY129" fmla="*/ 1901950 h 6879021"/>
              <a:gd name="connsiteX130" fmla="*/ 3289138 w 6873065"/>
              <a:gd name="connsiteY130" fmla="*/ 1880091 h 6879021"/>
              <a:gd name="connsiteX131" fmla="*/ 3321053 w 6873065"/>
              <a:gd name="connsiteY131" fmla="*/ 1873096 h 6879021"/>
              <a:gd name="connsiteX132" fmla="*/ 3354060 w 6873065"/>
              <a:gd name="connsiteY132" fmla="*/ 1882495 h 6879021"/>
              <a:gd name="connsiteX133" fmla="*/ 3367613 w 6873065"/>
              <a:gd name="connsiteY133" fmla="*/ 1914628 h 6879021"/>
              <a:gd name="connsiteX134" fmla="*/ 3403025 w 6873065"/>
              <a:gd name="connsiteY134" fmla="*/ 1914628 h 6879021"/>
              <a:gd name="connsiteX135" fmla="*/ 3396467 w 6873065"/>
              <a:gd name="connsiteY135" fmla="*/ 1883151 h 6879021"/>
              <a:gd name="connsiteX136" fmla="*/ 3378651 w 6873065"/>
              <a:gd name="connsiteY136" fmla="*/ 1861729 h 6879021"/>
              <a:gd name="connsiteX137" fmla="*/ 3352639 w 6873065"/>
              <a:gd name="connsiteY137" fmla="*/ 1849488 h 6879021"/>
              <a:gd name="connsiteX138" fmla="*/ 3321053 w 6873065"/>
              <a:gd name="connsiteY138" fmla="*/ 1845553 h 6879021"/>
              <a:gd name="connsiteX139" fmla="*/ 3101978 w 6873065"/>
              <a:gd name="connsiteY139" fmla="*/ 1845553 h 6879021"/>
              <a:gd name="connsiteX140" fmla="*/ 3070282 w 6873065"/>
              <a:gd name="connsiteY140" fmla="*/ 1849160 h 6879021"/>
              <a:gd name="connsiteX141" fmla="*/ 3044816 w 6873065"/>
              <a:gd name="connsiteY141" fmla="*/ 1859980 h 6879021"/>
              <a:gd name="connsiteX142" fmla="*/ 3027985 w 6873065"/>
              <a:gd name="connsiteY142" fmla="*/ 1878014 h 6879021"/>
              <a:gd name="connsiteX143" fmla="*/ 3021973 w 6873065"/>
              <a:gd name="connsiteY143" fmla="*/ 1903043 h 6879021"/>
              <a:gd name="connsiteX144" fmla="*/ 3030498 w 6873065"/>
              <a:gd name="connsiteY144" fmla="*/ 1933099 h 6879021"/>
              <a:gd name="connsiteX145" fmla="*/ 3056073 w 6873065"/>
              <a:gd name="connsiteY145" fmla="*/ 1952772 h 6879021"/>
              <a:gd name="connsiteX146" fmla="*/ 3098043 w 6873065"/>
              <a:gd name="connsiteY146" fmla="*/ 1966434 h 6879021"/>
              <a:gd name="connsiteX147" fmla="*/ 3140778 w 6873065"/>
              <a:gd name="connsiteY147" fmla="*/ 1981298 h 6879021"/>
              <a:gd name="connsiteX148" fmla="*/ 3152909 w 6873065"/>
              <a:gd name="connsiteY148" fmla="*/ 2004688 h 6879021"/>
              <a:gd name="connsiteX149" fmla="*/ 3139466 w 6873065"/>
              <a:gd name="connsiteY149" fmla="*/ 2031028 h 6879021"/>
              <a:gd name="connsiteX150" fmla="*/ 3105257 w 6873065"/>
              <a:gd name="connsiteY150" fmla="*/ 2039006 h 6879021"/>
              <a:gd name="connsiteX151" fmla="*/ 3066675 w 6873065"/>
              <a:gd name="connsiteY151" fmla="*/ 2028842 h 6879021"/>
              <a:gd name="connsiteX152" fmla="*/ 3051264 w 6873065"/>
              <a:gd name="connsiteY152" fmla="*/ 1993758 h 6879021"/>
              <a:gd name="connsiteX153" fmla="*/ 3016071 w 6873065"/>
              <a:gd name="connsiteY153" fmla="*/ 1993758 h 6879021"/>
              <a:gd name="connsiteX154" fmla="*/ 3022957 w 6873065"/>
              <a:gd name="connsiteY154" fmla="*/ 2027312 h 6879021"/>
              <a:gd name="connsiteX155" fmla="*/ 3042084 w 6873065"/>
              <a:gd name="connsiteY155" fmla="*/ 2049717 h 6879021"/>
              <a:gd name="connsiteX156" fmla="*/ 3070391 w 6873065"/>
              <a:gd name="connsiteY156" fmla="*/ 2062177 h 6879021"/>
              <a:gd name="connsiteX157" fmla="*/ 3104382 w 6873065"/>
              <a:gd name="connsiteY157" fmla="*/ 2066112 h 6879021"/>
              <a:gd name="connsiteX158" fmla="*/ 3137717 w 6873065"/>
              <a:gd name="connsiteY158" fmla="*/ 2062396 h 6879021"/>
              <a:gd name="connsiteX159" fmla="*/ 3164604 w 6873065"/>
              <a:gd name="connsiteY159" fmla="*/ 2050920 h 6879021"/>
              <a:gd name="connsiteX160" fmla="*/ 3182529 w 6873065"/>
              <a:gd name="connsiteY160" fmla="*/ 2031028 h 6879021"/>
              <a:gd name="connsiteX161" fmla="*/ 3188977 w 6873065"/>
              <a:gd name="connsiteY161" fmla="*/ 2002283 h 6879021"/>
              <a:gd name="connsiteX162" fmla="*/ 3180780 w 6873065"/>
              <a:gd name="connsiteY162" fmla="*/ 1970697 h 6879021"/>
              <a:gd name="connsiteX163" fmla="*/ 3156407 w 6873065"/>
              <a:gd name="connsiteY163" fmla="*/ 1950477 h 6879021"/>
              <a:gd name="connsiteX164" fmla="*/ 3116405 w 6873065"/>
              <a:gd name="connsiteY164" fmla="*/ 1936924 h 6879021"/>
              <a:gd name="connsiteX165" fmla="*/ 3081649 w 6873065"/>
              <a:gd name="connsiteY165" fmla="*/ 1926978 h 6879021"/>
              <a:gd name="connsiteX166" fmla="*/ 3063287 w 6873065"/>
              <a:gd name="connsiteY166" fmla="*/ 1916377 h 6879021"/>
              <a:gd name="connsiteX167" fmla="*/ 3057822 w 6873065"/>
              <a:gd name="connsiteY167" fmla="*/ 1901950 h 6879021"/>
              <a:gd name="connsiteX168" fmla="*/ 3070063 w 6873065"/>
              <a:gd name="connsiteY168" fmla="*/ 1880091 h 6879021"/>
              <a:gd name="connsiteX169" fmla="*/ 3101978 w 6873065"/>
              <a:gd name="connsiteY169" fmla="*/ 1873096 h 6879021"/>
              <a:gd name="connsiteX170" fmla="*/ 3134985 w 6873065"/>
              <a:gd name="connsiteY170" fmla="*/ 1882495 h 6879021"/>
              <a:gd name="connsiteX171" fmla="*/ 3148538 w 6873065"/>
              <a:gd name="connsiteY171" fmla="*/ 1914628 h 6879021"/>
              <a:gd name="connsiteX172" fmla="*/ 3183949 w 6873065"/>
              <a:gd name="connsiteY172" fmla="*/ 1914628 h 6879021"/>
              <a:gd name="connsiteX173" fmla="*/ 3177392 w 6873065"/>
              <a:gd name="connsiteY173" fmla="*/ 1883151 h 6879021"/>
              <a:gd name="connsiteX174" fmla="*/ 3159577 w 6873065"/>
              <a:gd name="connsiteY174" fmla="*/ 1861729 h 6879021"/>
              <a:gd name="connsiteX175" fmla="*/ 3133564 w 6873065"/>
              <a:gd name="connsiteY175" fmla="*/ 1849488 h 6879021"/>
              <a:gd name="connsiteX176" fmla="*/ 3101978 w 6873065"/>
              <a:gd name="connsiteY176" fmla="*/ 1845553 h 6879021"/>
              <a:gd name="connsiteX177" fmla="*/ 2228612 w 6873065"/>
              <a:gd name="connsiteY177" fmla="*/ 1845553 h 6879021"/>
              <a:gd name="connsiteX178" fmla="*/ 2183255 w 6873065"/>
              <a:gd name="connsiteY178" fmla="*/ 1852985 h 6879021"/>
              <a:gd name="connsiteX179" fmla="*/ 2152215 w 6873065"/>
              <a:gd name="connsiteY179" fmla="*/ 1876593 h 6879021"/>
              <a:gd name="connsiteX180" fmla="*/ 2140958 w 6873065"/>
              <a:gd name="connsiteY180" fmla="*/ 1919000 h 6879021"/>
              <a:gd name="connsiteX181" fmla="*/ 2176369 w 6873065"/>
              <a:gd name="connsiteY181" fmla="*/ 1919000 h 6879021"/>
              <a:gd name="connsiteX182" fmla="*/ 2191452 w 6873065"/>
              <a:gd name="connsiteY182" fmla="*/ 1883807 h 6879021"/>
              <a:gd name="connsiteX183" fmla="*/ 2228612 w 6873065"/>
              <a:gd name="connsiteY183" fmla="*/ 1872659 h 6879021"/>
              <a:gd name="connsiteX184" fmla="*/ 2262931 w 6873065"/>
              <a:gd name="connsiteY184" fmla="*/ 1882823 h 6879021"/>
              <a:gd name="connsiteX185" fmla="*/ 2276484 w 6873065"/>
              <a:gd name="connsiteY185" fmla="*/ 1920311 h 6879021"/>
              <a:gd name="connsiteX186" fmla="*/ 2276484 w 6873065"/>
              <a:gd name="connsiteY186" fmla="*/ 1935176 h 6879021"/>
              <a:gd name="connsiteX187" fmla="*/ 2199758 w 6873065"/>
              <a:gd name="connsiteY187" fmla="*/ 1940968 h 6879021"/>
              <a:gd name="connsiteX188" fmla="*/ 2149045 w 6873065"/>
              <a:gd name="connsiteY188" fmla="*/ 1961188 h 6879021"/>
              <a:gd name="connsiteX189" fmla="*/ 2131121 w 6873065"/>
              <a:gd name="connsiteY189" fmla="*/ 2004688 h 6879021"/>
              <a:gd name="connsiteX190" fmla="*/ 2140192 w 6873065"/>
              <a:gd name="connsiteY190" fmla="*/ 2038460 h 6879021"/>
              <a:gd name="connsiteX191" fmla="*/ 2164456 w 6873065"/>
              <a:gd name="connsiteY191" fmla="*/ 2059117 h 6879021"/>
              <a:gd name="connsiteX192" fmla="*/ 2198009 w 6873065"/>
              <a:gd name="connsiteY192" fmla="*/ 2066112 h 6879021"/>
              <a:gd name="connsiteX193" fmla="*/ 2243149 w 6873065"/>
              <a:gd name="connsiteY193" fmla="*/ 2056166 h 6879021"/>
              <a:gd name="connsiteX194" fmla="*/ 2277140 w 6873065"/>
              <a:gd name="connsiteY194" fmla="*/ 2029826 h 6879021"/>
              <a:gd name="connsiteX195" fmla="*/ 2278670 w 6873065"/>
              <a:gd name="connsiteY195" fmla="*/ 2062177 h 6879021"/>
              <a:gd name="connsiteX196" fmla="*/ 2312770 w 6873065"/>
              <a:gd name="connsiteY196" fmla="*/ 2062177 h 6879021"/>
              <a:gd name="connsiteX197" fmla="*/ 2312770 w 6873065"/>
              <a:gd name="connsiteY197" fmla="*/ 1919874 h 6879021"/>
              <a:gd name="connsiteX198" fmla="*/ 2305775 w 6873065"/>
              <a:gd name="connsiteY198" fmla="*/ 1882386 h 6879021"/>
              <a:gd name="connsiteX199" fmla="*/ 2286867 w 6873065"/>
              <a:gd name="connsiteY199" fmla="*/ 1859762 h 6879021"/>
              <a:gd name="connsiteX200" fmla="*/ 2259980 w 6873065"/>
              <a:gd name="connsiteY200" fmla="*/ 1848613 h 6879021"/>
              <a:gd name="connsiteX201" fmla="*/ 2228612 w 6873065"/>
              <a:gd name="connsiteY201" fmla="*/ 1845553 h 6879021"/>
              <a:gd name="connsiteX202" fmla="*/ 1658205 w 6873065"/>
              <a:gd name="connsiteY202" fmla="*/ 1845553 h 6879021"/>
              <a:gd name="connsiteX203" fmla="*/ 1606509 w 6873065"/>
              <a:gd name="connsiteY203" fmla="*/ 1857904 h 6879021"/>
              <a:gd name="connsiteX204" fmla="*/ 1571971 w 6873065"/>
              <a:gd name="connsiteY204" fmla="*/ 1894846 h 6879021"/>
              <a:gd name="connsiteX205" fmla="*/ 1559621 w 6873065"/>
              <a:gd name="connsiteY205" fmla="*/ 1956160 h 6879021"/>
              <a:gd name="connsiteX206" fmla="*/ 1572190 w 6873065"/>
              <a:gd name="connsiteY206" fmla="*/ 2017257 h 6879021"/>
              <a:gd name="connsiteX207" fmla="*/ 1607055 w 6873065"/>
              <a:gd name="connsiteY207" fmla="*/ 2053761 h 6879021"/>
              <a:gd name="connsiteX208" fmla="*/ 1658205 w 6873065"/>
              <a:gd name="connsiteY208" fmla="*/ 2065893 h 6879021"/>
              <a:gd name="connsiteX209" fmla="*/ 1703563 w 6873065"/>
              <a:gd name="connsiteY209" fmla="*/ 2057368 h 6879021"/>
              <a:gd name="connsiteX210" fmla="*/ 1735696 w 6873065"/>
              <a:gd name="connsiteY210" fmla="*/ 2031684 h 6879021"/>
              <a:gd name="connsiteX211" fmla="*/ 1748265 w 6873065"/>
              <a:gd name="connsiteY211" fmla="*/ 1988730 h 6879021"/>
              <a:gd name="connsiteX212" fmla="*/ 1712198 w 6873065"/>
              <a:gd name="connsiteY212" fmla="*/ 1988730 h 6879021"/>
              <a:gd name="connsiteX213" fmla="*/ 1696896 w 6873065"/>
              <a:gd name="connsiteY213" fmla="*/ 2024252 h 6879021"/>
              <a:gd name="connsiteX214" fmla="*/ 1658861 w 6873065"/>
              <a:gd name="connsiteY214" fmla="*/ 2036383 h 6879021"/>
              <a:gd name="connsiteX215" fmla="*/ 1624542 w 6873065"/>
              <a:gd name="connsiteY215" fmla="*/ 2026875 h 6879021"/>
              <a:gd name="connsiteX216" fmla="*/ 1603995 w 6873065"/>
              <a:gd name="connsiteY216" fmla="*/ 1999551 h 6879021"/>
              <a:gd name="connsiteX217" fmla="*/ 1597219 w 6873065"/>
              <a:gd name="connsiteY217" fmla="*/ 1956160 h 6879021"/>
              <a:gd name="connsiteX218" fmla="*/ 1612520 w 6873065"/>
              <a:gd name="connsiteY218" fmla="*/ 1896376 h 6879021"/>
              <a:gd name="connsiteX219" fmla="*/ 1658861 w 6873065"/>
              <a:gd name="connsiteY219" fmla="*/ 1875063 h 6879021"/>
              <a:gd name="connsiteX220" fmla="*/ 1695803 w 6873065"/>
              <a:gd name="connsiteY220" fmla="*/ 1886867 h 6879021"/>
              <a:gd name="connsiteX221" fmla="*/ 1710667 w 6873065"/>
              <a:gd name="connsiteY221" fmla="*/ 1919218 h 6879021"/>
              <a:gd name="connsiteX222" fmla="*/ 1746735 w 6873065"/>
              <a:gd name="connsiteY222" fmla="*/ 1919218 h 6879021"/>
              <a:gd name="connsiteX223" fmla="*/ 1734275 w 6873065"/>
              <a:gd name="connsiteY223" fmla="*/ 1878014 h 6879021"/>
              <a:gd name="connsiteX224" fmla="*/ 1702689 w 6873065"/>
              <a:gd name="connsiteY224" fmla="*/ 1853641 h 6879021"/>
              <a:gd name="connsiteX225" fmla="*/ 1658205 w 6873065"/>
              <a:gd name="connsiteY225" fmla="*/ 1845553 h 6879021"/>
              <a:gd name="connsiteX226" fmla="*/ 1058786 w 6873065"/>
              <a:gd name="connsiteY226" fmla="*/ 1845116 h 6879021"/>
              <a:gd name="connsiteX227" fmla="*/ 1005231 w 6873065"/>
              <a:gd name="connsiteY227" fmla="*/ 1858450 h 6879021"/>
              <a:gd name="connsiteX228" fmla="*/ 971240 w 6873065"/>
              <a:gd name="connsiteY228" fmla="*/ 1896594 h 6879021"/>
              <a:gd name="connsiteX229" fmla="*/ 959546 w 6873065"/>
              <a:gd name="connsiteY229" fmla="*/ 1956160 h 6879021"/>
              <a:gd name="connsiteX230" fmla="*/ 971240 w 6873065"/>
              <a:gd name="connsiteY230" fmla="*/ 2014634 h 6879021"/>
              <a:gd name="connsiteX231" fmla="*/ 1005231 w 6873065"/>
              <a:gd name="connsiteY231" fmla="*/ 2052450 h 6879021"/>
              <a:gd name="connsiteX232" fmla="*/ 1058786 w 6873065"/>
              <a:gd name="connsiteY232" fmla="*/ 2065675 h 6879021"/>
              <a:gd name="connsiteX233" fmla="*/ 1113325 w 6873065"/>
              <a:gd name="connsiteY233" fmla="*/ 2052450 h 6879021"/>
              <a:gd name="connsiteX234" fmla="*/ 1148081 w 6873065"/>
              <a:gd name="connsiteY234" fmla="*/ 2014634 h 6879021"/>
              <a:gd name="connsiteX235" fmla="*/ 1160213 w 6873065"/>
              <a:gd name="connsiteY235" fmla="*/ 1956160 h 6879021"/>
              <a:gd name="connsiteX236" fmla="*/ 1148081 w 6873065"/>
              <a:gd name="connsiteY236" fmla="*/ 1896594 h 6879021"/>
              <a:gd name="connsiteX237" fmla="*/ 1113325 w 6873065"/>
              <a:gd name="connsiteY237" fmla="*/ 1858450 h 6879021"/>
              <a:gd name="connsiteX238" fmla="*/ 1058786 w 6873065"/>
              <a:gd name="connsiteY238" fmla="*/ 1845116 h 6879021"/>
              <a:gd name="connsiteX239" fmla="*/ 2850017 w 6873065"/>
              <a:gd name="connsiteY239" fmla="*/ 1807081 h 6879021"/>
              <a:gd name="connsiteX240" fmla="*/ 2899855 w 6873065"/>
              <a:gd name="connsiteY240" fmla="*/ 1946761 h 6879021"/>
              <a:gd name="connsiteX241" fmla="*/ 2799740 w 6873065"/>
              <a:gd name="connsiteY241" fmla="*/ 1946761 h 6879021"/>
              <a:gd name="connsiteX242" fmla="*/ 2850017 w 6873065"/>
              <a:gd name="connsiteY242" fmla="*/ 1807081 h 6879021"/>
              <a:gd name="connsiteX243" fmla="*/ 3798400 w 6873065"/>
              <a:gd name="connsiteY243" fmla="*/ 1800523 h 6879021"/>
              <a:gd name="connsiteX244" fmla="*/ 3798400 w 6873065"/>
              <a:gd name="connsiteY244" fmla="*/ 1849269 h 6879021"/>
              <a:gd name="connsiteX245" fmla="*/ 3762770 w 6873065"/>
              <a:gd name="connsiteY245" fmla="*/ 1849269 h 6879021"/>
              <a:gd name="connsiteX246" fmla="*/ 3762770 w 6873065"/>
              <a:gd name="connsiteY246" fmla="*/ 1878779 h 6879021"/>
              <a:gd name="connsiteX247" fmla="*/ 3798400 w 6873065"/>
              <a:gd name="connsiteY247" fmla="*/ 1878779 h 6879021"/>
              <a:gd name="connsiteX248" fmla="*/ 3798400 w 6873065"/>
              <a:gd name="connsiteY248" fmla="*/ 1993321 h 6879021"/>
              <a:gd name="connsiteX249" fmla="*/ 3803537 w 6873065"/>
              <a:gd name="connsiteY249" fmla="*/ 2030372 h 6879021"/>
              <a:gd name="connsiteX250" fmla="*/ 3822445 w 6873065"/>
              <a:gd name="connsiteY250" fmla="*/ 2053980 h 6879021"/>
              <a:gd name="connsiteX251" fmla="*/ 3862011 w 6873065"/>
              <a:gd name="connsiteY251" fmla="*/ 2062177 h 6879021"/>
              <a:gd name="connsiteX252" fmla="*/ 3887586 w 6873065"/>
              <a:gd name="connsiteY252" fmla="*/ 2062177 h 6879021"/>
              <a:gd name="connsiteX253" fmla="*/ 3887586 w 6873065"/>
              <a:gd name="connsiteY253" fmla="*/ 2032667 h 6879021"/>
              <a:gd name="connsiteX254" fmla="*/ 3864415 w 6873065"/>
              <a:gd name="connsiteY254" fmla="*/ 2032667 h 6879021"/>
              <a:gd name="connsiteX255" fmla="*/ 3839824 w 6873065"/>
              <a:gd name="connsiteY255" fmla="*/ 2022066 h 6879021"/>
              <a:gd name="connsiteX256" fmla="*/ 3834687 w 6873065"/>
              <a:gd name="connsiteY256" fmla="*/ 1991572 h 6879021"/>
              <a:gd name="connsiteX257" fmla="*/ 3834687 w 6873065"/>
              <a:gd name="connsiteY257" fmla="*/ 1878779 h 6879021"/>
              <a:gd name="connsiteX258" fmla="*/ 3887149 w 6873065"/>
              <a:gd name="connsiteY258" fmla="*/ 1878779 h 6879021"/>
              <a:gd name="connsiteX259" fmla="*/ 3887149 w 6873065"/>
              <a:gd name="connsiteY259" fmla="*/ 1849269 h 6879021"/>
              <a:gd name="connsiteX260" fmla="*/ 3834687 w 6873065"/>
              <a:gd name="connsiteY260" fmla="*/ 1849269 h 6879021"/>
              <a:gd name="connsiteX261" fmla="*/ 3834687 w 6873065"/>
              <a:gd name="connsiteY261" fmla="*/ 1800523 h 6879021"/>
              <a:gd name="connsiteX262" fmla="*/ 3798400 w 6873065"/>
              <a:gd name="connsiteY262" fmla="*/ 1800523 h 6879021"/>
              <a:gd name="connsiteX263" fmla="*/ 1947644 w 6873065"/>
              <a:gd name="connsiteY263" fmla="*/ 1800305 h 6879021"/>
              <a:gd name="connsiteX264" fmla="*/ 2011472 w 6873065"/>
              <a:gd name="connsiteY264" fmla="*/ 1800305 h 6879021"/>
              <a:gd name="connsiteX265" fmla="*/ 2054535 w 6873065"/>
              <a:gd name="connsiteY265" fmla="*/ 1814513 h 6879021"/>
              <a:gd name="connsiteX266" fmla="*/ 2071148 w 6873065"/>
              <a:gd name="connsiteY266" fmla="*/ 1858450 h 6879021"/>
              <a:gd name="connsiteX267" fmla="*/ 2054644 w 6873065"/>
              <a:gd name="connsiteY267" fmla="*/ 1899873 h 6879021"/>
              <a:gd name="connsiteX268" fmla="*/ 2011472 w 6873065"/>
              <a:gd name="connsiteY268" fmla="*/ 1913535 h 6879021"/>
              <a:gd name="connsiteX269" fmla="*/ 1947644 w 6873065"/>
              <a:gd name="connsiteY269" fmla="*/ 1913535 h 6879021"/>
              <a:gd name="connsiteX270" fmla="*/ 1947644 w 6873065"/>
              <a:gd name="connsiteY270" fmla="*/ 1800305 h 6879021"/>
              <a:gd name="connsiteX271" fmla="*/ 4015515 w 6873065"/>
              <a:gd name="connsiteY271" fmla="*/ 1774344 h 6879021"/>
              <a:gd name="connsiteX272" fmla="*/ 4035756 w 6873065"/>
              <a:gd name="connsiteY272" fmla="*/ 1774344 h 6879021"/>
              <a:gd name="connsiteX273" fmla="*/ 4051755 w 6873065"/>
              <a:gd name="connsiteY273" fmla="*/ 1776278 h 6879021"/>
              <a:gd name="connsiteX274" fmla="*/ 4060163 w 6873065"/>
              <a:gd name="connsiteY274" fmla="*/ 1782529 h 6879021"/>
              <a:gd name="connsiteX275" fmla="*/ 4062693 w 6873065"/>
              <a:gd name="connsiteY275" fmla="*/ 1794287 h 6879021"/>
              <a:gd name="connsiteX276" fmla="*/ 4059345 w 6873065"/>
              <a:gd name="connsiteY276" fmla="*/ 1804035 h 6879021"/>
              <a:gd name="connsiteX277" fmla="*/ 4050564 w 6873065"/>
              <a:gd name="connsiteY277" fmla="*/ 1810063 h 6879021"/>
              <a:gd name="connsiteX278" fmla="*/ 4038881 w 6873065"/>
              <a:gd name="connsiteY278" fmla="*/ 1812295 h 6879021"/>
              <a:gd name="connsiteX279" fmla="*/ 4015515 w 6873065"/>
              <a:gd name="connsiteY279" fmla="*/ 1812295 h 6879021"/>
              <a:gd name="connsiteX280" fmla="*/ 4015515 w 6873065"/>
              <a:gd name="connsiteY280" fmla="*/ 1774344 h 6879021"/>
              <a:gd name="connsiteX281" fmla="*/ 2829469 w 6873065"/>
              <a:gd name="connsiteY281" fmla="*/ 1767953 h 6879021"/>
              <a:gd name="connsiteX282" fmla="*/ 2719299 w 6873065"/>
              <a:gd name="connsiteY282" fmla="*/ 2062177 h 6879021"/>
              <a:gd name="connsiteX283" fmla="*/ 2759738 w 6873065"/>
              <a:gd name="connsiteY283" fmla="*/ 2062177 h 6879021"/>
              <a:gd name="connsiteX284" fmla="*/ 2789030 w 6873065"/>
              <a:gd name="connsiteY284" fmla="*/ 1979768 h 6879021"/>
              <a:gd name="connsiteX285" fmla="*/ 2911004 w 6873065"/>
              <a:gd name="connsiteY285" fmla="*/ 1979768 h 6879021"/>
              <a:gd name="connsiteX286" fmla="*/ 2938983 w 6873065"/>
              <a:gd name="connsiteY286" fmla="*/ 2062177 h 6879021"/>
              <a:gd name="connsiteX287" fmla="*/ 2979641 w 6873065"/>
              <a:gd name="connsiteY287" fmla="*/ 2062177 h 6879021"/>
              <a:gd name="connsiteX288" fmla="*/ 2871001 w 6873065"/>
              <a:gd name="connsiteY288" fmla="*/ 1767953 h 6879021"/>
              <a:gd name="connsiteX289" fmla="*/ 2829469 w 6873065"/>
              <a:gd name="connsiteY289" fmla="*/ 1767953 h 6879021"/>
              <a:gd name="connsiteX290" fmla="*/ 2533668 w 6873065"/>
              <a:gd name="connsiteY290" fmla="*/ 1767953 h 6879021"/>
              <a:gd name="connsiteX291" fmla="*/ 2533668 w 6873065"/>
              <a:gd name="connsiteY291" fmla="*/ 2062177 h 6879021"/>
              <a:gd name="connsiteX292" fmla="*/ 2570173 w 6873065"/>
              <a:gd name="connsiteY292" fmla="*/ 2062177 h 6879021"/>
              <a:gd name="connsiteX293" fmla="*/ 2570173 w 6873065"/>
              <a:gd name="connsiteY293" fmla="*/ 1951570 h 6879021"/>
              <a:gd name="connsiteX294" fmla="*/ 2672692 w 6873065"/>
              <a:gd name="connsiteY294" fmla="*/ 2062177 h 6879021"/>
              <a:gd name="connsiteX295" fmla="*/ 2718159 w 6873065"/>
              <a:gd name="connsiteY295" fmla="*/ 2062177 h 6879021"/>
              <a:gd name="connsiteX296" fmla="*/ 2613236 w 6873065"/>
              <a:gd name="connsiteY296" fmla="*/ 1948947 h 6879021"/>
              <a:gd name="connsiteX297" fmla="*/ 2709416 w 6873065"/>
              <a:gd name="connsiteY297" fmla="*/ 1849269 h 6879021"/>
              <a:gd name="connsiteX298" fmla="*/ 2666353 w 6873065"/>
              <a:gd name="connsiteY298" fmla="*/ 1849269 h 6879021"/>
              <a:gd name="connsiteX299" fmla="*/ 2570173 w 6873065"/>
              <a:gd name="connsiteY299" fmla="*/ 1949603 h 6879021"/>
              <a:gd name="connsiteX300" fmla="*/ 2570173 w 6873065"/>
              <a:gd name="connsiteY300" fmla="*/ 1767953 h 6879021"/>
              <a:gd name="connsiteX301" fmla="*/ 2533668 w 6873065"/>
              <a:gd name="connsiteY301" fmla="*/ 1767953 h 6879021"/>
              <a:gd name="connsiteX302" fmla="*/ 1908297 w 6873065"/>
              <a:gd name="connsiteY302" fmla="*/ 1767953 h 6879021"/>
              <a:gd name="connsiteX303" fmla="*/ 1908297 w 6873065"/>
              <a:gd name="connsiteY303" fmla="*/ 2062177 h 6879021"/>
              <a:gd name="connsiteX304" fmla="*/ 1947644 w 6873065"/>
              <a:gd name="connsiteY304" fmla="*/ 2062177 h 6879021"/>
              <a:gd name="connsiteX305" fmla="*/ 1947644 w 6873065"/>
              <a:gd name="connsiteY305" fmla="*/ 1946105 h 6879021"/>
              <a:gd name="connsiteX306" fmla="*/ 2014533 w 6873065"/>
              <a:gd name="connsiteY306" fmla="*/ 1946105 h 6879021"/>
              <a:gd name="connsiteX307" fmla="*/ 2063716 w 6873065"/>
              <a:gd name="connsiteY307" fmla="*/ 1936050 h 6879021"/>
              <a:gd name="connsiteX308" fmla="*/ 2098253 w 6873065"/>
              <a:gd name="connsiteY308" fmla="*/ 1906540 h 6879021"/>
              <a:gd name="connsiteX309" fmla="*/ 2110931 w 6873065"/>
              <a:gd name="connsiteY309" fmla="*/ 1858450 h 6879021"/>
              <a:gd name="connsiteX310" fmla="*/ 2098253 w 6873065"/>
              <a:gd name="connsiteY310" fmla="*/ 1808939 h 6879021"/>
              <a:gd name="connsiteX311" fmla="*/ 2063716 w 6873065"/>
              <a:gd name="connsiteY311" fmla="*/ 1778336 h 6879021"/>
              <a:gd name="connsiteX312" fmla="*/ 2014533 w 6873065"/>
              <a:gd name="connsiteY312" fmla="*/ 1767953 h 6879021"/>
              <a:gd name="connsiteX313" fmla="*/ 1908297 w 6873065"/>
              <a:gd name="connsiteY313" fmla="*/ 1767953 h 6879021"/>
              <a:gd name="connsiteX314" fmla="*/ 3485261 w 6873065"/>
              <a:gd name="connsiteY314" fmla="*/ 1766860 h 6879021"/>
              <a:gd name="connsiteX315" fmla="*/ 3468758 w 6873065"/>
              <a:gd name="connsiteY315" fmla="*/ 1772872 h 6879021"/>
              <a:gd name="connsiteX316" fmla="*/ 3462528 w 6873065"/>
              <a:gd name="connsiteY316" fmla="*/ 1788064 h 6879021"/>
              <a:gd name="connsiteX317" fmla="*/ 3468758 w 6873065"/>
              <a:gd name="connsiteY317" fmla="*/ 1803256 h 6879021"/>
              <a:gd name="connsiteX318" fmla="*/ 3485261 w 6873065"/>
              <a:gd name="connsiteY318" fmla="*/ 1809267 h 6879021"/>
              <a:gd name="connsiteX319" fmla="*/ 3501874 w 6873065"/>
              <a:gd name="connsiteY319" fmla="*/ 1803256 h 6879021"/>
              <a:gd name="connsiteX320" fmla="*/ 3508213 w 6873065"/>
              <a:gd name="connsiteY320" fmla="*/ 1788064 h 6879021"/>
              <a:gd name="connsiteX321" fmla="*/ 3501874 w 6873065"/>
              <a:gd name="connsiteY321" fmla="*/ 1772872 h 6879021"/>
              <a:gd name="connsiteX322" fmla="*/ 3485261 w 6873065"/>
              <a:gd name="connsiteY322" fmla="*/ 1766860 h 6879021"/>
              <a:gd name="connsiteX323" fmla="*/ 1485011 w 6873065"/>
              <a:gd name="connsiteY323" fmla="*/ 1766860 h 6879021"/>
              <a:gd name="connsiteX324" fmla="*/ 1468508 w 6873065"/>
              <a:gd name="connsiteY324" fmla="*/ 1772872 h 6879021"/>
              <a:gd name="connsiteX325" fmla="*/ 1462278 w 6873065"/>
              <a:gd name="connsiteY325" fmla="*/ 1788064 h 6879021"/>
              <a:gd name="connsiteX326" fmla="*/ 1468508 w 6873065"/>
              <a:gd name="connsiteY326" fmla="*/ 1803256 h 6879021"/>
              <a:gd name="connsiteX327" fmla="*/ 1485011 w 6873065"/>
              <a:gd name="connsiteY327" fmla="*/ 1809267 h 6879021"/>
              <a:gd name="connsiteX328" fmla="*/ 1501624 w 6873065"/>
              <a:gd name="connsiteY328" fmla="*/ 1803256 h 6879021"/>
              <a:gd name="connsiteX329" fmla="*/ 1507964 w 6873065"/>
              <a:gd name="connsiteY329" fmla="*/ 1788064 h 6879021"/>
              <a:gd name="connsiteX330" fmla="*/ 1501624 w 6873065"/>
              <a:gd name="connsiteY330" fmla="*/ 1772872 h 6879021"/>
              <a:gd name="connsiteX331" fmla="*/ 1485011 w 6873065"/>
              <a:gd name="connsiteY331" fmla="*/ 1766860 h 6879021"/>
              <a:gd name="connsiteX332" fmla="*/ 802486 w 6873065"/>
              <a:gd name="connsiteY332" fmla="*/ 1764019 h 6879021"/>
              <a:gd name="connsiteX333" fmla="*/ 750024 w 6873065"/>
              <a:gd name="connsiteY333" fmla="*/ 1772981 h 6879021"/>
              <a:gd name="connsiteX334" fmla="*/ 716142 w 6873065"/>
              <a:gd name="connsiteY334" fmla="*/ 1799103 h 6879021"/>
              <a:gd name="connsiteX335" fmla="*/ 704338 w 6873065"/>
              <a:gd name="connsiteY335" fmla="*/ 1841400 h 6879021"/>
              <a:gd name="connsiteX336" fmla="*/ 714721 w 6873065"/>
              <a:gd name="connsiteY336" fmla="*/ 1880746 h 6879021"/>
              <a:gd name="connsiteX337" fmla="*/ 746526 w 6873065"/>
              <a:gd name="connsiteY337" fmla="*/ 1906649 h 6879021"/>
              <a:gd name="connsiteX338" fmla="*/ 801174 w 6873065"/>
              <a:gd name="connsiteY338" fmla="*/ 1925776 h 6879021"/>
              <a:gd name="connsiteX339" fmla="*/ 846095 w 6873065"/>
              <a:gd name="connsiteY339" fmla="*/ 1940313 h 6879021"/>
              <a:gd name="connsiteX340" fmla="*/ 870030 w 6873065"/>
              <a:gd name="connsiteY340" fmla="*/ 1957472 h 6879021"/>
              <a:gd name="connsiteX341" fmla="*/ 877244 w 6873065"/>
              <a:gd name="connsiteY341" fmla="*/ 1982610 h 6879021"/>
              <a:gd name="connsiteX342" fmla="*/ 868063 w 6873065"/>
              <a:gd name="connsiteY342" fmla="*/ 2011573 h 6879021"/>
              <a:gd name="connsiteX343" fmla="*/ 843471 w 6873065"/>
              <a:gd name="connsiteY343" fmla="*/ 2028405 h 6879021"/>
              <a:gd name="connsiteX344" fmla="*/ 809481 w 6873065"/>
              <a:gd name="connsiteY344" fmla="*/ 2033979 h 6879021"/>
              <a:gd name="connsiteX345" fmla="*/ 772539 w 6873065"/>
              <a:gd name="connsiteY345" fmla="*/ 2028514 h 6879021"/>
              <a:gd name="connsiteX346" fmla="*/ 745543 w 6873065"/>
              <a:gd name="connsiteY346" fmla="*/ 2009715 h 6879021"/>
              <a:gd name="connsiteX347" fmla="*/ 735378 w 6873065"/>
              <a:gd name="connsiteY347" fmla="*/ 1972992 h 6879021"/>
              <a:gd name="connsiteX348" fmla="*/ 695813 w 6873065"/>
              <a:gd name="connsiteY348" fmla="*/ 1972992 h 6879021"/>
              <a:gd name="connsiteX349" fmla="*/ 710787 w 6873065"/>
              <a:gd name="connsiteY349" fmla="*/ 2026328 h 6879021"/>
              <a:gd name="connsiteX350" fmla="*/ 751117 w 6873065"/>
              <a:gd name="connsiteY350" fmla="*/ 2056494 h 6879021"/>
              <a:gd name="connsiteX351" fmla="*/ 807950 w 6873065"/>
              <a:gd name="connsiteY351" fmla="*/ 2066112 h 6879021"/>
              <a:gd name="connsiteX352" fmla="*/ 863254 w 6873065"/>
              <a:gd name="connsiteY352" fmla="*/ 2056712 h 6879021"/>
              <a:gd name="connsiteX353" fmla="*/ 901945 w 6873065"/>
              <a:gd name="connsiteY353" fmla="*/ 2028623 h 6879021"/>
              <a:gd name="connsiteX354" fmla="*/ 916153 w 6873065"/>
              <a:gd name="connsiteY354" fmla="*/ 1981517 h 6879021"/>
              <a:gd name="connsiteX355" fmla="*/ 906098 w 6873065"/>
              <a:gd name="connsiteY355" fmla="*/ 1938454 h 6879021"/>
              <a:gd name="connsiteX356" fmla="*/ 874730 w 6873065"/>
              <a:gd name="connsiteY356" fmla="*/ 1911568 h 6879021"/>
              <a:gd name="connsiteX357" fmla="*/ 819317 w 6873065"/>
              <a:gd name="connsiteY357" fmla="*/ 1891895 h 6879021"/>
              <a:gd name="connsiteX358" fmla="*/ 773304 w 6873065"/>
              <a:gd name="connsiteY358" fmla="*/ 1877249 h 6879021"/>
              <a:gd name="connsiteX359" fmla="*/ 750024 w 6873065"/>
              <a:gd name="connsiteY359" fmla="*/ 1861620 h 6879021"/>
              <a:gd name="connsiteX360" fmla="*/ 743247 w 6873065"/>
              <a:gd name="connsiteY360" fmla="*/ 1840088 h 6879021"/>
              <a:gd name="connsiteX361" fmla="*/ 758877 w 6873065"/>
              <a:gd name="connsiteY361" fmla="*/ 1807190 h 6879021"/>
              <a:gd name="connsiteX362" fmla="*/ 802704 w 6873065"/>
              <a:gd name="connsiteY362" fmla="*/ 1795933 h 6879021"/>
              <a:gd name="connsiteX363" fmla="*/ 848608 w 6873065"/>
              <a:gd name="connsiteY363" fmla="*/ 1808721 h 6879021"/>
              <a:gd name="connsiteX364" fmla="*/ 866970 w 6873065"/>
              <a:gd name="connsiteY364" fmla="*/ 1846428 h 6879021"/>
              <a:gd name="connsiteX365" fmla="*/ 906317 w 6873065"/>
              <a:gd name="connsiteY365" fmla="*/ 1846428 h 6879021"/>
              <a:gd name="connsiteX366" fmla="*/ 892217 w 6873065"/>
              <a:gd name="connsiteY366" fmla="*/ 1800742 h 6879021"/>
              <a:gd name="connsiteX367" fmla="*/ 854510 w 6873065"/>
              <a:gd name="connsiteY367" fmla="*/ 1773199 h 6879021"/>
              <a:gd name="connsiteX368" fmla="*/ 802486 w 6873065"/>
              <a:gd name="connsiteY368" fmla="*/ 1764019 h 6879021"/>
              <a:gd name="connsiteX369" fmla="*/ 3994530 w 6873065"/>
              <a:gd name="connsiteY369" fmla="*/ 1755443 h 6879021"/>
              <a:gd name="connsiteX370" fmla="*/ 3994530 w 6873065"/>
              <a:gd name="connsiteY370" fmla="*/ 1881649 h 6879021"/>
              <a:gd name="connsiteX371" fmla="*/ 4015515 w 6873065"/>
              <a:gd name="connsiteY371" fmla="*/ 1881649 h 6879021"/>
              <a:gd name="connsiteX372" fmla="*/ 4015515 w 6873065"/>
              <a:gd name="connsiteY372" fmla="*/ 1831345 h 6879021"/>
              <a:gd name="connsiteX373" fmla="*/ 4039923 w 6873065"/>
              <a:gd name="connsiteY373" fmla="*/ 1831345 h 6879021"/>
              <a:gd name="connsiteX374" fmla="*/ 4056815 w 6873065"/>
              <a:gd name="connsiteY374" fmla="*/ 1836480 h 6879021"/>
              <a:gd name="connsiteX375" fmla="*/ 4061800 w 6873065"/>
              <a:gd name="connsiteY375" fmla="*/ 1852478 h 6879021"/>
              <a:gd name="connsiteX376" fmla="*/ 4061800 w 6873065"/>
              <a:gd name="connsiteY376" fmla="*/ 1860218 h 6879021"/>
              <a:gd name="connsiteX377" fmla="*/ 4062024 w 6873065"/>
              <a:gd name="connsiteY377" fmla="*/ 1870636 h 6879021"/>
              <a:gd name="connsiteX378" fmla="*/ 4063735 w 6873065"/>
              <a:gd name="connsiteY378" fmla="*/ 1881649 h 6879021"/>
              <a:gd name="connsiteX379" fmla="*/ 4085315 w 6873065"/>
              <a:gd name="connsiteY379" fmla="*/ 1881649 h 6879021"/>
              <a:gd name="connsiteX380" fmla="*/ 4085315 w 6873065"/>
              <a:gd name="connsiteY380" fmla="*/ 1879268 h 6879021"/>
              <a:gd name="connsiteX381" fmla="*/ 4083381 w 6873065"/>
              <a:gd name="connsiteY381" fmla="*/ 1870859 h 6879021"/>
              <a:gd name="connsiteX382" fmla="*/ 4082785 w 6873065"/>
              <a:gd name="connsiteY382" fmla="*/ 1860366 h 6879021"/>
              <a:gd name="connsiteX383" fmla="*/ 4082785 w 6873065"/>
              <a:gd name="connsiteY383" fmla="*/ 1852330 h 6879021"/>
              <a:gd name="connsiteX384" fmla="*/ 4074376 w 6873065"/>
              <a:gd name="connsiteY384" fmla="*/ 1827699 h 6879021"/>
              <a:gd name="connsiteX385" fmla="*/ 4069256 w 6873065"/>
              <a:gd name="connsiteY385" fmla="*/ 1823434 h 6879021"/>
              <a:gd name="connsiteX386" fmla="*/ 4063798 w 6873065"/>
              <a:gd name="connsiteY386" fmla="*/ 1821043 h 6879021"/>
              <a:gd name="connsiteX387" fmla="*/ 4068944 w 6873065"/>
              <a:gd name="connsiteY387" fmla="*/ 1818843 h 6879021"/>
              <a:gd name="connsiteX388" fmla="*/ 4079809 w 6873065"/>
              <a:gd name="connsiteY388" fmla="*/ 1807830 h 6879021"/>
              <a:gd name="connsiteX389" fmla="*/ 4083529 w 6873065"/>
              <a:gd name="connsiteY389" fmla="*/ 1793394 h 6879021"/>
              <a:gd name="connsiteX390" fmla="*/ 4077725 w 6873065"/>
              <a:gd name="connsiteY390" fmla="*/ 1772186 h 6879021"/>
              <a:gd name="connsiteX391" fmla="*/ 4061205 w 6873065"/>
              <a:gd name="connsiteY391" fmla="*/ 1759610 h 6879021"/>
              <a:gd name="connsiteX392" fmla="*/ 4035756 w 6873065"/>
              <a:gd name="connsiteY392" fmla="*/ 1755443 h 6879021"/>
              <a:gd name="connsiteX393" fmla="*/ 3994530 w 6873065"/>
              <a:gd name="connsiteY393" fmla="*/ 1755443 h 6879021"/>
              <a:gd name="connsiteX394" fmla="*/ 4037541 w 6873065"/>
              <a:gd name="connsiteY394" fmla="*/ 1726868 h 6879021"/>
              <a:gd name="connsiteX395" fmla="*/ 4071846 w 6873065"/>
              <a:gd name="connsiteY395" fmla="*/ 1733937 h 6879021"/>
              <a:gd name="connsiteX396" fmla="*/ 4099975 w 6873065"/>
              <a:gd name="connsiteY396" fmla="*/ 1753731 h 6879021"/>
              <a:gd name="connsiteX397" fmla="*/ 4118950 w 6873065"/>
              <a:gd name="connsiteY397" fmla="*/ 1783422 h 6879021"/>
              <a:gd name="connsiteX398" fmla="*/ 4125797 w 6873065"/>
              <a:gd name="connsiteY398" fmla="*/ 1820332 h 6879021"/>
              <a:gd name="connsiteX399" fmla="*/ 4118950 w 6873065"/>
              <a:gd name="connsiteY399" fmla="*/ 1857241 h 6879021"/>
              <a:gd name="connsiteX400" fmla="*/ 4099975 w 6873065"/>
              <a:gd name="connsiteY400" fmla="*/ 1887156 h 6879021"/>
              <a:gd name="connsiteX401" fmla="*/ 4071846 w 6873065"/>
              <a:gd name="connsiteY401" fmla="*/ 1907098 h 6879021"/>
              <a:gd name="connsiteX402" fmla="*/ 4037541 w 6873065"/>
              <a:gd name="connsiteY402" fmla="*/ 1914242 h 6879021"/>
              <a:gd name="connsiteX403" fmla="*/ 4003162 w 6873065"/>
              <a:gd name="connsiteY403" fmla="*/ 1907098 h 6879021"/>
              <a:gd name="connsiteX404" fmla="*/ 3974885 w 6873065"/>
              <a:gd name="connsiteY404" fmla="*/ 1887156 h 6879021"/>
              <a:gd name="connsiteX405" fmla="*/ 3955835 w 6873065"/>
              <a:gd name="connsiteY405" fmla="*/ 1857241 h 6879021"/>
              <a:gd name="connsiteX406" fmla="*/ 3948989 w 6873065"/>
              <a:gd name="connsiteY406" fmla="*/ 1820332 h 6879021"/>
              <a:gd name="connsiteX407" fmla="*/ 3955835 w 6873065"/>
              <a:gd name="connsiteY407" fmla="*/ 1783422 h 6879021"/>
              <a:gd name="connsiteX408" fmla="*/ 3974885 w 6873065"/>
              <a:gd name="connsiteY408" fmla="*/ 1753731 h 6879021"/>
              <a:gd name="connsiteX409" fmla="*/ 4003162 w 6873065"/>
              <a:gd name="connsiteY409" fmla="*/ 1733937 h 6879021"/>
              <a:gd name="connsiteX410" fmla="*/ 4037541 w 6873065"/>
              <a:gd name="connsiteY410" fmla="*/ 1726868 h 6879021"/>
              <a:gd name="connsiteX411" fmla="*/ 4037541 w 6873065"/>
              <a:gd name="connsiteY411" fmla="*/ 1709157 h 6879021"/>
              <a:gd name="connsiteX412" fmla="*/ 3996539 w 6873065"/>
              <a:gd name="connsiteY412" fmla="*/ 1717566 h 6879021"/>
              <a:gd name="connsiteX413" fmla="*/ 3962830 w 6873065"/>
              <a:gd name="connsiteY413" fmla="*/ 1741081 h 6879021"/>
              <a:gd name="connsiteX414" fmla="*/ 3940059 w 6873065"/>
              <a:gd name="connsiteY414" fmla="*/ 1776427 h 6879021"/>
              <a:gd name="connsiteX415" fmla="*/ 3931873 w 6873065"/>
              <a:gd name="connsiteY415" fmla="*/ 1820332 h 6879021"/>
              <a:gd name="connsiteX416" fmla="*/ 3940059 w 6873065"/>
              <a:gd name="connsiteY416" fmla="*/ 1864236 h 6879021"/>
              <a:gd name="connsiteX417" fmla="*/ 3962830 w 6873065"/>
              <a:gd name="connsiteY417" fmla="*/ 1899731 h 6879021"/>
              <a:gd name="connsiteX418" fmla="*/ 3996539 w 6873065"/>
              <a:gd name="connsiteY418" fmla="*/ 1923470 h 6879021"/>
              <a:gd name="connsiteX419" fmla="*/ 4037541 w 6873065"/>
              <a:gd name="connsiteY419" fmla="*/ 1931953 h 6879021"/>
              <a:gd name="connsiteX420" fmla="*/ 4078544 w 6873065"/>
              <a:gd name="connsiteY420" fmla="*/ 1923470 h 6879021"/>
              <a:gd name="connsiteX421" fmla="*/ 4112179 w 6873065"/>
              <a:gd name="connsiteY421" fmla="*/ 1899731 h 6879021"/>
              <a:gd name="connsiteX422" fmla="*/ 4134875 w 6873065"/>
              <a:gd name="connsiteY422" fmla="*/ 1864236 h 6879021"/>
              <a:gd name="connsiteX423" fmla="*/ 4143061 w 6873065"/>
              <a:gd name="connsiteY423" fmla="*/ 1820332 h 6879021"/>
              <a:gd name="connsiteX424" fmla="*/ 4134875 w 6873065"/>
              <a:gd name="connsiteY424" fmla="*/ 1776427 h 6879021"/>
              <a:gd name="connsiteX425" fmla="*/ 4112179 w 6873065"/>
              <a:gd name="connsiteY425" fmla="*/ 1741081 h 6879021"/>
              <a:gd name="connsiteX426" fmla="*/ 4078544 w 6873065"/>
              <a:gd name="connsiteY426" fmla="*/ 1717566 h 6879021"/>
              <a:gd name="connsiteX427" fmla="*/ 4037541 w 6873065"/>
              <a:gd name="connsiteY427" fmla="*/ 1709157 h 6879021"/>
              <a:gd name="connsiteX428" fmla="*/ 2735085 w 6873065"/>
              <a:gd name="connsiteY428" fmla="*/ 821213 h 6879021"/>
              <a:gd name="connsiteX429" fmla="*/ 2822610 w 6873065"/>
              <a:gd name="connsiteY429" fmla="*/ 1138580 h 6879021"/>
              <a:gd name="connsiteX430" fmla="*/ 2647560 w 6873065"/>
              <a:gd name="connsiteY430" fmla="*/ 1138580 h 6879021"/>
              <a:gd name="connsiteX431" fmla="*/ 2735085 w 6873065"/>
              <a:gd name="connsiteY431" fmla="*/ 821213 h 6879021"/>
              <a:gd name="connsiteX432" fmla="*/ 3572908 w 6873065"/>
              <a:gd name="connsiteY432" fmla="*/ 768556 h 6879021"/>
              <a:gd name="connsiteX433" fmla="*/ 3676800 w 6873065"/>
              <a:gd name="connsiteY433" fmla="*/ 768556 h 6879021"/>
              <a:gd name="connsiteX434" fmla="*/ 3756853 w 6873065"/>
              <a:gd name="connsiteY434" fmla="*/ 793817 h 6879021"/>
              <a:gd name="connsiteX435" fmla="*/ 3789942 w 6873065"/>
              <a:gd name="connsiteY435" fmla="*/ 870313 h 6879021"/>
              <a:gd name="connsiteX436" fmla="*/ 3758632 w 6873065"/>
              <a:gd name="connsiteY436" fmla="*/ 953568 h 6879021"/>
              <a:gd name="connsiteX437" fmla="*/ 3676800 w 6873065"/>
              <a:gd name="connsiteY437" fmla="*/ 982743 h 6879021"/>
              <a:gd name="connsiteX438" fmla="*/ 3572908 w 6873065"/>
              <a:gd name="connsiteY438" fmla="*/ 982743 h 6879021"/>
              <a:gd name="connsiteX439" fmla="*/ 3572908 w 6873065"/>
              <a:gd name="connsiteY439" fmla="*/ 768556 h 6879021"/>
              <a:gd name="connsiteX440" fmla="*/ 3293256 w 6873065"/>
              <a:gd name="connsiteY440" fmla="*/ 545118 h 6879021"/>
              <a:gd name="connsiteX441" fmla="*/ 3293256 w 6873065"/>
              <a:gd name="connsiteY441" fmla="*/ 1502911 h 6879021"/>
              <a:gd name="connsiteX442" fmla="*/ 3572908 w 6873065"/>
              <a:gd name="connsiteY442" fmla="*/ 1502911 h 6879021"/>
              <a:gd name="connsiteX443" fmla="*/ 3572908 w 6873065"/>
              <a:gd name="connsiteY443" fmla="*/ 1202622 h 6879021"/>
              <a:gd name="connsiteX444" fmla="*/ 3703128 w 6873065"/>
              <a:gd name="connsiteY444" fmla="*/ 1202622 h 6879021"/>
              <a:gd name="connsiteX445" fmla="*/ 3888852 w 6873065"/>
              <a:gd name="connsiteY445" fmla="*/ 1169178 h 6879021"/>
              <a:gd name="connsiteX446" fmla="*/ 4025832 w 6873065"/>
              <a:gd name="connsiteY446" fmla="*/ 1062440 h 6879021"/>
              <a:gd name="connsiteX447" fmla="*/ 4077422 w 6873065"/>
              <a:gd name="connsiteY447" fmla="*/ 870313 h 6879021"/>
              <a:gd name="connsiteX448" fmla="*/ 4025832 w 6873065"/>
              <a:gd name="connsiteY448" fmla="*/ 682098 h 6879021"/>
              <a:gd name="connsiteX449" fmla="*/ 3888852 w 6873065"/>
              <a:gd name="connsiteY449" fmla="*/ 577851 h 6879021"/>
              <a:gd name="connsiteX450" fmla="*/ 3703128 w 6873065"/>
              <a:gd name="connsiteY450" fmla="*/ 545118 h 6879021"/>
              <a:gd name="connsiteX451" fmla="*/ 3293256 w 6873065"/>
              <a:gd name="connsiteY451" fmla="*/ 545118 h 6879021"/>
              <a:gd name="connsiteX452" fmla="*/ 2589211 w 6873065"/>
              <a:gd name="connsiteY452" fmla="*/ 545118 h 6879021"/>
              <a:gd name="connsiteX453" fmla="*/ 2260458 w 6873065"/>
              <a:gd name="connsiteY453" fmla="*/ 1502911 h 6879021"/>
              <a:gd name="connsiteX454" fmla="*/ 2550073 w 6873065"/>
              <a:gd name="connsiteY454" fmla="*/ 1502911 h 6879021"/>
              <a:gd name="connsiteX455" fmla="*/ 2592057 w 6873065"/>
              <a:gd name="connsiteY455" fmla="*/ 1357036 h 6879021"/>
              <a:gd name="connsiteX456" fmla="*/ 2882383 w 6873065"/>
              <a:gd name="connsiteY456" fmla="*/ 1357036 h 6879021"/>
              <a:gd name="connsiteX457" fmla="*/ 2924367 w 6873065"/>
              <a:gd name="connsiteY457" fmla="*/ 1502911 h 6879021"/>
              <a:gd name="connsiteX458" fmla="*/ 3216116 w 6873065"/>
              <a:gd name="connsiteY458" fmla="*/ 1502911 h 6879021"/>
              <a:gd name="connsiteX459" fmla="*/ 2882383 w 6873065"/>
              <a:gd name="connsiteY459" fmla="*/ 545118 h 6879021"/>
              <a:gd name="connsiteX460" fmla="*/ 2589211 w 6873065"/>
              <a:gd name="connsiteY460" fmla="*/ 545118 h 6879021"/>
              <a:gd name="connsiteX461" fmla="*/ 1588281 w 6873065"/>
              <a:gd name="connsiteY461" fmla="*/ 545118 h 6879021"/>
              <a:gd name="connsiteX462" fmla="*/ 1588281 w 6873065"/>
              <a:gd name="connsiteY462" fmla="*/ 1502911 h 6879021"/>
              <a:gd name="connsiteX463" fmla="*/ 2223726 w 6873065"/>
              <a:gd name="connsiteY463" fmla="*/ 1502911 h 6879021"/>
              <a:gd name="connsiteX464" fmla="*/ 2223726 w 6873065"/>
              <a:gd name="connsiteY464" fmla="*/ 1272358 h 6879021"/>
              <a:gd name="connsiteX465" fmla="*/ 1867934 w 6873065"/>
              <a:gd name="connsiteY465" fmla="*/ 1272358 h 6879021"/>
              <a:gd name="connsiteX466" fmla="*/ 1867934 w 6873065"/>
              <a:gd name="connsiteY466" fmla="*/ 545118 h 6879021"/>
              <a:gd name="connsiteX467" fmla="*/ 1588281 w 6873065"/>
              <a:gd name="connsiteY467" fmla="*/ 545118 h 6879021"/>
              <a:gd name="connsiteX468" fmla="*/ 1034929 w 6873065"/>
              <a:gd name="connsiteY468" fmla="*/ 533733 h 6879021"/>
              <a:gd name="connsiteX469" fmla="*/ 841734 w 6873065"/>
              <a:gd name="connsiteY469" fmla="*/ 560062 h 6879021"/>
              <a:gd name="connsiteX470" fmla="*/ 701196 w 6873065"/>
              <a:gd name="connsiteY470" fmla="*/ 647587 h 6879021"/>
              <a:gd name="connsiteX471" fmla="*/ 648538 w 6873065"/>
              <a:gd name="connsiteY471" fmla="*/ 814809 h 6879021"/>
              <a:gd name="connsiteX472" fmla="*/ 694080 w 6873065"/>
              <a:gd name="connsiteY472" fmla="*/ 970646 h 6879021"/>
              <a:gd name="connsiteX473" fmla="*/ 815049 w 6873065"/>
              <a:gd name="connsiteY473" fmla="*/ 1063864 h 6879021"/>
              <a:gd name="connsiteX474" fmla="*/ 979425 w 6873065"/>
              <a:gd name="connsiteY474" fmla="*/ 1127195 h 6879021"/>
              <a:gd name="connsiteX475" fmla="*/ 1095058 w 6873065"/>
              <a:gd name="connsiteY475" fmla="*/ 1168111 h 6879021"/>
              <a:gd name="connsiteX476" fmla="*/ 1145936 w 6873065"/>
              <a:gd name="connsiteY476" fmla="*/ 1199776 h 6879021"/>
              <a:gd name="connsiteX477" fmla="*/ 1158744 w 6873065"/>
              <a:gd name="connsiteY477" fmla="*/ 1234644 h 6879021"/>
              <a:gd name="connsiteX478" fmla="*/ 1146292 w 6873065"/>
              <a:gd name="connsiteY478" fmla="*/ 1267377 h 6879021"/>
              <a:gd name="connsiteX479" fmla="*/ 1108578 w 6873065"/>
              <a:gd name="connsiteY479" fmla="*/ 1287657 h 6879021"/>
              <a:gd name="connsiteX480" fmla="*/ 1043468 w 6873065"/>
              <a:gd name="connsiteY480" fmla="*/ 1294417 h 6879021"/>
              <a:gd name="connsiteX481" fmla="*/ 978713 w 6873065"/>
              <a:gd name="connsiteY481" fmla="*/ 1285166 h 6879021"/>
              <a:gd name="connsiteX482" fmla="*/ 938153 w 6873065"/>
              <a:gd name="connsiteY482" fmla="*/ 1255280 h 6879021"/>
              <a:gd name="connsiteX483" fmla="*/ 921075 w 6873065"/>
              <a:gd name="connsiteY483" fmla="*/ 1199776 h 6879021"/>
              <a:gd name="connsiteX484" fmla="*/ 632172 w 6873065"/>
              <a:gd name="connsiteY484" fmla="*/ 1199776 h 6879021"/>
              <a:gd name="connsiteX485" fmla="*/ 688031 w 6873065"/>
              <a:gd name="connsiteY485" fmla="*/ 1383009 h 6879021"/>
              <a:gd name="connsiteX486" fmla="*/ 833550 w 6873065"/>
              <a:gd name="connsiteY486" fmla="*/ 1484054 h 6879021"/>
              <a:gd name="connsiteX487" fmla="*/ 1040621 w 6873065"/>
              <a:gd name="connsiteY487" fmla="*/ 1515720 h 6879021"/>
              <a:gd name="connsiteX488" fmla="*/ 1245913 w 6873065"/>
              <a:gd name="connsiteY488" fmla="*/ 1487256 h 6879021"/>
              <a:gd name="connsiteX489" fmla="*/ 1394279 w 6873065"/>
              <a:gd name="connsiteY489" fmla="*/ 1393683 h 6879021"/>
              <a:gd name="connsiteX490" fmla="*/ 1449782 w 6873065"/>
              <a:gd name="connsiteY490" fmla="*/ 1218989 h 6879021"/>
              <a:gd name="connsiteX491" fmla="*/ 1415626 w 6873065"/>
              <a:gd name="connsiteY491" fmla="*/ 1064219 h 6879021"/>
              <a:gd name="connsiteX492" fmla="*/ 1311735 w 6873065"/>
              <a:gd name="connsiteY492" fmla="*/ 968867 h 6879021"/>
              <a:gd name="connsiteX493" fmla="*/ 1135262 w 6873065"/>
              <a:gd name="connsiteY493" fmla="*/ 898064 h 6879021"/>
              <a:gd name="connsiteX494" fmla="*/ 1006465 w 6873065"/>
              <a:gd name="connsiteY494" fmla="*/ 853235 h 6879021"/>
              <a:gd name="connsiteX495" fmla="*/ 951673 w 6873065"/>
              <a:gd name="connsiteY495" fmla="*/ 822992 h 6879021"/>
              <a:gd name="connsiteX496" fmla="*/ 938865 w 6873065"/>
              <a:gd name="connsiteY496" fmla="*/ 794885 h 6879021"/>
              <a:gd name="connsiteX497" fmla="*/ 966261 w 6873065"/>
              <a:gd name="connsiteY497" fmla="*/ 759305 h 6879021"/>
              <a:gd name="connsiteX498" fmla="*/ 1034929 w 6873065"/>
              <a:gd name="connsiteY498" fmla="*/ 746497 h 6879021"/>
              <a:gd name="connsiteX499" fmla="*/ 1108222 w 6873065"/>
              <a:gd name="connsiteY499" fmla="*/ 766421 h 6879021"/>
              <a:gd name="connsiteX500" fmla="*/ 1135262 w 6873065"/>
              <a:gd name="connsiteY500" fmla="*/ 824060 h 6879021"/>
              <a:gd name="connsiteX501" fmla="*/ 1424165 w 6873065"/>
              <a:gd name="connsiteY501" fmla="*/ 824060 h 6879021"/>
              <a:gd name="connsiteX502" fmla="*/ 1371864 w 6873065"/>
              <a:gd name="connsiteY502" fmla="*/ 657549 h 6879021"/>
              <a:gd name="connsiteX503" fmla="*/ 1231326 w 6873065"/>
              <a:gd name="connsiteY503" fmla="*/ 563620 h 6879021"/>
              <a:gd name="connsiteX504" fmla="*/ 1034929 w 6873065"/>
              <a:gd name="connsiteY504" fmla="*/ 533733 h 6879021"/>
              <a:gd name="connsiteX505" fmla="*/ 6873065 w 6873065"/>
              <a:gd name="connsiteY505" fmla="*/ 0 h 6879021"/>
              <a:gd name="connsiteX506" fmla="*/ 6126830 w 6873065"/>
              <a:gd name="connsiteY506" fmla="*/ 6879021 h 6879021"/>
              <a:gd name="connsiteX507" fmla="*/ 20320 w 6873065"/>
              <a:gd name="connsiteY507" fmla="*/ 6868510 h 6879021"/>
              <a:gd name="connsiteX508" fmla="*/ 0 w 6873065"/>
              <a:gd name="connsiteY508" fmla="*/ 5423 h 6879021"/>
              <a:gd name="connsiteX509" fmla="*/ 6873065 w 6873065"/>
              <a:gd name="connsiteY509" fmla="*/ 0 h 6879021"/>
              <a:gd name="connsiteX0" fmla="*/ 2287707 w 6884506"/>
              <a:gd name="connsiteY0" fmla="*/ 1964753 h 6885209"/>
              <a:gd name="connsiteX1" fmla="*/ 2287707 w 6884506"/>
              <a:gd name="connsiteY1" fmla="*/ 2008034 h 6885209"/>
              <a:gd name="connsiteX2" fmla="*/ 2258415 w 6884506"/>
              <a:gd name="connsiteY2" fmla="*/ 2034046 h 6885209"/>
              <a:gd name="connsiteX3" fmla="*/ 2219069 w 6884506"/>
              <a:gd name="connsiteY3" fmla="*/ 2044320 h 6885209"/>
              <a:gd name="connsiteX4" fmla="*/ 2189231 w 6884506"/>
              <a:gd name="connsiteY4" fmla="*/ 2034811 h 6885209"/>
              <a:gd name="connsiteX5" fmla="*/ 2179066 w 6884506"/>
              <a:gd name="connsiteY5" fmla="*/ 2009346 h 6885209"/>
              <a:gd name="connsiteX6" fmla="*/ 2204314 w 6884506"/>
              <a:gd name="connsiteY6" fmla="*/ 1975682 h 6885209"/>
              <a:gd name="connsiteX7" fmla="*/ 2287707 w 6884506"/>
              <a:gd name="connsiteY7" fmla="*/ 1964753 h 6885209"/>
              <a:gd name="connsiteX8" fmla="*/ 1070227 w 6884506"/>
              <a:gd name="connsiteY8" fmla="*/ 1880377 h 6885209"/>
              <a:gd name="connsiteX9" fmla="*/ 1107825 w 6884506"/>
              <a:gd name="connsiteY9" fmla="*/ 1890978 h 6885209"/>
              <a:gd name="connsiteX10" fmla="*/ 1127935 w 6884506"/>
              <a:gd name="connsiteY10" fmla="*/ 1920160 h 6885209"/>
              <a:gd name="connsiteX11" fmla="*/ 1134056 w 6884506"/>
              <a:gd name="connsiteY11" fmla="*/ 1962348 h 6885209"/>
              <a:gd name="connsiteX12" fmla="*/ 1127935 w 6884506"/>
              <a:gd name="connsiteY12" fmla="*/ 2003771 h 6885209"/>
              <a:gd name="connsiteX13" fmla="*/ 1107825 w 6884506"/>
              <a:gd name="connsiteY13" fmla="*/ 2032407 h 6885209"/>
              <a:gd name="connsiteX14" fmla="*/ 1070227 w 6884506"/>
              <a:gd name="connsiteY14" fmla="*/ 2042790 h 6885209"/>
              <a:gd name="connsiteX15" fmla="*/ 1033832 w 6884506"/>
              <a:gd name="connsiteY15" fmla="*/ 2032407 h 6885209"/>
              <a:gd name="connsiteX16" fmla="*/ 1014486 w 6884506"/>
              <a:gd name="connsiteY16" fmla="*/ 2003771 h 6885209"/>
              <a:gd name="connsiteX17" fmla="*/ 1008584 w 6884506"/>
              <a:gd name="connsiteY17" fmla="*/ 1962348 h 6885209"/>
              <a:gd name="connsiteX18" fmla="*/ 1014486 w 6884506"/>
              <a:gd name="connsiteY18" fmla="*/ 1920160 h 6885209"/>
              <a:gd name="connsiteX19" fmla="*/ 1033832 w 6884506"/>
              <a:gd name="connsiteY19" fmla="*/ 1890978 h 6885209"/>
              <a:gd name="connsiteX20" fmla="*/ 1070227 w 6884506"/>
              <a:gd name="connsiteY20" fmla="*/ 1880377 h 6885209"/>
              <a:gd name="connsiteX21" fmla="*/ 3478559 w 6884506"/>
              <a:gd name="connsiteY21" fmla="*/ 1855457 h 6885209"/>
              <a:gd name="connsiteX22" fmla="*/ 3478559 w 6884506"/>
              <a:gd name="connsiteY22" fmla="*/ 2068365 h 6885209"/>
              <a:gd name="connsiteX23" fmla="*/ 3515064 w 6884506"/>
              <a:gd name="connsiteY23" fmla="*/ 2068365 h 6885209"/>
              <a:gd name="connsiteX24" fmla="*/ 3515064 w 6884506"/>
              <a:gd name="connsiteY24" fmla="*/ 1855457 h 6885209"/>
              <a:gd name="connsiteX25" fmla="*/ 3478559 w 6884506"/>
              <a:gd name="connsiteY25" fmla="*/ 1855457 h 6885209"/>
              <a:gd name="connsiteX26" fmla="*/ 1478309 w 6884506"/>
              <a:gd name="connsiteY26" fmla="*/ 1855457 h 6885209"/>
              <a:gd name="connsiteX27" fmla="*/ 1478309 w 6884506"/>
              <a:gd name="connsiteY27" fmla="*/ 2068365 h 6885209"/>
              <a:gd name="connsiteX28" fmla="*/ 1514814 w 6884506"/>
              <a:gd name="connsiteY28" fmla="*/ 2068365 h 6885209"/>
              <a:gd name="connsiteX29" fmla="*/ 1514814 w 6884506"/>
              <a:gd name="connsiteY29" fmla="*/ 1855457 h 6885209"/>
              <a:gd name="connsiteX30" fmla="*/ 1478309 w 6884506"/>
              <a:gd name="connsiteY30" fmla="*/ 1855457 h 6885209"/>
              <a:gd name="connsiteX31" fmla="*/ 2494791 w 6884506"/>
              <a:gd name="connsiteY31" fmla="*/ 1852834 h 6885209"/>
              <a:gd name="connsiteX32" fmla="*/ 2453259 w 6884506"/>
              <a:gd name="connsiteY32" fmla="*/ 1863982 h 6885209"/>
              <a:gd name="connsiteX33" fmla="*/ 2428339 w 6884506"/>
              <a:gd name="connsiteY33" fmla="*/ 1891743 h 6885209"/>
              <a:gd name="connsiteX34" fmla="*/ 2427028 w 6884506"/>
              <a:gd name="connsiteY34" fmla="*/ 1855457 h 6885209"/>
              <a:gd name="connsiteX35" fmla="*/ 2392709 w 6884506"/>
              <a:gd name="connsiteY35" fmla="*/ 1855457 h 6885209"/>
              <a:gd name="connsiteX36" fmla="*/ 2392709 w 6884506"/>
              <a:gd name="connsiteY36" fmla="*/ 2068365 h 6885209"/>
              <a:gd name="connsiteX37" fmla="*/ 2429214 w 6884506"/>
              <a:gd name="connsiteY37" fmla="*/ 2068365 h 6885209"/>
              <a:gd name="connsiteX38" fmla="*/ 2429214 w 6884506"/>
              <a:gd name="connsiteY38" fmla="*/ 1918849 h 6885209"/>
              <a:gd name="connsiteX39" fmla="*/ 2445171 w 6884506"/>
              <a:gd name="connsiteY39" fmla="*/ 1901908 h 6885209"/>
              <a:gd name="connsiteX40" fmla="*/ 2466156 w 6884506"/>
              <a:gd name="connsiteY40" fmla="*/ 1890432 h 6885209"/>
              <a:gd name="connsiteX41" fmla="*/ 2494135 w 6884506"/>
              <a:gd name="connsiteY41" fmla="*/ 1886279 h 6885209"/>
              <a:gd name="connsiteX42" fmla="*/ 2499163 w 6884506"/>
              <a:gd name="connsiteY42" fmla="*/ 1886279 h 6885209"/>
              <a:gd name="connsiteX43" fmla="*/ 2499163 w 6884506"/>
              <a:gd name="connsiteY43" fmla="*/ 1852834 h 6885209"/>
              <a:gd name="connsiteX44" fmla="*/ 2494791 w 6884506"/>
              <a:gd name="connsiteY44" fmla="*/ 1852834 h 6885209"/>
              <a:gd name="connsiteX45" fmla="*/ 1342141 w 6884506"/>
              <a:gd name="connsiteY45" fmla="*/ 1852397 h 6885209"/>
              <a:gd name="connsiteX46" fmla="*/ 1295144 w 6884506"/>
              <a:gd name="connsiteY46" fmla="*/ 1863873 h 6885209"/>
              <a:gd name="connsiteX47" fmla="*/ 1266946 w 6884506"/>
              <a:gd name="connsiteY47" fmla="*/ 1888246 h 6885209"/>
              <a:gd name="connsiteX48" fmla="*/ 1265634 w 6884506"/>
              <a:gd name="connsiteY48" fmla="*/ 1855457 h 6885209"/>
              <a:gd name="connsiteX49" fmla="*/ 1230659 w 6884506"/>
              <a:gd name="connsiteY49" fmla="*/ 1855457 h 6885209"/>
              <a:gd name="connsiteX50" fmla="*/ 1230659 w 6884506"/>
              <a:gd name="connsiteY50" fmla="*/ 2068365 h 6885209"/>
              <a:gd name="connsiteX51" fmla="*/ 1267164 w 6884506"/>
              <a:gd name="connsiteY51" fmla="*/ 2068365 h 6885209"/>
              <a:gd name="connsiteX52" fmla="*/ 1267164 w 6884506"/>
              <a:gd name="connsiteY52" fmla="*/ 1917537 h 6885209"/>
              <a:gd name="connsiteX53" fmla="*/ 1293176 w 6884506"/>
              <a:gd name="connsiteY53" fmla="*/ 1893820 h 6885209"/>
              <a:gd name="connsiteX54" fmla="*/ 1333179 w 6884506"/>
              <a:gd name="connsiteY54" fmla="*/ 1883000 h 6885209"/>
              <a:gd name="connsiteX55" fmla="*/ 1357552 w 6884506"/>
              <a:gd name="connsiteY55" fmla="*/ 1889885 h 6885209"/>
              <a:gd name="connsiteX56" fmla="*/ 1369246 w 6884506"/>
              <a:gd name="connsiteY56" fmla="*/ 1908794 h 6885209"/>
              <a:gd name="connsiteX57" fmla="*/ 1372525 w 6884506"/>
              <a:gd name="connsiteY57" fmla="*/ 1936336 h 6885209"/>
              <a:gd name="connsiteX58" fmla="*/ 1372525 w 6884506"/>
              <a:gd name="connsiteY58" fmla="*/ 2068365 h 6885209"/>
              <a:gd name="connsiteX59" fmla="*/ 1409030 w 6884506"/>
              <a:gd name="connsiteY59" fmla="*/ 2068365 h 6885209"/>
              <a:gd name="connsiteX60" fmla="*/ 1409030 w 6884506"/>
              <a:gd name="connsiteY60" fmla="*/ 1931090 h 6885209"/>
              <a:gd name="connsiteX61" fmla="*/ 1393073 w 6884506"/>
              <a:gd name="connsiteY61" fmla="*/ 1873054 h 6885209"/>
              <a:gd name="connsiteX62" fmla="*/ 1342141 w 6884506"/>
              <a:gd name="connsiteY62" fmla="*/ 1852397 h 6885209"/>
              <a:gd name="connsiteX63" fmla="*/ 3656344 w 6884506"/>
              <a:gd name="connsiteY63" fmla="*/ 1851741 h 6885209"/>
              <a:gd name="connsiteX64" fmla="*/ 3624648 w 6884506"/>
              <a:gd name="connsiteY64" fmla="*/ 1855348 h 6885209"/>
              <a:gd name="connsiteX65" fmla="*/ 3599182 w 6884506"/>
              <a:gd name="connsiteY65" fmla="*/ 1866168 h 6885209"/>
              <a:gd name="connsiteX66" fmla="*/ 3582350 w 6884506"/>
              <a:gd name="connsiteY66" fmla="*/ 1884202 h 6885209"/>
              <a:gd name="connsiteX67" fmla="*/ 3576339 w 6884506"/>
              <a:gd name="connsiteY67" fmla="*/ 1909231 h 6885209"/>
              <a:gd name="connsiteX68" fmla="*/ 3584864 w 6884506"/>
              <a:gd name="connsiteY68" fmla="*/ 1939287 h 6885209"/>
              <a:gd name="connsiteX69" fmla="*/ 3610439 w 6884506"/>
              <a:gd name="connsiteY69" fmla="*/ 1958960 h 6885209"/>
              <a:gd name="connsiteX70" fmla="*/ 3652409 w 6884506"/>
              <a:gd name="connsiteY70" fmla="*/ 1972622 h 6885209"/>
              <a:gd name="connsiteX71" fmla="*/ 3695144 w 6884506"/>
              <a:gd name="connsiteY71" fmla="*/ 1987486 h 6885209"/>
              <a:gd name="connsiteX72" fmla="*/ 3707275 w 6884506"/>
              <a:gd name="connsiteY72" fmla="*/ 2010876 h 6885209"/>
              <a:gd name="connsiteX73" fmla="*/ 3693832 w 6884506"/>
              <a:gd name="connsiteY73" fmla="*/ 2037216 h 6885209"/>
              <a:gd name="connsiteX74" fmla="*/ 3659623 w 6884506"/>
              <a:gd name="connsiteY74" fmla="*/ 2045194 h 6885209"/>
              <a:gd name="connsiteX75" fmla="*/ 3621041 w 6884506"/>
              <a:gd name="connsiteY75" fmla="*/ 2035030 h 6885209"/>
              <a:gd name="connsiteX76" fmla="*/ 3605630 w 6884506"/>
              <a:gd name="connsiteY76" fmla="*/ 1999946 h 6885209"/>
              <a:gd name="connsiteX77" fmla="*/ 3570437 w 6884506"/>
              <a:gd name="connsiteY77" fmla="*/ 1999946 h 6885209"/>
              <a:gd name="connsiteX78" fmla="*/ 3577323 w 6884506"/>
              <a:gd name="connsiteY78" fmla="*/ 2033500 h 6885209"/>
              <a:gd name="connsiteX79" fmla="*/ 3596450 w 6884506"/>
              <a:gd name="connsiteY79" fmla="*/ 2055905 h 6885209"/>
              <a:gd name="connsiteX80" fmla="*/ 3624757 w 6884506"/>
              <a:gd name="connsiteY80" fmla="*/ 2068365 h 6885209"/>
              <a:gd name="connsiteX81" fmla="*/ 3658748 w 6884506"/>
              <a:gd name="connsiteY81" fmla="*/ 2072300 h 6885209"/>
              <a:gd name="connsiteX82" fmla="*/ 3692083 w 6884506"/>
              <a:gd name="connsiteY82" fmla="*/ 2068584 h 6885209"/>
              <a:gd name="connsiteX83" fmla="*/ 3718970 w 6884506"/>
              <a:gd name="connsiteY83" fmla="*/ 2057108 h 6885209"/>
              <a:gd name="connsiteX84" fmla="*/ 3736895 w 6884506"/>
              <a:gd name="connsiteY84" fmla="*/ 2037216 h 6885209"/>
              <a:gd name="connsiteX85" fmla="*/ 3743343 w 6884506"/>
              <a:gd name="connsiteY85" fmla="*/ 2008471 h 6885209"/>
              <a:gd name="connsiteX86" fmla="*/ 3735146 w 6884506"/>
              <a:gd name="connsiteY86" fmla="*/ 1976885 h 6885209"/>
              <a:gd name="connsiteX87" fmla="*/ 3710773 w 6884506"/>
              <a:gd name="connsiteY87" fmla="*/ 1956665 h 6885209"/>
              <a:gd name="connsiteX88" fmla="*/ 3670771 w 6884506"/>
              <a:gd name="connsiteY88" fmla="*/ 1943112 h 6885209"/>
              <a:gd name="connsiteX89" fmla="*/ 3636015 w 6884506"/>
              <a:gd name="connsiteY89" fmla="*/ 1933166 h 6885209"/>
              <a:gd name="connsiteX90" fmla="*/ 3617653 w 6884506"/>
              <a:gd name="connsiteY90" fmla="*/ 1922565 h 6885209"/>
              <a:gd name="connsiteX91" fmla="*/ 3612188 w 6884506"/>
              <a:gd name="connsiteY91" fmla="*/ 1908138 h 6885209"/>
              <a:gd name="connsiteX92" fmla="*/ 3624429 w 6884506"/>
              <a:gd name="connsiteY92" fmla="*/ 1886279 h 6885209"/>
              <a:gd name="connsiteX93" fmla="*/ 3656344 w 6884506"/>
              <a:gd name="connsiteY93" fmla="*/ 1879284 h 6885209"/>
              <a:gd name="connsiteX94" fmla="*/ 3689351 w 6884506"/>
              <a:gd name="connsiteY94" fmla="*/ 1888683 h 6885209"/>
              <a:gd name="connsiteX95" fmla="*/ 3702904 w 6884506"/>
              <a:gd name="connsiteY95" fmla="*/ 1920816 h 6885209"/>
              <a:gd name="connsiteX96" fmla="*/ 3738315 w 6884506"/>
              <a:gd name="connsiteY96" fmla="*/ 1920816 h 6885209"/>
              <a:gd name="connsiteX97" fmla="*/ 3731758 w 6884506"/>
              <a:gd name="connsiteY97" fmla="*/ 1889339 h 6885209"/>
              <a:gd name="connsiteX98" fmla="*/ 3713942 w 6884506"/>
              <a:gd name="connsiteY98" fmla="*/ 1867917 h 6885209"/>
              <a:gd name="connsiteX99" fmla="*/ 3687930 w 6884506"/>
              <a:gd name="connsiteY99" fmla="*/ 1855676 h 6885209"/>
              <a:gd name="connsiteX100" fmla="*/ 3656344 w 6884506"/>
              <a:gd name="connsiteY100" fmla="*/ 1851741 h 6885209"/>
              <a:gd name="connsiteX101" fmla="*/ 3332494 w 6884506"/>
              <a:gd name="connsiteY101" fmla="*/ 1851741 h 6885209"/>
              <a:gd name="connsiteX102" fmla="*/ 3300798 w 6884506"/>
              <a:gd name="connsiteY102" fmla="*/ 1855348 h 6885209"/>
              <a:gd name="connsiteX103" fmla="*/ 3275332 w 6884506"/>
              <a:gd name="connsiteY103" fmla="*/ 1866168 h 6885209"/>
              <a:gd name="connsiteX104" fmla="*/ 3258500 w 6884506"/>
              <a:gd name="connsiteY104" fmla="*/ 1884202 h 6885209"/>
              <a:gd name="connsiteX105" fmla="*/ 3252489 w 6884506"/>
              <a:gd name="connsiteY105" fmla="*/ 1909231 h 6885209"/>
              <a:gd name="connsiteX106" fmla="*/ 3261015 w 6884506"/>
              <a:gd name="connsiteY106" fmla="*/ 1939287 h 6885209"/>
              <a:gd name="connsiteX107" fmla="*/ 3286589 w 6884506"/>
              <a:gd name="connsiteY107" fmla="*/ 1958960 h 6885209"/>
              <a:gd name="connsiteX108" fmla="*/ 3328559 w 6884506"/>
              <a:gd name="connsiteY108" fmla="*/ 1972622 h 6885209"/>
              <a:gd name="connsiteX109" fmla="*/ 3371294 w 6884506"/>
              <a:gd name="connsiteY109" fmla="*/ 1987486 h 6885209"/>
              <a:gd name="connsiteX110" fmla="*/ 3383425 w 6884506"/>
              <a:gd name="connsiteY110" fmla="*/ 2010876 h 6885209"/>
              <a:gd name="connsiteX111" fmla="*/ 3369982 w 6884506"/>
              <a:gd name="connsiteY111" fmla="*/ 2037216 h 6885209"/>
              <a:gd name="connsiteX112" fmla="*/ 3335773 w 6884506"/>
              <a:gd name="connsiteY112" fmla="*/ 2045194 h 6885209"/>
              <a:gd name="connsiteX113" fmla="*/ 3297191 w 6884506"/>
              <a:gd name="connsiteY113" fmla="*/ 2035030 h 6885209"/>
              <a:gd name="connsiteX114" fmla="*/ 3281781 w 6884506"/>
              <a:gd name="connsiteY114" fmla="*/ 1999946 h 6885209"/>
              <a:gd name="connsiteX115" fmla="*/ 3246587 w 6884506"/>
              <a:gd name="connsiteY115" fmla="*/ 1999946 h 6885209"/>
              <a:gd name="connsiteX116" fmla="*/ 3253473 w 6884506"/>
              <a:gd name="connsiteY116" fmla="*/ 2033500 h 6885209"/>
              <a:gd name="connsiteX117" fmla="*/ 3272600 w 6884506"/>
              <a:gd name="connsiteY117" fmla="*/ 2055905 h 6885209"/>
              <a:gd name="connsiteX118" fmla="*/ 3300907 w 6884506"/>
              <a:gd name="connsiteY118" fmla="*/ 2068365 h 6885209"/>
              <a:gd name="connsiteX119" fmla="*/ 3334898 w 6884506"/>
              <a:gd name="connsiteY119" fmla="*/ 2072300 h 6885209"/>
              <a:gd name="connsiteX120" fmla="*/ 3368233 w 6884506"/>
              <a:gd name="connsiteY120" fmla="*/ 2068584 h 6885209"/>
              <a:gd name="connsiteX121" fmla="*/ 3395120 w 6884506"/>
              <a:gd name="connsiteY121" fmla="*/ 2057108 h 6885209"/>
              <a:gd name="connsiteX122" fmla="*/ 3413045 w 6884506"/>
              <a:gd name="connsiteY122" fmla="*/ 2037216 h 6885209"/>
              <a:gd name="connsiteX123" fmla="*/ 3419493 w 6884506"/>
              <a:gd name="connsiteY123" fmla="*/ 2008471 h 6885209"/>
              <a:gd name="connsiteX124" fmla="*/ 3411296 w 6884506"/>
              <a:gd name="connsiteY124" fmla="*/ 1976885 h 6885209"/>
              <a:gd name="connsiteX125" fmla="*/ 3386923 w 6884506"/>
              <a:gd name="connsiteY125" fmla="*/ 1956665 h 6885209"/>
              <a:gd name="connsiteX126" fmla="*/ 3346921 w 6884506"/>
              <a:gd name="connsiteY126" fmla="*/ 1943112 h 6885209"/>
              <a:gd name="connsiteX127" fmla="*/ 3312165 w 6884506"/>
              <a:gd name="connsiteY127" fmla="*/ 1933166 h 6885209"/>
              <a:gd name="connsiteX128" fmla="*/ 3293803 w 6884506"/>
              <a:gd name="connsiteY128" fmla="*/ 1922565 h 6885209"/>
              <a:gd name="connsiteX129" fmla="*/ 3288338 w 6884506"/>
              <a:gd name="connsiteY129" fmla="*/ 1908138 h 6885209"/>
              <a:gd name="connsiteX130" fmla="*/ 3300579 w 6884506"/>
              <a:gd name="connsiteY130" fmla="*/ 1886279 h 6885209"/>
              <a:gd name="connsiteX131" fmla="*/ 3332494 w 6884506"/>
              <a:gd name="connsiteY131" fmla="*/ 1879284 h 6885209"/>
              <a:gd name="connsiteX132" fmla="*/ 3365501 w 6884506"/>
              <a:gd name="connsiteY132" fmla="*/ 1888683 h 6885209"/>
              <a:gd name="connsiteX133" fmla="*/ 3379054 w 6884506"/>
              <a:gd name="connsiteY133" fmla="*/ 1920816 h 6885209"/>
              <a:gd name="connsiteX134" fmla="*/ 3414466 w 6884506"/>
              <a:gd name="connsiteY134" fmla="*/ 1920816 h 6885209"/>
              <a:gd name="connsiteX135" fmla="*/ 3407908 w 6884506"/>
              <a:gd name="connsiteY135" fmla="*/ 1889339 h 6885209"/>
              <a:gd name="connsiteX136" fmla="*/ 3390092 w 6884506"/>
              <a:gd name="connsiteY136" fmla="*/ 1867917 h 6885209"/>
              <a:gd name="connsiteX137" fmla="*/ 3364080 w 6884506"/>
              <a:gd name="connsiteY137" fmla="*/ 1855676 h 6885209"/>
              <a:gd name="connsiteX138" fmla="*/ 3332494 w 6884506"/>
              <a:gd name="connsiteY138" fmla="*/ 1851741 h 6885209"/>
              <a:gd name="connsiteX139" fmla="*/ 3113419 w 6884506"/>
              <a:gd name="connsiteY139" fmla="*/ 1851741 h 6885209"/>
              <a:gd name="connsiteX140" fmla="*/ 3081723 w 6884506"/>
              <a:gd name="connsiteY140" fmla="*/ 1855348 h 6885209"/>
              <a:gd name="connsiteX141" fmla="*/ 3056257 w 6884506"/>
              <a:gd name="connsiteY141" fmla="*/ 1866168 h 6885209"/>
              <a:gd name="connsiteX142" fmla="*/ 3039426 w 6884506"/>
              <a:gd name="connsiteY142" fmla="*/ 1884202 h 6885209"/>
              <a:gd name="connsiteX143" fmla="*/ 3033414 w 6884506"/>
              <a:gd name="connsiteY143" fmla="*/ 1909231 h 6885209"/>
              <a:gd name="connsiteX144" fmla="*/ 3041939 w 6884506"/>
              <a:gd name="connsiteY144" fmla="*/ 1939287 h 6885209"/>
              <a:gd name="connsiteX145" fmla="*/ 3067514 w 6884506"/>
              <a:gd name="connsiteY145" fmla="*/ 1958960 h 6885209"/>
              <a:gd name="connsiteX146" fmla="*/ 3109484 w 6884506"/>
              <a:gd name="connsiteY146" fmla="*/ 1972622 h 6885209"/>
              <a:gd name="connsiteX147" fmla="*/ 3152219 w 6884506"/>
              <a:gd name="connsiteY147" fmla="*/ 1987486 h 6885209"/>
              <a:gd name="connsiteX148" fmla="*/ 3164350 w 6884506"/>
              <a:gd name="connsiteY148" fmla="*/ 2010876 h 6885209"/>
              <a:gd name="connsiteX149" fmla="*/ 3150907 w 6884506"/>
              <a:gd name="connsiteY149" fmla="*/ 2037216 h 6885209"/>
              <a:gd name="connsiteX150" fmla="*/ 3116698 w 6884506"/>
              <a:gd name="connsiteY150" fmla="*/ 2045194 h 6885209"/>
              <a:gd name="connsiteX151" fmla="*/ 3078116 w 6884506"/>
              <a:gd name="connsiteY151" fmla="*/ 2035030 h 6885209"/>
              <a:gd name="connsiteX152" fmla="*/ 3062705 w 6884506"/>
              <a:gd name="connsiteY152" fmla="*/ 1999946 h 6885209"/>
              <a:gd name="connsiteX153" fmla="*/ 3027512 w 6884506"/>
              <a:gd name="connsiteY153" fmla="*/ 1999946 h 6885209"/>
              <a:gd name="connsiteX154" fmla="*/ 3034398 w 6884506"/>
              <a:gd name="connsiteY154" fmla="*/ 2033500 h 6885209"/>
              <a:gd name="connsiteX155" fmla="*/ 3053525 w 6884506"/>
              <a:gd name="connsiteY155" fmla="*/ 2055905 h 6885209"/>
              <a:gd name="connsiteX156" fmla="*/ 3081832 w 6884506"/>
              <a:gd name="connsiteY156" fmla="*/ 2068365 h 6885209"/>
              <a:gd name="connsiteX157" fmla="*/ 3115823 w 6884506"/>
              <a:gd name="connsiteY157" fmla="*/ 2072300 h 6885209"/>
              <a:gd name="connsiteX158" fmla="*/ 3149158 w 6884506"/>
              <a:gd name="connsiteY158" fmla="*/ 2068584 h 6885209"/>
              <a:gd name="connsiteX159" fmla="*/ 3176045 w 6884506"/>
              <a:gd name="connsiteY159" fmla="*/ 2057108 h 6885209"/>
              <a:gd name="connsiteX160" fmla="*/ 3193970 w 6884506"/>
              <a:gd name="connsiteY160" fmla="*/ 2037216 h 6885209"/>
              <a:gd name="connsiteX161" fmla="*/ 3200418 w 6884506"/>
              <a:gd name="connsiteY161" fmla="*/ 2008471 h 6885209"/>
              <a:gd name="connsiteX162" fmla="*/ 3192221 w 6884506"/>
              <a:gd name="connsiteY162" fmla="*/ 1976885 h 6885209"/>
              <a:gd name="connsiteX163" fmla="*/ 3167848 w 6884506"/>
              <a:gd name="connsiteY163" fmla="*/ 1956665 h 6885209"/>
              <a:gd name="connsiteX164" fmla="*/ 3127846 w 6884506"/>
              <a:gd name="connsiteY164" fmla="*/ 1943112 h 6885209"/>
              <a:gd name="connsiteX165" fmla="*/ 3093090 w 6884506"/>
              <a:gd name="connsiteY165" fmla="*/ 1933166 h 6885209"/>
              <a:gd name="connsiteX166" fmla="*/ 3074728 w 6884506"/>
              <a:gd name="connsiteY166" fmla="*/ 1922565 h 6885209"/>
              <a:gd name="connsiteX167" fmla="*/ 3069263 w 6884506"/>
              <a:gd name="connsiteY167" fmla="*/ 1908138 h 6885209"/>
              <a:gd name="connsiteX168" fmla="*/ 3081504 w 6884506"/>
              <a:gd name="connsiteY168" fmla="*/ 1886279 h 6885209"/>
              <a:gd name="connsiteX169" fmla="*/ 3113419 w 6884506"/>
              <a:gd name="connsiteY169" fmla="*/ 1879284 h 6885209"/>
              <a:gd name="connsiteX170" fmla="*/ 3146426 w 6884506"/>
              <a:gd name="connsiteY170" fmla="*/ 1888683 h 6885209"/>
              <a:gd name="connsiteX171" fmla="*/ 3159979 w 6884506"/>
              <a:gd name="connsiteY171" fmla="*/ 1920816 h 6885209"/>
              <a:gd name="connsiteX172" fmla="*/ 3195390 w 6884506"/>
              <a:gd name="connsiteY172" fmla="*/ 1920816 h 6885209"/>
              <a:gd name="connsiteX173" fmla="*/ 3188833 w 6884506"/>
              <a:gd name="connsiteY173" fmla="*/ 1889339 h 6885209"/>
              <a:gd name="connsiteX174" fmla="*/ 3171018 w 6884506"/>
              <a:gd name="connsiteY174" fmla="*/ 1867917 h 6885209"/>
              <a:gd name="connsiteX175" fmla="*/ 3145005 w 6884506"/>
              <a:gd name="connsiteY175" fmla="*/ 1855676 h 6885209"/>
              <a:gd name="connsiteX176" fmla="*/ 3113419 w 6884506"/>
              <a:gd name="connsiteY176" fmla="*/ 1851741 h 6885209"/>
              <a:gd name="connsiteX177" fmla="*/ 2240053 w 6884506"/>
              <a:gd name="connsiteY177" fmla="*/ 1851741 h 6885209"/>
              <a:gd name="connsiteX178" fmla="*/ 2194696 w 6884506"/>
              <a:gd name="connsiteY178" fmla="*/ 1859173 h 6885209"/>
              <a:gd name="connsiteX179" fmla="*/ 2163656 w 6884506"/>
              <a:gd name="connsiteY179" fmla="*/ 1882781 h 6885209"/>
              <a:gd name="connsiteX180" fmla="*/ 2152399 w 6884506"/>
              <a:gd name="connsiteY180" fmla="*/ 1925188 h 6885209"/>
              <a:gd name="connsiteX181" fmla="*/ 2187810 w 6884506"/>
              <a:gd name="connsiteY181" fmla="*/ 1925188 h 6885209"/>
              <a:gd name="connsiteX182" fmla="*/ 2202893 w 6884506"/>
              <a:gd name="connsiteY182" fmla="*/ 1889995 h 6885209"/>
              <a:gd name="connsiteX183" fmla="*/ 2240053 w 6884506"/>
              <a:gd name="connsiteY183" fmla="*/ 1878847 h 6885209"/>
              <a:gd name="connsiteX184" fmla="*/ 2274372 w 6884506"/>
              <a:gd name="connsiteY184" fmla="*/ 1889011 h 6885209"/>
              <a:gd name="connsiteX185" fmla="*/ 2287925 w 6884506"/>
              <a:gd name="connsiteY185" fmla="*/ 1926499 h 6885209"/>
              <a:gd name="connsiteX186" fmla="*/ 2287925 w 6884506"/>
              <a:gd name="connsiteY186" fmla="*/ 1941364 h 6885209"/>
              <a:gd name="connsiteX187" fmla="*/ 2211199 w 6884506"/>
              <a:gd name="connsiteY187" fmla="*/ 1947156 h 6885209"/>
              <a:gd name="connsiteX188" fmla="*/ 2160486 w 6884506"/>
              <a:gd name="connsiteY188" fmla="*/ 1967376 h 6885209"/>
              <a:gd name="connsiteX189" fmla="*/ 2142562 w 6884506"/>
              <a:gd name="connsiteY189" fmla="*/ 2010876 h 6885209"/>
              <a:gd name="connsiteX190" fmla="*/ 2151633 w 6884506"/>
              <a:gd name="connsiteY190" fmla="*/ 2044648 h 6885209"/>
              <a:gd name="connsiteX191" fmla="*/ 2175897 w 6884506"/>
              <a:gd name="connsiteY191" fmla="*/ 2065305 h 6885209"/>
              <a:gd name="connsiteX192" fmla="*/ 2209450 w 6884506"/>
              <a:gd name="connsiteY192" fmla="*/ 2072300 h 6885209"/>
              <a:gd name="connsiteX193" fmla="*/ 2254590 w 6884506"/>
              <a:gd name="connsiteY193" fmla="*/ 2062354 h 6885209"/>
              <a:gd name="connsiteX194" fmla="*/ 2288581 w 6884506"/>
              <a:gd name="connsiteY194" fmla="*/ 2036014 h 6885209"/>
              <a:gd name="connsiteX195" fmla="*/ 2290111 w 6884506"/>
              <a:gd name="connsiteY195" fmla="*/ 2068365 h 6885209"/>
              <a:gd name="connsiteX196" fmla="*/ 2324211 w 6884506"/>
              <a:gd name="connsiteY196" fmla="*/ 2068365 h 6885209"/>
              <a:gd name="connsiteX197" fmla="*/ 2324211 w 6884506"/>
              <a:gd name="connsiteY197" fmla="*/ 1926062 h 6885209"/>
              <a:gd name="connsiteX198" fmla="*/ 2317216 w 6884506"/>
              <a:gd name="connsiteY198" fmla="*/ 1888574 h 6885209"/>
              <a:gd name="connsiteX199" fmla="*/ 2298308 w 6884506"/>
              <a:gd name="connsiteY199" fmla="*/ 1865950 h 6885209"/>
              <a:gd name="connsiteX200" fmla="*/ 2271421 w 6884506"/>
              <a:gd name="connsiteY200" fmla="*/ 1854801 h 6885209"/>
              <a:gd name="connsiteX201" fmla="*/ 2240053 w 6884506"/>
              <a:gd name="connsiteY201" fmla="*/ 1851741 h 6885209"/>
              <a:gd name="connsiteX202" fmla="*/ 1669646 w 6884506"/>
              <a:gd name="connsiteY202" fmla="*/ 1851741 h 6885209"/>
              <a:gd name="connsiteX203" fmla="*/ 1617950 w 6884506"/>
              <a:gd name="connsiteY203" fmla="*/ 1864092 h 6885209"/>
              <a:gd name="connsiteX204" fmla="*/ 1583412 w 6884506"/>
              <a:gd name="connsiteY204" fmla="*/ 1901034 h 6885209"/>
              <a:gd name="connsiteX205" fmla="*/ 1571062 w 6884506"/>
              <a:gd name="connsiteY205" fmla="*/ 1962348 h 6885209"/>
              <a:gd name="connsiteX206" fmla="*/ 1583631 w 6884506"/>
              <a:gd name="connsiteY206" fmla="*/ 2023445 h 6885209"/>
              <a:gd name="connsiteX207" fmla="*/ 1618496 w 6884506"/>
              <a:gd name="connsiteY207" fmla="*/ 2059949 h 6885209"/>
              <a:gd name="connsiteX208" fmla="*/ 1669646 w 6884506"/>
              <a:gd name="connsiteY208" fmla="*/ 2072081 h 6885209"/>
              <a:gd name="connsiteX209" fmla="*/ 1715004 w 6884506"/>
              <a:gd name="connsiteY209" fmla="*/ 2063556 h 6885209"/>
              <a:gd name="connsiteX210" fmla="*/ 1747137 w 6884506"/>
              <a:gd name="connsiteY210" fmla="*/ 2037872 h 6885209"/>
              <a:gd name="connsiteX211" fmla="*/ 1759706 w 6884506"/>
              <a:gd name="connsiteY211" fmla="*/ 1994918 h 6885209"/>
              <a:gd name="connsiteX212" fmla="*/ 1723639 w 6884506"/>
              <a:gd name="connsiteY212" fmla="*/ 1994918 h 6885209"/>
              <a:gd name="connsiteX213" fmla="*/ 1708337 w 6884506"/>
              <a:gd name="connsiteY213" fmla="*/ 2030440 h 6885209"/>
              <a:gd name="connsiteX214" fmla="*/ 1670302 w 6884506"/>
              <a:gd name="connsiteY214" fmla="*/ 2042571 h 6885209"/>
              <a:gd name="connsiteX215" fmla="*/ 1635983 w 6884506"/>
              <a:gd name="connsiteY215" fmla="*/ 2033063 h 6885209"/>
              <a:gd name="connsiteX216" fmla="*/ 1615436 w 6884506"/>
              <a:gd name="connsiteY216" fmla="*/ 2005739 h 6885209"/>
              <a:gd name="connsiteX217" fmla="*/ 1608660 w 6884506"/>
              <a:gd name="connsiteY217" fmla="*/ 1962348 h 6885209"/>
              <a:gd name="connsiteX218" fmla="*/ 1623961 w 6884506"/>
              <a:gd name="connsiteY218" fmla="*/ 1902564 h 6885209"/>
              <a:gd name="connsiteX219" fmla="*/ 1670302 w 6884506"/>
              <a:gd name="connsiteY219" fmla="*/ 1881251 h 6885209"/>
              <a:gd name="connsiteX220" fmla="*/ 1707244 w 6884506"/>
              <a:gd name="connsiteY220" fmla="*/ 1893055 h 6885209"/>
              <a:gd name="connsiteX221" fmla="*/ 1722108 w 6884506"/>
              <a:gd name="connsiteY221" fmla="*/ 1925406 h 6885209"/>
              <a:gd name="connsiteX222" fmla="*/ 1758176 w 6884506"/>
              <a:gd name="connsiteY222" fmla="*/ 1925406 h 6885209"/>
              <a:gd name="connsiteX223" fmla="*/ 1745716 w 6884506"/>
              <a:gd name="connsiteY223" fmla="*/ 1884202 h 6885209"/>
              <a:gd name="connsiteX224" fmla="*/ 1714130 w 6884506"/>
              <a:gd name="connsiteY224" fmla="*/ 1859829 h 6885209"/>
              <a:gd name="connsiteX225" fmla="*/ 1669646 w 6884506"/>
              <a:gd name="connsiteY225" fmla="*/ 1851741 h 6885209"/>
              <a:gd name="connsiteX226" fmla="*/ 1070227 w 6884506"/>
              <a:gd name="connsiteY226" fmla="*/ 1851304 h 6885209"/>
              <a:gd name="connsiteX227" fmla="*/ 1016672 w 6884506"/>
              <a:gd name="connsiteY227" fmla="*/ 1864638 h 6885209"/>
              <a:gd name="connsiteX228" fmla="*/ 982681 w 6884506"/>
              <a:gd name="connsiteY228" fmla="*/ 1902782 h 6885209"/>
              <a:gd name="connsiteX229" fmla="*/ 970987 w 6884506"/>
              <a:gd name="connsiteY229" fmla="*/ 1962348 h 6885209"/>
              <a:gd name="connsiteX230" fmla="*/ 982681 w 6884506"/>
              <a:gd name="connsiteY230" fmla="*/ 2020822 h 6885209"/>
              <a:gd name="connsiteX231" fmla="*/ 1016672 w 6884506"/>
              <a:gd name="connsiteY231" fmla="*/ 2058638 h 6885209"/>
              <a:gd name="connsiteX232" fmla="*/ 1070227 w 6884506"/>
              <a:gd name="connsiteY232" fmla="*/ 2071863 h 6885209"/>
              <a:gd name="connsiteX233" fmla="*/ 1124766 w 6884506"/>
              <a:gd name="connsiteY233" fmla="*/ 2058638 h 6885209"/>
              <a:gd name="connsiteX234" fmla="*/ 1159522 w 6884506"/>
              <a:gd name="connsiteY234" fmla="*/ 2020822 h 6885209"/>
              <a:gd name="connsiteX235" fmla="*/ 1171654 w 6884506"/>
              <a:gd name="connsiteY235" fmla="*/ 1962348 h 6885209"/>
              <a:gd name="connsiteX236" fmla="*/ 1159522 w 6884506"/>
              <a:gd name="connsiteY236" fmla="*/ 1902782 h 6885209"/>
              <a:gd name="connsiteX237" fmla="*/ 1124766 w 6884506"/>
              <a:gd name="connsiteY237" fmla="*/ 1864638 h 6885209"/>
              <a:gd name="connsiteX238" fmla="*/ 1070227 w 6884506"/>
              <a:gd name="connsiteY238" fmla="*/ 1851304 h 6885209"/>
              <a:gd name="connsiteX239" fmla="*/ 2861458 w 6884506"/>
              <a:gd name="connsiteY239" fmla="*/ 1813269 h 6885209"/>
              <a:gd name="connsiteX240" fmla="*/ 2911296 w 6884506"/>
              <a:gd name="connsiteY240" fmla="*/ 1952949 h 6885209"/>
              <a:gd name="connsiteX241" fmla="*/ 2811181 w 6884506"/>
              <a:gd name="connsiteY241" fmla="*/ 1952949 h 6885209"/>
              <a:gd name="connsiteX242" fmla="*/ 2861458 w 6884506"/>
              <a:gd name="connsiteY242" fmla="*/ 1813269 h 6885209"/>
              <a:gd name="connsiteX243" fmla="*/ 3809841 w 6884506"/>
              <a:gd name="connsiteY243" fmla="*/ 1806711 h 6885209"/>
              <a:gd name="connsiteX244" fmla="*/ 3809841 w 6884506"/>
              <a:gd name="connsiteY244" fmla="*/ 1855457 h 6885209"/>
              <a:gd name="connsiteX245" fmla="*/ 3774211 w 6884506"/>
              <a:gd name="connsiteY245" fmla="*/ 1855457 h 6885209"/>
              <a:gd name="connsiteX246" fmla="*/ 3774211 w 6884506"/>
              <a:gd name="connsiteY246" fmla="*/ 1884967 h 6885209"/>
              <a:gd name="connsiteX247" fmla="*/ 3809841 w 6884506"/>
              <a:gd name="connsiteY247" fmla="*/ 1884967 h 6885209"/>
              <a:gd name="connsiteX248" fmla="*/ 3809841 w 6884506"/>
              <a:gd name="connsiteY248" fmla="*/ 1999509 h 6885209"/>
              <a:gd name="connsiteX249" fmla="*/ 3814978 w 6884506"/>
              <a:gd name="connsiteY249" fmla="*/ 2036560 h 6885209"/>
              <a:gd name="connsiteX250" fmla="*/ 3833886 w 6884506"/>
              <a:gd name="connsiteY250" fmla="*/ 2060168 h 6885209"/>
              <a:gd name="connsiteX251" fmla="*/ 3873452 w 6884506"/>
              <a:gd name="connsiteY251" fmla="*/ 2068365 h 6885209"/>
              <a:gd name="connsiteX252" fmla="*/ 3899027 w 6884506"/>
              <a:gd name="connsiteY252" fmla="*/ 2068365 h 6885209"/>
              <a:gd name="connsiteX253" fmla="*/ 3899027 w 6884506"/>
              <a:gd name="connsiteY253" fmla="*/ 2038855 h 6885209"/>
              <a:gd name="connsiteX254" fmla="*/ 3875856 w 6884506"/>
              <a:gd name="connsiteY254" fmla="*/ 2038855 h 6885209"/>
              <a:gd name="connsiteX255" fmla="*/ 3851265 w 6884506"/>
              <a:gd name="connsiteY255" fmla="*/ 2028254 h 6885209"/>
              <a:gd name="connsiteX256" fmla="*/ 3846128 w 6884506"/>
              <a:gd name="connsiteY256" fmla="*/ 1997760 h 6885209"/>
              <a:gd name="connsiteX257" fmla="*/ 3846128 w 6884506"/>
              <a:gd name="connsiteY257" fmla="*/ 1884967 h 6885209"/>
              <a:gd name="connsiteX258" fmla="*/ 3898590 w 6884506"/>
              <a:gd name="connsiteY258" fmla="*/ 1884967 h 6885209"/>
              <a:gd name="connsiteX259" fmla="*/ 3898590 w 6884506"/>
              <a:gd name="connsiteY259" fmla="*/ 1855457 h 6885209"/>
              <a:gd name="connsiteX260" fmla="*/ 3846128 w 6884506"/>
              <a:gd name="connsiteY260" fmla="*/ 1855457 h 6885209"/>
              <a:gd name="connsiteX261" fmla="*/ 3846128 w 6884506"/>
              <a:gd name="connsiteY261" fmla="*/ 1806711 h 6885209"/>
              <a:gd name="connsiteX262" fmla="*/ 3809841 w 6884506"/>
              <a:gd name="connsiteY262" fmla="*/ 1806711 h 6885209"/>
              <a:gd name="connsiteX263" fmla="*/ 1959085 w 6884506"/>
              <a:gd name="connsiteY263" fmla="*/ 1806493 h 6885209"/>
              <a:gd name="connsiteX264" fmla="*/ 2022913 w 6884506"/>
              <a:gd name="connsiteY264" fmla="*/ 1806493 h 6885209"/>
              <a:gd name="connsiteX265" fmla="*/ 2065976 w 6884506"/>
              <a:gd name="connsiteY265" fmla="*/ 1820701 h 6885209"/>
              <a:gd name="connsiteX266" fmla="*/ 2082589 w 6884506"/>
              <a:gd name="connsiteY266" fmla="*/ 1864638 h 6885209"/>
              <a:gd name="connsiteX267" fmla="*/ 2066085 w 6884506"/>
              <a:gd name="connsiteY267" fmla="*/ 1906061 h 6885209"/>
              <a:gd name="connsiteX268" fmla="*/ 2022913 w 6884506"/>
              <a:gd name="connsiteY268" fmla="*/ 1919723 h 6885209"/>
              <a:gd name="connsiteX269" fmla="*/ 1959085 w 6884506"/>
              <a:gd name="connsiteY269" fmla="*/ 1919723 h 6885209"/>
              <a:gd name="connsiteX270" fmla="*/ 1959085 w 6884506"/>
              <a:gd name="connsiteY270" fmla="*/ 1806493 h 6885209"/>
              <a:gd name="connsiteX271" fmla="*/ 4026956 w 6884506"/>
              <a:gd name="connsiteY271" fmla="*/ 1780532 h 6885209"/>
              <a:gd name="connsiteX272" fmla="*/ 4047197 w 6884506"/>
              <a:gd name="connsiteY272" fmla="*/ 1780532 h 6885209"/>
              <a:gd name="connsiteX273" fmla="*/ 4063196 w 6884506"/>
              <a:gd name="connsiteY273" fmla="*/ 1782466 h 6885209"/>
              <a:gd name="connsiteX274" fmla="*/ 4071604 w 6884506"/>
              <a:gd name="connsiteY274" fmla="*/ 1788717 h 6885209"/>
              <a:gd name="connsiteX275" fmla="*/ 4074134 w 6884506"/>
              <a:gd name="connsiteY275" fmla="*/ 1800475 h 6885209"/>
              <a:gd name="connsiteX276" fmla="*/ 4070786 w 6884506"/>
              <a:gd name="connsiteY276" fmla="*/ 1810223 h 6885209"/>
              <a:gd name="connsiteX277" fmla="*/ 4062005 w 6884506"/>
              <a:gd name="connsiteY277" fmla="*/ 1816251 h 6885209"/>
              <a:gd name="connsiteX278" fmla="*/ 4050322 w 6884506"/>
              <a:gd name="connsiteY278" fmla="*/ 1818483 h 6885209"/>
              <a:gd name="connsiteX279" fmla="*/ 4026956 w 6884506"/>
              <a:gd name="connsiteY279" fmla="*/ 1818483 h 6885209"/>
              <a:gd name="connsiteX280" fmla="*/ 4026956 w 6884506"/>
              <a:gd name="connsiteY280" fmla="*/ 1780532 h 6885209"/>
              <a:gd name="connsiteX281" fmla="*/ 2840910 w 6884506"/>
              <a:gd name="connsiteY281" fmla="*/ 1774141 h 6885209"/>
              <a:gd name="connsiteX282" fmla="*/ 2730740 w 6884506"/>
              <a:gd name="connsiteY282" fmla="*/ 2068365 h 6885209"/>
              <a:gd name="connsiteX283" fmla="*/ 2771179 w 6884506"/>
              <a:gd name="connsiteY283" fmla="*/ 2068365 h 6885209"/>
              <a:gd name="connsiteX284" fmla="*/ 2800471 w 6884506"/>
              <a:gd name="connsiteY284" fmla="*/ 1985956 h 6885209"/>
              <a:gd name="connsiteX285" fmla="*/ 2922445 w 6884506"/>
              <a:gd name="connsiteY285" fmla="*/ 1985956 h 6885209"/>
              <a:gd name="connsiteX286" fmla="*/ 2950424 w 6884506"/>
              <a:gd name="connsiteY286" fmla="*/ 2068365 h 6885209"/>
              <a:gd name="connsiteX287" fmla="*/ 2991082 w 6884506"/>
              <a:gd name="connsiteY287" fmla="*/ 2068365 h 6885209"/>
              <a:gd name="connsiteX288" fmla="*/ 2882442 w 6884506"/>
              <a:gd name="connsiteY288" fmla="*/ 1774141 h 6885209"/>
              <a:gd name="connsiteX289" fmla="*/ 2840910 w 6884506"/>
              <a:gd name="connsiteY289" fmla="*/ 1774141 h 6885209"/>
              <a:gd name="connsiteX290" fmla="*/ 2545109 w 6884506"/>
              <a:gd name="connsiteY290" fmla="*/ 1774141 h 6885209"/>
              <a:gd name="connsiteX291" fmla="*/ 2545109 w 6884506"/>
              <a:gd name="connsiteY291" fmla="*/ 2068365 h 6885209"/>
              <a:gd name="connsiteX292" fmla="*/ 2581614 w 6884506"/>
              <a:gd name="connsiteY292" fmla="*/ 2068365 h 6885209"/>
              <a:gd name="connsiteX293" fmla="*/ 2581614 w 6884506"/>
              <a:gd name="connsiteY293" fmla="*/ 1957758 h 6885209"/>
              <a:gd name="connsiteX294" fmla="*/ 2684133 w 6884506"/>
              <a:gd name="connsiteY294" fmla="*/ 2068365 h 6885209"/>
              <a:gd name="connsiteX295" fmla="*/ 2729600 w 6884506"/>
              <a:gd name="connsiteY295" fmla="*/ 2068365 h 6885209"/>
              <a:gd name="connsiteX296" fmla="*/ 2624677 w 6884506"/>
              <a:gd name="connsiteY296" fmla="*/ 1955135 h 6885209"/>
              <a:gd name="connsiteX297" fmla="*/ 2720857 w 6884506"/>
              <a:gd name="connsiteY297" fmla="*/ 1855457 h 6885209"/>
              <a:gd name="connsiteX298" fmla="*/ 2677794 w 6884506"/>
              <a:gd name="connsiteY298" fmla="*/ 1855457 h 6885209"/>
              <a:gd name="connsiteX299" fmla="*/ 2581614 w 6884506"/>
              <a:gd name="connsiteY299" fmla="*/ 1955791 h 6885209"/>
              <a:gd name="connsiteX300" fmla="*/ 2581614 w 6884506"/>
              <a:gd name="connsiteY300" fmla="*/ 1774141 h 6885209"/>
              <a:gd name="connsiteX301" fmla="*/ 2545109 w 6884506"/>
              <a:gd name="connsiteY301" fmla="*/ 1774141 h 6885209"/>
              <a:gd name="connsiteX302" fmla="*/ 1919738 w 6884506"/>
              <a:gd name="connsiteY302" fmla="*/ 1774141 h 6885209"/>
              <a:gd name="connsiteX303" fmla="*/ 1919738 w 6884506"/>
              <a:gd name="connsiteY303" fmla="*/ 2068365 h 6885209"/>
              <a:gd name="connsiteX304" fmla="*/ 1959085 w 6884506"/>
              <a:gd name="connsiteY304" fmla="*/ 2068365 h 6885209"/>
              <a:gd name="connsiteX305" fmla="*/ 1959085 w 6884506"/>
              <a:gd name="connsiteY305" fmla="*/ 1952293 h 6885209"/>
              <a:gd name="connsiteX306" fmla="*/ 2025974 w 6884506"/>
              <a:gd name="connsiteY306" fmla="*/ 1952293 h 6885209"/>
              <a:gd name="connsiteX307" fmla="*/ 2075157 w 6884506"/>
              <a:gd name="connsiteY307" fmla="*/ 1942238 h 6885209"/>
              <a:gd name="connsiteX308" fmla="*/ 2109694 w 6884506"/>
              <a:gd name="connsiteY308" fmla="*/ 1912728 h 6885209"/>
              <a:gd name="connsiteX309" fmla="*/ 2122372 w 6884506"/>
              <a:gd name="connsiteY309" fmla="*/ 1864638 h 6885209"/>
              <a:gd name="connsiteX310" fmla="*/ 2109694 w 6884506"/>
              <a:gd name="connsiteY310" fmla="*/ 1815127 h 6885209"/>
              <a:gd name="connsiteX311" fmla="*/ 2075157 w 6884506"/>
              <a:gd name="connsiteY311" fmla="*/ 1784524 h 6885209"/>
              <a:gd name="connsiteX312" fmla="*/ 2025974 w 6884506"/>
              <a:gd name="connsiteY312" fmla="*/ 1774141 h 6885209"/>
              <a:gd name="connsiteX313" fmla="*/ 1919738 w 6884506"/>
              <a:gd name="connsiteY313" fmla="*/ 1774141 h 6885209"/>
              <a:gd name="connsiteX314" fmla="*/ 3496702 w 6884506"/>
              <a:gd name="connsiteY314" fmla="*/ 1773048 h 6885209"/>
              <a:gd name="connsiteX315" fmla="*/ 3480199 w 6884506"/>
              <a:gd name="connsiteY315" fmla="*/ 1779060 h 6885209"/>
              <a:gd name="connsiteX316" fmla="*/ 3473969 w 6884506"/>
              <a:gd name="connsiteY316" fmla="*/ 1794252 h 6885209"/>
              <a:gd name="connsiteX317" fmla="*/ 3480199 w 6884506"/>
              <a:gd name="connsiteY317" fmla="*/ 1809444 h 6885209"/>
              <a:gd name="connsiteX318" fmla="*/ 3496702 w 6884506"/>
              <a:gd name="connsiteY318" fmla="*/ 1815455 h 6885209"/>
              <a:gd name="connsiteX319" fmla="*/ 3513315 w 6884506"/>
              <a:gd name="connsiteY319" fmla="*/ 1809444 h 6885209"/>
              <a:gd name="connsiteX320" fmla="*/ 3519654 w 6884506"/>
              <a:gd name="connsiteY320" fmla="*/ 1794252 h 6885209"/>
              <a:gd name="connsiteX321" fmla="*/ 3513315 w 6884506"/>
              <a:gd name="connsiteY321" fmla="*/ 1779060 h 6885209"/>
              <a:gd name="connsiteX322" fmla="*/ 3496702 w 6884506"/>
              <a:gd name="connsiteY322" fmla="*/ 1773048 h 6885209"/>
              <a:gd name="connsiteX323" fmla="*/ 1496452 w 6884506"/>
              <a:gd name="connsiteY323" fmla="*/ 1773048 h 6885209"/>
              <a:gd name="connsiteX324" fmla="*/ 1479949 w 6884506"/>
              <a:gd name="connsiteY324" fmla="*/ 1779060 h 6885209"/>
              <a:gd name="connsiteX325" fmla="*/ 1473719 w 6884506"/>
              <a:gd name="connsiteY325" fmla="*/ 1794252 h 6885209"/>
              <a:gd name="connsiteX326" fmla="*/ 1479949 w 6884506"/>
              <a:gd name="connsiteY326" fmla="*/ 1809444 h 6885209"/>
              <a:gd name="connsiteX327" fmla="*/ 1496452 w 6884506"/>
              <a:gd name="connsiteY327" fmla="*/ 1815455 h 6885209"/>
              <a:gd name="connsiteX328" fmla="*/ 1513065 w 6884506"/>
              <a:gd name="connsiteY328" fmla="*/ 1809444 h 6885209"/>
              <a:gd name="connsiteX329" fmla="*/ 1519405 w 6884506"/>
              <a:gd name="connsiteY329" fmla="*/ 1794252 h 6885209"/>
              <a:gd name="connsiteX330" fmla="*/ 1513065 w 6884506"/>
              <a:gd name="connsiteY330" fmla="*/ 1779060 h 6885209"/>
              <a:gd name="connsiteX331" fmla="*/ 1496452 w 6884506"/>
              <a:gd name="connsiteY331" fmla="*/ 1773048 h 6885209"/>
              <a:gd name="connsiteX332" fmla="*/ 813927 w 6884506"/>
              <a:gd name="connsiteY332" fmla="*/ 1770207 h 6885209"/>
              <a:gd name="connsiteX333" fmla="*/ 761465 w 6884506"/>
              <a:gd name="connsiteY333" fmla="*/ 1779169 h 6885209"/>
              <a:gd name="connsiteX334" fmla="*/ 727583 w 6884506"/>
              <a:gd name="connsiteY334" fmla="*/ 1805291 h 6885209"/>
              <a:gd name="connsiteX335" fmla="*/ 715779 w 6884506"/>
              <a:gd name="connsiteY335" fmla="*/ 1847588 h 6885209"/>
              <a:gd name="connsiteX336" fmla="*/ 726162 w 6884506"/>
              <a:gd name="connsiteY336" fmla="*/ 1886934 h 6885209"/>
              <a:gd name="connsiteX337" fmla="*/ 757967 w 6884506"/>
              <a:gd name="connsiteY337" fmla="*/ 1912837 h 6885209"/>
              <a:gd name="connsiteX338" fmla="*/ 812615 w 6884506"/>
              <a:gd name="connsiteY338" fmla="*/ 1931964 h 6885209"/>
              <a:gd name="connsiteX339" fmla="*/ 857536 w 6884506"/>
              <a:gd name="connsiteY339" fmla="*/ 1946501 h 6885209"/>
              <a:gd name="connsiteX340" fmla="*/ 881471 w 6884506"/>
              <a:gd name="connsiteY340" fmla="*/ 1963660 h 6885209"/>
              <a:gd name="connsiteX341" fmla="*/ 888685 w 6884506"/>
              <a:gd name="connsiteY341" fmla="*/ 1988798 h 6885209"/>
              <a:gd name="connsiteX342" fmla="*/ 879504 w 6884506"/>
              <a:gd name="connsiteY342" fmla="*/ 2017761 h 6885209"/>
              <a:gd name="connsiteX343" fmla="*/ 854912 w 6884506"/>
              <a:gd name="connsiteY343" fmla="*/ 2034593 h 6885209"/>
              <a:gd name="connsiteX344" fmla="*/ 820922 w 6884506"/>
              <a:gd name="connsiteY344" fmla="*/ 2040167 h 6885209"/>
              <a:gd name="connsiteX345" fmla="*/ 783980 w 6884506"/>
              <a:gd name="connsiteY345" fmla="*/ 2034702 h 6885209"/>
              <a:gd name="connsiteX346" fmla="*/ 756984 w 6884506"/>
              <a:gd name="connsiteY346" fmla="*/ 2015903 h 6885209"/>
              <a:gd name="connsiteX347" fmla="*/ 746819 w 6884506"/>
              <a:gd name="connsiteY347" fmla="*/ 1979180 h 6885209"/>
              <a:gd name="connsiteX348" fmla="*/ 707254 w 6884506"/>
              <a:gd name="connsiteY348" fmla="*/ 1979180 h 6885209"/>
              <a:gd name="connsiteX349" fmla="*/ 722228 w 6884506"/>
              <a:gd name="connsiteY349" fmla="*/ 2032516 h 6885209"/>
              <a:gd name="connsiteX350" fmla="*/ 762558 w 6884506"/>
              <a:gd name="connsiteY350" fmla="*/ 2062682 h 6885209"/>
              <a:gd name="connsiteX351" fmla="*/ 819391 w 6884506"/>
              <a:gd name="connsiteY351" fmla="*/ 2072300 h 6885209"/>
              <a:gd name="connsiteX352" fmla="*/ 874695 w 6884506"/>
              <a:gd name="connsiteY352" fmla="*/ 2062900 h 6885209"/>
              <a:gd name="connsiteX353" fmla="*/ 913386 w 6884506"/>
              <a:gd name="connsiteY353" fmla="*/ 2034811 h 6885209"/>
              <a:gd name="connsiteX354" fmla="*/ 927594 w 6884506"/>
              <a:gd name="connsiteY354" fmla="*/ 1987705 h 6885209"/>
              <a:gd name="connsiteX355" fmla="*/ 917539 w 6884506"/>
              <a:gd name="connsiteY355" fmla="*/ 1944642 h 6885209"/>
              <a:gd name="connsiteX356" fmla="*/ 886171 w 6884506"/>
              <a:gd name="connsiteY356" fmla="*/ 1917756 h 6885209"/>
              <a:gd name="connsiteX357" fmla="*/ 830758 w 6884506"/>
              <a:gd name="connsiteY357" fmla="*/ 1898083 h 6885209"/>
              <a:gd name="connsiteX358" fmla="*/ 784745 w 6884506"/>
              <a:gd name="connsiteY358" fmla="*/ 1883437 h 6885209"/>
              <a:gd name="connsiteX359" fmla="*/ 761465 w 6884506"/>
              <a:gd name="connsiteY359" fmla="*/ 1867808 h 6885209"/>
              <a:gd name="connsiteX360" fmla="*/ 754688 w 6884506"/>
              <a:gd name="connsiteY360" fmla="*/ 1846276 h 6885209"/>
              <a:gd name="connsiteX361" fmla="*/ 770318 w 6884506"/>
              <a:gd name="connsiteY361" fmla="*/ 1813378 h 6885209"/>
              <a:gd name="connsiteX362" fmla="*/ 814145 w 6884506"/>
              <a:gd name="connsiteY362" fmla="*/ 1802121 h 6885209"/>
              <a:gd name="connsiteX363" fmla="*/ 860049 w 6884506"/>
              <a:gd name="connsiteY363" fmla="*/ 1814909 h 6885209"/>
              <a:gd name="connsiteX364" fmla="*/ 878411 w 6884506"/>
              <a:gd name="connsiteY364" fmla="*/ 1852616 h 6885209"/>
              <a:gd name="connsiteX365" fmla="*/ 917758 w 6884506"/>
              <a:gd name="connsiteY365" fmla="*/ 1852616 h 6885209"/>
              <a:gd name="connsiteX366" fmla="*/ 903658 w 6884506"/>
              <a:gd name="connsiteY366" fmla="*/ 1806930 h 6885209"/>
              <a:gd name="connsiteX367" fmla="*/ 865951 w 6884506"/>
              <a:gd name="connsiteY367" fmla="*/ 1779387 h 6885209"/>
              <a:gd name="connsiteX368" fmla="*/ 813927 w 6884506"/>
              <a:gd name="connsiteY368" fmla="*/ 1770207 h 6885209"/>
              <a:gd name="connsiteX369" fmla="*/ 4005971 w 6884506"/>
              <a:gd name="connsiteY369" fmla="*/ 1761631 h 6885209"/>
              <a:gd name="connsiteX370" fmla="*/ 4005971 w 6884506"/>
              <a:gd name="connsiteY370" fmla="*/ 1887837 h 6885209"/>
              <a:gd name="connsiteX371" fmla="*/ 4026956 w 6884506"/>
              <a:gd name="connsiteY371" fmla="*/ 1887837 h 6885209"/>
              <a:gd name="connsiteX372" fmla="*/ 4026956 w 6884506"/>
              <a:gd name="connsiteY372" fmla="*/ 1837533 h 6885209"/>
              <a:gd name="connsiteX373" fmla="*/ 4051364 w 6884506"/>
              <a:gd name="connsiteY373" fmla="*/ 1837533 h 6885209"/>
              <a:gd name="connsiteX374" fmla="*/ 4068256 w 6884506"/>
              <a:gd name="connsiteY374" fmla="*/ 1842668 h 6885209"/>
              <a:gd name="connsiteX375" fmla="*/ 4073241 w 6884506"/>
              <a:gd name="connsiteY375" fmla="*/ 1858666 h 6885209"/>
              <a:gd name="connsiteX376" fmla="*/ 4073241 w 6884506"/>
              <a:gd name="connsiteY376" fmla="*/ 1866406 h 6885209"/>
              <a:gd name="connsiteX377" fmla="*/ 4073465 w 6884506"/>
              <a:gd name="connsiteY377" fmla="*/ 1876824 h 6885209"/>
              <a:gd name="connsiteX378" fmla="*/ 4075176 w 6884506"/>
              <a:gd name="connsiteY378" fmla="*/ 1887837 h 6885209"/>
              <a:gd name="connsiteX379" fmla="*/ 4096756 w 6884506"/>
              <a:gd name="connsiteY379" fmla="*/ 1887837 h 6885209"/>
              <a:gd name="connsiteX380" fmla="*/ 4096756 w 6884506"/>
              <a:gd name="connsiteY380" fmla="*/ 1885456 h 6885209"/>
              <a:gd name="connsiteX381" fmla="*/ 4094822 w 6884506"/>
              <a:gd name="connsiteY381" fmla="*/ 1877047 h 6885209"/>
              <a:gd name="connsiteX382" fmla="*/ 4094226 w 6884506"/>
              <a:gd name="connsiteY382" fmla="*/ 1866554 h 6885209"/>
              <a:gd name="connsiteX383" fmla="*/ 4094226 w 6884506"/>
              <a:gd name="connsiteY383" fmla="*/ 1858518 h 6885209"/>
              <a:gd name="connsiteX384" fmla="*/ 4085817 w 6884506"/>
              <a:gd name="connsiteY384" fmla="*/ 1833887 h 6885209"/>
              <a:gd name="connsiteX385" fmla="*/ 4080697 w 6884506"/>
              <a:gd name="connsiteY385" fmla="*/ 1829622 h 6885209"/>
              <a:gd name="connsiteX386" fmla="*/ 4075239 w 6884506"/>
              <a:gd name="connsiteY386" fmla="*/ 1827231 h 6885209"/>
              <a:gd name="connsiteX387" fmla="*/ 4080385 w 6884506"/>
              <a:gd name="connsiteY387" fmla="*/ 1825031 h 6885209"/>
              <a:gd name="connsiteX388" fmla="*/ 4091250 w 6884506"/>
              <a:gd name="connsiteY388" fmla="*/ 1814018 h 6885209"/>
              <a:gd name="connsiteX389" fmla="*/ 4094970 w 6884506"/>
              <a:gd name="connsiteY389" fmla="*/ 1799582 h 6885209"/>
              <a:gd name="connsiteX390" fmla="*/ 4089166 w 6884506"/>
              <a:gd name="connsiteY390" fmla="*/ 1778374 h 6885209"/>
              <a:gd name="connsiteX391" fmla="*/ 4072646 w 6884506"/>
              <a:gd name="connsiteY391" fmla="*/ 1765798 h 6885209"/>
              <a:gd name="connsiteX392" fmla="*/ 4047197 w 6884506"/>
              <a:gd name="connsiteY392" fmla="*/ 1761631 h 6885209"/>
              <a:gd name="connsiteX393" fmla="*/ 4005971 w 6884506"/>
              <a:gd name="connsiteY393" fmla="*/ 1761631 h 6885209"/>
              <a:gd name="connsiteX394" fmla="*/ 4048982 w 6884506"/>
              <a:gd name="connsiteY394" fmla="*/ 1733056 h 6885209"/>
              <a:gd name="connsiteX395" fmla="*/ 4083287 w 6884506"/>
              <a:gd name="connsiteY395" fmla="*/ 1740125 h 6885209"/>
              <a:gd name="connsiteX396" fmla="*/ 4111416 w 6884506"/>
              <a:gd name="connsiteY396" fmla="*/ 1759919 h 6885209"/>
              <a:gd name="connsiteX397" fmla="*/ 4130391 w 6884506"/>
              <a:gd name="connsiteY397" fmla="*/ 1789610 h 6885209"/>
              <a:gd name="connsiteX398" fmla="*/ 4137238 w 6884506"/>
              <a:gd name="connsiteY398" fmla="*/ 1826520 h 6885209"/>
              <a:gd name="connsiteX399" fmla="*/ 4130391 w 6884506"/>
              <a:gd name="connsiteY399" fmla="*/ 1863429 h 6885209"/>
              <a:gd name="connsiteX400" fmla="*/ 4111416 w 6884506"/>
              <a:gd name="connsiteY400" fmla="*/ 1893344 h 6885209"/>
              <a:gd name="connsiteX401" fmla="*/ 4083287 w 6884506"/>
              <a:gd name="connsiteY401" fmla="*/ 1913286 h 6885209"/>
              <a:gd name="connsiteX402" fmla="*/ 4048982 w 6884506"/>
              <a:gd name="connsiteY402" fmla="*/ 1920430 h 6885209"/>
              <a:gd name="connsiteX403" fmla="*/ 4014603 w 6884506"/>
              <a:gd name="connsiteY403" fmla="*/ 1913286 h 6885209"/>
              <a:gd name="connsiteX404" fmla="*/ 3986326 w 6884506"/>
              <a:gd name="connsiteY404" fmla="*/ 1893344 h 6885209"/>
              <a:gd name="connsiteX405" fmla="*/ 3967276 w 6884506"/>
              <a:gd name="connsiteY405" fmla="*/ 1863429 h 6885209"/>
              <a:gd name="connsiteX406" fmla="*/ 3960430 w 6884506"/>
              <a:gd name="connsiteY406" fmla="*/ 1826520 h 6885209"/>
              <a:gd name="connsiteX407" fmla="*/ 3967276 w 6884506"/>
              <a:gd name="connsiteY407" fmla="*/ 1789610 h 6885209"/>
              <a:gd name="connsiteX408" fmla="*/ 3986326 w 6884506"/>
              <a:gd name="connsiteY408" fmla="*/ 1759919 h 6885209"/>
              <a:gd name="connsiteX409" fmla="*/ 4014603 w 6884506"/>
              <a:gd name="connsiteY409" fmla="*/ 1740125 h 6885209"/>
              <a:gd name="connsiteX410" fmla="*/ 4048982 w 6884506"/>
              <a:gd name="connsiteY410" fmla="*/ 1733056 h 6885209"/>
              <a:gd name="connsiteX411" fmla="*/ 4048982 w 6884506"/>
              <a:gd name="connsiteY411" fmla="*/ 1715345 h 6885209"/>
              <a:gd name="connsiteX412" fmla="*/ 4007980 w 6884506"/>
              <a:gd name="connsiteY412" fmla="*/ 1723754 h 6885209"/>
              <a:gd name="connsiteX413" fmla="*/ 3974271 w 6884506"/>
              <a:gd name="connsiteY413" fmla="*/ 1747269 h 6885209"/>
              <a:gd name="connsiteX414" fmla="*/ 3951500 w 6884506"/>
              <a:gd name="connsiteY414" fmla="*/ 1782615 h 6885209"/>
              <a:gd name="connsiteX415" fmla="*/ 3943314 w 6884506"/>
              <a:gd name="connsiteY415" fmla="*/ 1826520 h 6885209"/>
              <a:gd name="connsiteX416" fmla="*/ 3951500 w 6884506"/>
              <a:gd name="connsiteY416" fmla="*/ 1870424 h 6885209"/>
              <a:gd name="connsiteX417" fmla="*/ 3974271 w 6884506"/>
              <a:gd name="connsiteY417" fmla="*/ 1905919 h 6885209"/>
              <a:gd name="connsiteX418" fmla="*/ 4007980 w 6884506"/>
              <a:gd name="connsiteY418" fmla="*/ 1929658 h 6885209"/>
              <a:gd name="connsiteX419" fmla="*/ 4048982 w 6884506"/>
              <a:gd name="connsiteY419" fmla="*/ 1938141 h 6885209"/>
              <a:gd name="connsiteX420" fmla="*/ 4089985 w 6884506"/>
              <a:gd name="connsiteY420" fmla="*/ 1929658 h 6885209"/>
              <a:gd name="connsiteX421" fmla="*/ 4123620 w 6884506"/>
              <a:gd name="connsiteY421" fmla="*/ 1905919 h 6885209"/>
              <a:gd name="connsiteX422" fmla="*/ 4146316 w 6884506"/>
              <a:gd name="connsiteY422" fmla="*/ 1870424 h 6885209"/>
              <a:gd name="connsiteX423" fmla="*/ 4154502 w 6884506"/>
              <a:gd name="connsiteY423" fmla="*/ 1826520 h 6885209"/>
              <a:gd name="connsiteX424" fmla="*/ 4146316 w 6884506"/>
              <a:gd name="connsiteY424" fmla="*/ 1782615 h 6885209"/>
              <a:gd name="connsiteX425" fmla="*/ 4123620 w 6884506"/>
              <a:gd name="connsiteY425" fmla="*/ 1747269 h 6885209"/>
              <a:gd name="connsiteX426" fmla="*/ 4089985 w 6884506"/>
              <a:gd name="connsiteY426" fmla="*/ 1723754 h 6885209"/>
              <a:gd name="connsiteX427" fmla="*/ 4048982 w 6884506"/>
              <a:gd name="connsiteY427" fmla="*/ 1715345 h 6885209"/>
              <a:gd name="connsiteX428" fmla="*/ 2746526 w 6884506"/>
              <a:gd name="connsiteY428" fmla="*/ 827401 h 6885209"/>
              <a:gd name="connsiteX429" fmla="*/ 2834051 w 6884506"/>
              <a:gd name="connsiteY429" fmla="*/ 1144768 h 6885209"/>
              <a:gd name="connsiteX430" fmla="*/ 2659001 w 6884506"/>
              <a:gd name="connsiteY430" fmla="*/ 1144768 h 6885209"/>
              <a:gd name="connsiteX431" fmla="*/ 2746526 w 6884506"/>
              <a:gd name="connsiteY431" fmla="*/ 827401 h 6885209"/>
              <a:gd name="connsiteX432" fmla="*/ 3584349 w 6884506"/>
              <a:gd name="connsiteY432" fmla="*/ 774744 h 6885209"/>
              <a:gd name="connsiteX433" fmla="*/ 3688241 w 6884506"/>
              <a:gd name="connsiteY433" fmla="*/ 774744 h 6885209"/>
              <a:gd name="connsiteX434" fmla="*/ 3768294 w 6884506"/>
              <a:gd name="connsiteY434" fmla="*/ 800005 h 6885209"/>
              <a:gd name="connsiteX435" fmla="*/ 3801383 w 6884506"/>
              <a:gd name="connsiteY435" fmla="*/ 876501 h 6885209"/>
              <a:gd name="connsiteX436" fmla="*/ 3770073 w 6884506"/>
              <a:gd name="connsiteY436" fmla="*/ 959756 h 6885209"/>
              <a:gd name="connsiteX437" fmla="*/ 3688241 w 6884506"/>
              <a:gd name="connsiteY437" fmla="*/ 988931 h 6885209"/>
              <a:gd name="connsiteX438" fmla="*/ 3584349 w 6884506"/>
              <a:gd name="connsiteY438" fmla="*/ 988931 h 6885209"/>
              <a:gd name="connsiteX439" fmla="*/ 3584349 w 6884506"/>
              <a:gd name="connsiteY439" fmla="*/ 774744 h 6885209"/>
              <a:gd name="connsiteX440" fmla="*/ 3304697 w 6884506"/>
              <a:gd name="connsiteY440" fmla="*/ 551306 h 6885209"/>
              <a:gd name="connsiteX441" fmla="*/ 3304697 w 6884506"/>
              <a:gd name="connsiteY441" fmla="*/ 1509099 h 6885209"/>
              <a:gd name="connsiteX442" fmla="*/ 3584349 w 6884506"/>
              <a:gd name="connsiteY442" fmla="*/ 1509099 h 6885209"/>
              <a:gd name="connsiteX443" fmla="*/ 3584349 w 6884506"/>
              <a:gd name="connsiteY443" fmla="*/ 1208810 h 6885209"/>
              <a:gd name="connsiteX444" fmla="*/ 3714569 w 6884506"/>
              <a:gd name="connsiteY444" fmla="*/ 1208810 h 6885209"/>
              <a:gd name="connsiteX445" fmla="*/ 3900293 w 6884506"/>
              <a:gd name="connsiteY445" fmla="*/ 1175366 h 6885209"/>
              <a:gd name="connsiteX446" fmla="*/ 4037273 w 6884506"/>
              <a:gd name="connsiteY446" fmla="*/ 1068628 h 6885209"/>
              <a:gd name="connsiteX447" fmla="*/ 4088863 w 6884506"/>
              <a:gd name="connsiteY447" fmla="*/ 876501 h 6885209"/>
              <a:gd name="connsiteX448" fmla="*/ 4037273 w 6884506"/>
              <a:gd name="connsiteY448" fmla="*/ 688286 h 6885209"/>
              <a:gd name="connsiteX449" fmla="*/ 3900293 w 6884506"/>
              <a:gd name="connsiteY449" fmla="*/ 584039 h 6885209"/>
              <a:gd name="connsiteX450" fmla="*/ 3714569 w 6884506"/>
              <a:gd name="connsiteY450" fmla="*/ 551306 h 6885209"/>
              <a:gd name="connsiteX451" fmla="*/ 3304697 w 6884506"/>
              <a:gd name="connsiteY451" fmla="*/ 551306 h 6885209"/>
              <a:gd name="connsiteX452" fmla="*/ 2600652 w 6884506"/>
              <a:gd name="connsiteY452" fmla="*/ 551306 h 6885209"/>
              <a:gd name="connsiteX453" fmla="*/ 2271899 w 6884506"/>
              <a:gd name="connsiteY453" fmla="*/ 1509099 h 6885209"/>
              <a:gd name="connsiteX454" fmla="*/ 2561514 w 6884506"/>
              <a:gd name="connsiteY454" fmla="*/ 1509099 h 6885209"/>
              <a:gd name="connsiteX455" fmla="*/ 2603498 w 6884506"/>
              <a:gd name="connsiteY455" fmla="*/ 1363224 h 6885209"/>
              <a:gd name="connsiteX456" fmla="*/ 2893824 w 6884506"/>
              <a:gd name="connsiteY456" fmla="*/ 1363224 h 6885209"/>
              <a:gd name="connsiteX457" fmla="*/ 2935808 w 6884506"/>
              <a:gd name="connsiteY457" fmla="*/ 1509099 h 6885209"/>
              <a:gd name="connsiteX458" fmla="*/ 3227557 w 6884506"/>
              <a:gd name="connsiteY458" fmla="*/ 1509099 h 6885209"/>
              <a:gd name="connsiteX459" fmla="*/ 2893824 w 6884506"/>
              <a:gd name="connsiteY459" fmla="*/ 551306 h 6885209"/>
              <a:gd name="connsiteX460" fmla="*/ 2600652 w 6884506"/>
              <a:gd name="connsiteY460" fmla="*/ 551306 h 6885209"/>
              <a:gd name="connsiteX461" fmla="*/ 1599722 w 6884506"/>
              <a:gd name="connsiteY461" fmla="*/ 551306 h 6885209"/>
              <a:gd name="connsiteX462" fmla="*/ 1599722 w 6884506"/>
              <a:gd name="connsiteY462" fmla="*/ 1509099 h 6885209"/>
              <a:gd name="connsiteX463" fmla="*/ 2235167 w 6884506"/>
              <a:gd name="connsiteY463" fmla="*/ 1509099 h 6885209"/>
              <a:gd name="connsiteX464" fmla="*/ 2235167 w 6884506"/>
              <a:gd name="connsiteY464" fmla="*/ 1278546 h 6885209"/>
              <a:gd name="connsiteX465" fmla="*/ 1879375 w 6884506"/>
              <a:gd name="connsiteY465" fmla="*/ 1278546 h 6885209"/>
              <a:gd name="connsiteX466" fmla="*/ 1879375 w 6884506"/>
              <a:gd name="connsiteY466" fmla="*/ 551306 h 6885209"/>
              <a:gd name="connsiteX467" fmla="*/ 1599722 w 6884506"/>
              <a:gd name="connsiteY467" fmla="*/ 551306 h 6885209"/>
              <a:gd name="connsiteX468" fmla="*/ 1046370 w 6884506"/>
              <a:gd name="connsiteY468" fmla="*/ 539921 h 6885209"/>
              <a:gd name="connsiteX469" fmla="*/ 853175 w 6884506"/>
              <a:gd name="connsiteY469" fmla="*/ 566250 h 6885209"/>
              <a:gd name="connsiteX470" fmla="*/ 712637 w 6884506"/>
              <a:gd name="connsiteY470" fmla="*/ 653775 h 6885209"/>
              <a:gd name="connsiteX471" fmla="*/ 659979 w 6884506"/>
              <a:gd name="connsiteY471" fmla="*/ 820997 h 6885209"/>
              <a:gd name="connsiteX472" fmla="*/ 705521 w 6884506"/>
              <a:gd name="connsiteY472" fmla="*/ 976834 h 6885209"/>
              <a:gd name="connsiteX473" fmla="*/ 826490 w 6884506"/>
              <a:gd name="connsiteY473" fmla="*/ 1070052 h 6885209"/>
              <a:gd name="connsiteX474" fmla="*/ 990866 w 6884506"/>
              <a:gd name="connsiteY474" fmla="*/ 1133383 h 6885209"/>
              <a:gd name="connsiteX475" fmla="*/ 1106499 w 6884506"/>
              <a:gd name="connsiteY475" fmla="*/ 1174299 h 6885209"/>
              <a:gd name="connsiteX476" fmla="*/ 1157377 w 6884506"/>
              <a:gd name="connsiteY476" fmla="*/ 1205964 h 6885209"/>
              <a:gd name="connsiteX477" fmla="*/ 1170185 w 6884506"/>
              <a:gd name="connsiteY477" fmla="*/ 1240832 h 6885209"/>
              <a:gd name="connsiteX478" fmla="*/ 1157733 w 6884506"/>
              <a:gd name="connsiteY478" fmla="*/ 1273565 h 6885209"/>
              <a:gd name="connsiteX479" fmla="*/ 1120019 w 6884506"/>
              <a:gd name="connsiteY479" fmla="*/ 1293845 h 6885209"/>
              <a:gd name="connsiteX480" fmla="*/ 1054909 w 6884506"/>
              <a:gd name="connsiteY480" fmla="*/ 1300605 h 6885209"/>
              <a:gd name="connsiteX481" fmla="*/ 990154 w 6884506"/>
              <a:gd name="connsiteY481" fmla="*/ 1291354 h 6885209"/>
              <a:gd name="connsiteX482" fmla="*/ 949594 w 6884506"/>
              <a:gd name="connsiteY482" fmla="*/ 1261468 h 6885209"/>
              <a:gd name="connsiteX483" fmla="*/ 932516 w 6884506"/>
              <a:gd name="connsiteY483" fmla="*/ 1205964 h 6885209"/>
              <a:gd name="connsiteX484" fmla="*/ 643613 w 6884506"/>
              <a:gd name="connsiteY484" fmla="*/ 1205964 h 6885209"/>
              <a:gd name="connsiteX485" fmla="*/ 699472 w 6884506"/>
              <a:gd name="connsiteY485" fmla="*/ 1389197 h 6885209"/>
              <a:gd name="connsiteX486" fmla="*/ 844991 w 6884506"/>
              <a:gd name="connsiteY486" fmla="*/ 1490242 h 6885209"/>
              <a:gd name="connsiteX487" fmla="*/ 1052062 w 6884506"/>
              <a:gd name="connsiteY487" fmla="*/ 1521908 h 6885209"/>
              <a:gd name="connsiteX488" fmla="*/ 1257354 w 6884506"/>
              <a:gd name="connsiteY488" fmla="*/ 1493444 h 6885209"/>
              <a:gd name="connsiteX489" fmla="*/ 1405720 w 6884506"/>
              <a:gd name="connsiteY489" fmla="*/ 1399871 h 6885209"/>
              <a:gd name="connsiteX490" fmla="*/ 1461223 w 6884506"/>
              <a:gd name="connsiteY490" fmla="*/ 1225177 h 6885209"/>
              <a:gd name="connsiteX491" fmla="*/ 1427067 w 6884506"/>
              <a:gd name="connsiteY491" fmla="*/ 1070407 h 6885209"/>
              <a:gd name="connsiteX492" fmla="*/ 1323176 w 6884506"/>
              <a:gd name="connsiteY492" fmla="*/ 975055 h 6885209"/>
              <a:gd name="connsiteX493" fmla="*/ 1146703 w 6884506"/>
              <a:gd name="connsiteY493" fmla="*/ 904252 h 6885209"/>
              <a:gd name="connsiteX494" fmla="*/ 1017906 w 6884506"/>
              <a:gd name="connsiteY494" fmla="*/ 859423 h 6885209"/>
              <a:gd name="connsiteX495" fmla="*/ 963114 w 6884506"/>
              <a:gd name="connsiteY495" fmla="*/ 829180 h 6885209"/>
              <a:gd name="connsiteX496" fmla="*/ 950306 w 6884506"/>
              <a:gd name="connsiteY496" fmla="*/ 801073 h 6885209"/>
              <a:gd name="connsiteX497" fmla="*/ 977702 w 6884506"/>
              <a:gd name="connsiteY497" fmla="*/ 765493 h 6885209"/>
              <a:gd name="connsiteX498" fmla="*/ 1046370 w 6884506"/>
              <a:gd name="connsiteY498" fmla="*/ 752685 h 6885209"/>
              <a:gd name="connsiteX499" fmla="*/ 1119663 w 6884506"/>
              <a:gd name="connsiteY499" fmla="*/ 772609 h 6885209"/>
              <a:gd name="connsiteX500" fmla="*/ 1146703 w 6884506"/>
              <a:gd name="connsiteY500" fmla="*/ 830248 h 6885209"/>
              <a:gd name="connsiteX501" fmla="*/ 1435606 w 6884506"/>
              <a:gd name="connsiteY501" fmla="*/ 830248 h 6885209"/>
              <a:gd name="connsiteX502" fmla="*/ 1383305 w 6884506"/>
              <a:gd name="connsiteY502" fmla="*/ 663737 h 6885209"/>
              <a:gd name="connsiteX503" fmla="*/ 1242767 w 6884506"/>
              <a:gd name="connsiteY503" fmla="*/ 569808 h 6885209"/>
              <a:gd name="connsiteX504" fmla="*/ 1046370 w 6884506"/>
              <a:gd name="connsiteY504" fmla="*/ 539921 h 6885209"/>
              <a:gd name="connsiteX505" fmla="*/ 6884506 w 6884506"/>
              <a:gd name="connsiteY505" fmla="*/ 6188 h 6885209"/>
              <a:gd name="connsiteX506" fmla="*/ 6138271 w 6884506"/>
              <a:gd name="connsiteY506" fmla="*/ 6885209 h 6885209"/>
              <a:gd name="connsiteX507" fmla="*/ 31761 w 6884506"/>
              <a:gd name="connsiteY507" fmla="*/ 6874698 h 6885209"/>
              <a:gd name="connsiteX508" fmla="*/ 0 w 6884506"/>
              <a:gd name="connsiteY508" fmla="*/ 0 h 6885209"/>
              <a:gd name="connsiteX509" fmla="*/ 6884506 w 6884506"/>
              <a:gd name="connsiteY509" fmla="*/ 6188 h 6885209"/>
              <a:gd name="connsiteX0" fmla="*/ 2287707 w 6884506"/>
              <a:gd name="connsiteY0" fmla="*/ 1964753 h 6897918"/>
              <a:gd name="connsiteX1" fmla="*/ 2287707 w 6884506"/>
              <a:gd name="connsiteY1" fmla="*/ 2008034 h 6897918"/>
              <a:gd name="connsiteX2" fmla="*/ 2258415 w 6884506"/>
              <a:gd name="connsiteY2" fmla="*/ 2034046 h 6897918"/>
              <a:gd name="connsiteX3" fmla="*/ 2219069 w 6884506"/>
              <a:gd name="connsiteY3" fmla="*/ 2044320 h 6897918"/>
              <a:gd name="connsiteX4" fmla="*/ 2189231 w 6884506"/>
              <a:gd name="connsiteY4" fmla="*/ 2034811 h 6897918"/>
              <a:gd name="connsiteX5" fmla="*/ 2179066 w 6884506"/>
              <a:gd name="connsiteY5" fmla="*/ 2009346 h 6897918"/>
              <a:gd name="connsiteX6" fmla="*/ 2204314 w 6884506"/>
              <a:gd name="connsiteY6" fmla="*/ 1975682 h 6897918"/>
              <a:gd name="connsiteX7" fmla="*/ 2287707 w 6884506"/>
              <a:gd name="connsiteY7" fmla="*/ 1964753 h 6897918"/>
              <a:gd name="connsiteX8" fmla="*/ 1070227 w 6884506"/>
              <a:gd name="connsiteY8" fmla="*/ 1880377 h 6897918"/>
              <a:gd name="connsiteX9" fmla="*/ 1107825 w 6884506"/>
              <a:gd name="connsiteY9" fmla="*/ 1890978 h 6897918"/>
              <a:gd name="connsiteX10" fmla="*/ 1127935 w 6884506"/>
              <a:gd name="connsiteY10" fmla="*/ 1920160 h 6897918"/>
              <a:gd name="connsiteX11" fmla="*/ 1134056 w 6884506"/>
              <a:gd name="connsiteY11" fmla="*/ 1962348 h 6897918"/>
              <a:gd name="connsiteX12" fmla="*/ 1127935 w 6884506"/>
              <a:gd name="connsiteY12" fmla="*/ 2003771 h 6897918"/>
              <a:gd name="connsiteX13" fmla="*/ 1107825 w 6884506"/>
              <a:gd name="connsiteY13" fmla="*/ 2032407 h 6897918"/>
              <a:gd name="connsiteX14" fmla="*/ 1070227 w 6884506"/>
              <a:gd name="connsiteY14" fmla="*/ 2042790 h 6897918"/>
              <a:gd name="connsiteX15" fmla="*/ 1033832 w 6884506"/>
              <a:gd name="connsiteY15" fmla="*/ 2032407 h 6897918"/>
              <a:gd name="connsiteX16" fmla="*/ 1014486 w 6884506"/>
              <a:gd name="connsiteY16" fmla="*/ 2003771 h 6897918"/>
              <a:gd name="connsiteX17" fmla="*/ 1008584 w 6884506"/>
              <a:gd name="connsiteY17" fmla="*/ 1962348 h 6897918"/>
              <a:gd name="connsiteX18" fmla="*/ 1014486 w 6884506"/>
              <a:gd name="connsiteY18" fmla="*/ 1920160 h 6897918"/>
              <a:gd name="connsiteX19" fmla="*/ 1033832 w 6884506"/>
              <a:gd name="connsiteY19" fmla="*/ 1890978 h 6897918"/>
              <a:gd name="connsiteX20" fmla="*/ 1070227 w 6884506"/>
              <a:gd name="connsiteY20" fmla="*/ 1880377 h 6897918"/>
              <a:gd name="connsiteX21" fmla="*/ 3478559 w 6884506"/>
              <a:gd name="connsiteY21" fmla="*/ 1855457 h 6897918"/>
              <a:gd name="connsiteX22" fmla="*/ 3478559 w 6884506"/>
              <a:gd name="connsiteY22" fmla="*/ 2068365 h 6897918"/>
              <a:gd name="connsiteX23" fmla="*/ 3515064 w 6884506"/>
              <a:gd name="connsiteY23" fmla="*/ 2068365 h 6897918"/>
              <a:gd name="connsiteX24" fmla="*/ 3515064 w 6884506"/>
              <a:gd name="connsiteY24" fmla="*/ 1855457 h 6897918"/>
              <a:gd name="connsiteX25" fmla="*/ 3478559 w 6884506"/>
              <a:gd name="connsiteY25" fmla="*/ 1855457 h 6897918"/>
              <a:gd name="connsiteX26" fmla="*/ 1478309 w 6884506"/>
              <a:gd name="connsiteY26" fmla="*/ 1855457 h 6897918"/>
              <a:gd name="connsiteX27" fmla="*/ 1478309 w 6884506"/>
              <a:gd name="connsiteY27" fmla="*/ 2068365 h 6897918"/>
              <a:gd name="connsiteX28" fmla="*/ 1514814 w 6884506"/>
              <a:gd name="connsiteY28" fmla="*/ 2068365 h 6897918"/>
              <a:gd name="connsiteX29" fmla="*/ 1514814 w 6884506"/>
              <a:gd name="connsiteY29" fmla="*/ 1855457 h 6897918"/>
              <a:gd name="connsiteX30" fmla="*/ 1478309 w 6884506"/>
              <a:gd name="connsiteY30" fmla="*/ 1855457 h 6897918"/>
              <a:gd name="connsiteX31" fmla="*/ 2494791 w 6884506"/>
              <a:gd name="connsiteY31" fmla="*/ 1852834 h 6897918"/>
              <a:gd name="connsiteX32" fmla="*/ 2453259 w 6884506"/>
              <a:gd name="connsiteY32" fmla="*/ 1863982 h 6897918"/>
              <a:gd name="connsiteX33" fmla="*/ 2428339 w 6884506"/>
              <a:gd name="connsiteY33" fmla="*/ 1891743 h 6897918"/>
              <a:gd name="connsiteX34" fmla="*/ 2427028 w 6884506"/>
              <a:gd name="connsiteY34" fmla="*/ 1855457 h 6897918"/>
              <a:gd name="connsiteX35" fmla="*/ 2392709 w 6884506"/>
              <a:gd name="connsiteY35" fmla="*/ 1855457 h 6897918"/>
              <a:gd name="connsiteX36" fmla="*/ 2392709 w 6884506"/>
              <a:gd name="connsiteY36" fmla="*/ 2068365 h 6897918"/>
              <a:gd name="connsiteX37" fmla="*/ 2429214 w 6884506"/>
              <a:gd name="connsiteY37" fmla="*/ 2068365 h 6897918"/>
              <a:gd name="connsiteX38" fmla="*/ 2429214 w 6884506"/>
              <a:gd name="connsiteY38" fmla="*/ 1918849 h 6897918"/>
              <a:gd name="connsiteX39" fmla="*/ 2445171 w 6884506"/>
              <a:gd name="connsiteY39" fmla="*/ 1901908 h 6897918"/>
              <a:gd name="connsiteX40" fmla="*/ 2466156 w 6884506"/>
              <a:gd name="connsiteY40" fmla="*/ 1890432 h 6897918"/>
              <a:gd name="connsiteX41" fmla="*/ 2494135 w 6884506"/>
              <a:gd name="connsiteY41" fmla="*/ 1886279 h 6897918"/>
              <a:gd name="connsiteX42" fmla="*/ 2499163 w 6884506"/>
              <a:gd name="connsiteY42" fmla="*/ 1886279 h 6897918"/>
              <a:gd name="connsiteX43" fmla="*/ 2499163 w 6884506"/>
              <a:gd name="connsiteY43" fmla="*/ 1852834 h 6897918"/>
              <a:gd name="connsiteX44" fmla="*/ 2494791 w 6884506"/>
              <a:gd name="connsiteY44" fmla="*/ 1852834 h 6897918"/>
              <a:gd name="connsiteX45" fmla="*/ 1342141 w 6884506"/>
              <a:gd name="connsiteY45" fmla="*/ 1852397 h 6897918"/>
              <a:gd name="connsiteX46" fmla="*/ 1295144 w 6884506"/>
              <a:gd name="connsiteY46" fmla="*/ 1863873 h 6897918"/>
              <a:gd name="connsiteX47" fmla="*/ 1266946 w 6884506"/>
              <a:gd name="connsiteY47" fmla="*/ 1888246 h 6897918"/>
              <a:gd name="connsiteX48" fmla="*/ 1265634 w 6884506"/>
              <a:gd name="connsiteY48" fmla="*/ 1855457 h 6897918"/>
              <a:gd name="connsiteX49" fmla="*/ 1230659 w 6884506"/>
              <a:gd name="connsiteY49" fmla="*/ 1855457 h 6897918"/>
              <a:gd name="connsiteX50" fmla="*/ 1230659 w 6884506"/>
              <a:gd name="connsiteY50" fmla="*/ 2068365 h 6897918"/>
              <a:gd name="connsiteX51" fmla="*/ 1267164 w 6884506"/>
              <a:gd name="connsiteY51" fmla="*/ 2068365 h 6897918"/>
              <a:gd name="connsiteX52" fmla="*/ 1267164 w 6884506"/>
              <a:gd name="connsiteY52" fmla="*/ 1917537 h 6897918"/>
              <a:gd name="connsiteX53" fmla="*/ 1293176 w 6884506"/>
              <a:gd name="connsiteY53" fmla="*/ 1893820 h 6897918"/>
              <a:gd name="connsiteX54" fmla="*/ 1333179 w 6884506"/>
              <a:gd name="connsiteY54" fmla="*/ 1883000 h 6897918"/>
              <a:gd name="connsiteX55" fmla="*/ 1357552 w 6884506"/>
              <a:gd name="connsiteY55" fmla="*/ 1889885 h 6897918"/>
              <a:gd name="connsiteX56" fmla="*/ 1369246 w 6884506"/>
              <a:gd name="connsiteY56" fmla="*/ 1908794 h 6897918"/>
              <a:gd name="connsiteX57" fmla="*/ 1372525 w 6884506"/>
              <a:gd name="connsiteY57" fmla="*/ 1936336 h 6897918"/>
              <a:gd name="connsiteX58" fmla="*/ 1372525 w 6884506"/>
              <a:gd name="connsiteY58" fmla="*/ 2068365 h 6897918"/>
              <a:gd name="connsiteX59" fmla="*/ 1409030 w 6884506"/>
              <a:gd name="connsiteY59" fmla="*/ 2068365 h 6897918"/>
              <a:gd name="connsiteX60" fmla="*/ 1409030 w 6884506"/>
              <a:gd name="connsiteY60" fmla="*/ 1931090 h 6897918"/>
              <a:gd name="connsiteX61" fmla="*/ 1393073 w 6884506"/>
              <a:gd name="connsiteY61" fmla="*/ 1873054 h 6897918"/>
              <a:gd name="connsiteX62" fmla="*/ 1342141 w 6884506"/>
              <a:gd name="connsiteY62" fmla="*/ 1852397 h 6897918"/>
              <a:gd name="connsiteX63" fmla="*/ 3656344 w 6884506"/>
              <a:gd name="connsiteY63" fmla="*/ 1851741 h 6897918"/>
              <a:gd name="connsiteX64" fmla="*/ 3624648 w 6884506"/>
              <a:gd name="connsiteY64" fmla="*/ 1855348 h 6897918"/>
              <a:gd name="connsiteX65" fmla="*/ 3599182 w 6884506"/>
              <a:gd name="connsiteY65" fmla="*/ 1866168 h 6897918"/>
              <a:gd name="connsiteX66" fmla="*/ 3582350 w 6884506"/>
              <a:gd name="connsiteY66" fmla="*/ 1884202 h 6897918"/>
              <a:gd name="connsiteX67" fmla="*/ 3576339 w 6884506"/>
              <a:gd name="connsiteY67" fmla="*/ 1909231 h 6897918"/>
              <a:gd name="connsiteX68" fmla="*/ 3584864 w 6884506"/>
              <a:gd name="connsiteY68" fmla="*/ 1939287 h 6897918"/>
              <a:gd name="connsiteX69" fmla="*/ 3610439 w 6884506"/>
              <a:gd name="connsiteY69" fmla="*/ 1958960 h 6897918"/>
              <a:gd name="connsiteX70" fmla="*/ 3652409 w 6884506"/>
              <a:gd name="connsiteY70" fmla="*/ 1972622 h 6897918"/>
              <a:gd name="connsiteX71" fmla="*/ 3695144 w 6884506"/>
              <a:gd name="connsiteY71" fmla="*/ 1987486 h 6897918"/>
              <a:gd name="connsiteX72" fmla="*/ 3707275 w 6884506"/>
              <a:gd name="connsiteY72" fmla="*/ 2010876 h 6897918"/>
              <a:gd name="connsiteX73" fmla="*/ 3693832 w 6884506"/>
              <a:gd name="connsiteY73" fmla="*/ 2037216 h 6897918"/>
              <a:gd name="connsiteX74" fmla="*/ 3659623 w 6884506"/>
              <a:gd name="connsiteY74" fmla="*/ 2045194 h 6897918"/>
              <a:gd name="connsiteX75" fmla="*/ 3621041 w 6884506"/>
              <a:gd name="connsiteY75" fmla="*/ 2035030 h 6897918"/>
              <a:gd name="connsiteX76" fmla="*/ 3605630 w 6884506"/>
              <a:gd name="connsiteY76" fmla="*/ 1999946 h 6897918"/>
              <a:gd name="connsiteX77" fmla="*/ 3570437 w 6884506"/>
              <a:gd name="connsiteY77" fmla="*/ 1999946 h 6897918"/>
              <a:gd name="connsiteX78" fmla="*/ 3577323 w 6884506"/>
              <a:gd name="connsiteY78" fmla="*/ 2033500 h 6897918"/>
              <a:gd name="connsiteX79" fmla="*/ 3596450 w 6884506"/>
              <a:gd name="connsiteY79" fmla="*/ 2055905 h 6897918"/>
              <a:gd name="connsiteX80" fmla="*/ 3624757 w 6884506"/>
              <a:gd name="connsiteY80" fmla="*/ 2068365 h 6897918"/>
              <a:gd name="connsiteX81" fmla="*/ 3658748 w 6884506"/>
              <a:gd name="connsiteY81" fmla="*/ 2072300 h 6897918"/>
              <a:gd name="connsiteX82" fmla="*/ 3692083 w 6884506"/>
              <a:gd name="connsiteY82" fmla="*/ 2068584 h 6897918"/>
              <a:gd name="connsiteX83" fmla="*/ 3718970 w 6884506"/>
              <a:gd name="connsiteY83" fmla="*/ 2057108 h 6897918"/>
              <a:gd name="connsiteX84" fmla="*/ 3736895 w 6884506"/>
              <a:gd name="connsiteY84" fmla="*/ 2037216 h 6897918"/>
              <a:gd name="connsiteX85" fmla="*/ 3743343 w 6884506"/>
              <a:gd name="connsiteY85" fmla="*/ 2008471 h 6897918"/>
              <a:gd name="connsiteX86" fmla="*/ 3735146 w 6884506"/>
              <a:gd name="connsiteY86" fmla="*/ 1976885 h 6897918"/>
              <a:gd name="connsiteX87" fmla="*/ 3710773 w 6884506"/>
              <a:gd name="connsiteY87" fmla="*/ 1956665 h 6897918"/>
              <a:gd name="connsiteX88" fmla="*/ 3670771 w 6884506"/>
              <a:gd name="connsiteY88" fmla="*/ 1943112 h 6897918"/>
              <a:gd name="connsiteX89" fmla="*/ 3636015 w 6884506"/>
              <a:gd name="connsiteY89" fmla="*/ 1933166 h 6897918"/>
              <a:gd name="connsiteX90" fmla="*/ 3617653 w 6884506"/>
              <a:gd name="connsiteY90" fmla="*/ 1922565 h 6897918"/>
              <a:gd name="connsiteX91" fmla="*/ 3612188 w 6884506"/>
              <a:gd name="connsiteY91" fmla="*/ 1908138 h 6897918"/>
              <a:gd name="connsiteX92" fmla="*/ 3624429 w 6884506"/>
              <a:gd name="connsiteY92" fmla="*/ 1886279 h 6897918"/>
              <a:gd name="connsiteX93" fmla="*/ 3656344 w 6884506"/>
              <a:gd name="connsiteY93" fmla="*/ 1879284 h 6897918"/>
              <a:gd name="connsiteX94" fmla="*/ 3689351 w 6884506"/>
              <a:gd name="connsiteY94" fmla="*/ 1888683 h 6897918"/>
              <a:gd name="connsiteX95" fmla="*/ 3702904 w 6884506"/>
              <a:gd name="connsiteY95" fmla="*/ 1920816 h 6897918"/>
              <a:gd name="connsiteX96" fmla="*/ 3738315 w 6884506"/>
              <a:gd name="connsiteY96" fmla="*/ 1920816 h 6897918"/>
              <a:gd name="connsiteX97" fmla="*/ 3731758 w 6884506"/>
              <a:gd name="connsiteY97" fmla="*/ 1889339 h 6897918"/>
              <a:gd name="connsiteX98" fmla="*/ 3713942 w 6884506"/>
              <a:gd name="connsiteY98" fmla="*/ 1867917 h 6897918"/>
              <a:gd name="connsiteX99" fmla="*/ 3687930 w 6884506"/>
              <a:gd name="connsiteY99" fmla="*/ 1855676 h 6897918"/>
              <a:gd name="connsiteX100" fmla="*/ 3656344 w 6884506"/>
              <a:gd name="connsiteY100" fmla="*/ 1851741 h 6897918"/>
              <a:gd name="connsiteX101" fmla="*/ 3332494 w 6884506"/>
              <a:gd name="connsiteY101" fmla="*/ 1851741 h 6897918"/>
              <a:gd name="connsiteX102" fmla="*/ 3300798 w 6884506"/>
              <a:gd name="connsiteY102" fmla="*/ 1855348 h 6897918"/>
              <a:gd name="connsiteX103" fmla="*/ 3275332 w 6884506"/>
              <a:gd name="connsiteY103" fmla="*/ 1866168 h 6897918"/>
              <a:gd name="connsiteX104" fmla="*/ 3258500 w 6884506"/>
              <a:gd name="connsiteY104" fmla="*/ 1884202 h 6897918"/>
              <a:gd name="connsiteX105" fmla="*/ 3252489 w 6884506"/>
              <a:gd name="connsiteY105" fmla="*/ 1909231 h 6897918"/>
              <a:gd name="connsiteX106" fmla="*/ 3261015 w 6884506"/>
              <a:gd name="connsiteY106" fmla="*/ 1939287 h 6897918"/>
              <a:gd name="connsiteX107" fmla="*/ 3286589 w 6884506"/>
              <a:gd name="connsiteY107" fmla="*/ 1958960 h 6897918"/>
              <a:gd name="connsiteX108" fmla="*/ 3328559 w 6884506"/>
              <a:gd name="connsiteY108" fmla="*/ 1972622 h 6897918"/>
              <a:gd name="connsiteX109" fmla="*/ 3371294 w 6884506"/>
              <a:gd name="connsiteY109" fmla="*/ 1987486 h 6897918"/>
              <a:gd name="connsiteX110" fmla="*/ 3383425 w 6884506"/>
              <a:gd name="connsiteY110" fmla="*/ 2010876 h 6897918"/>
              <a:gd name="connsiteX111" fmla="*/ 3369982 w 6884506"/>
              <a:gd name="connsiteY111" fmla="*/ 2037216 h 6897918"/>
              <a:gd name="connsiteX112" fmla="*/ 3335773 w 6884506"/>
              <a:gd name="connsiteY112" fmla="*/ 2045194 h 6897918"/>
              <a:gd name="connsiteX113" fmla="*/ 3297191 w 6884506"/>
              <a:gd name="connsiteY113" fmla="*/ 2035030 h 6897918"/>
              <a:gd name="connsiteX114" fmla="*/ 3281781 w 6884506"/>
              <a:gd name="connsiteY114" fmla="*/ 1999946 h 6897918"/>
              <a:gd name="connsiteX115" fmla="*/ 3246587 w 6884506"/>
              <a:gd name="connsiteY115" fmla="*/ 1999946 h 6897918"/>
              <a:gd name="connsiteX116" fmla="*/ 3253473 w 6884506"/>
              <a:gd name="connsiteY116" fmla="*/ 2033500 h 6897918"/>
              <a:gd name="connsiteX117" fmla="*/ 3272600 w 6884506"/>
              <a:gd name="connsiteY117" fmla="*/ 2055905 h 6897918"/>
              <a:gd name="connsiteX118" fmla="*/ 3300907 w 6884506"/>
              <a:gd name="connsiteY118" fmla="*/ 2068365 h 6897918"/>
              <a:gd name="connsiteX119" fmla="*/ 3334898 w 6884506"/>
              <a:gd name="connsiteY119" fmla="*/ 2072300 h 6897918"/>
              <a:gd name="connsiteX120" fmla="*/ 3368233 w 6884506"/>
              <a:gd name="connsiteY120" fmla="*/ 2068584 h 6897918"/>
              <a:gd name="connsiteX121" fmla="*/ 3395120 w 6884506"/>
              <a:gd name="connsiteY121" fmla="*/ 2057108 h 6897918"/>
              <a:gd name="connsiteX122" fmla="*/ 3413045 w 6884506"/>
              <a:gd name="connsiteY122" fmla="*/ 2037216 h 6897918"/>
              <a:gd name="connsiteX123" fmla="*/ 3419493 w 6884506"/>
              <a:gd name="connsiteY123" fmla="*/ 2008471 h 6897918"/>
              <a:gd name="connsiteX124" fmla="*/ 3411296 w 6884506"/>
              <a:gd name="connsiteY124" fmla="*/ 1976885 h 6897918"/>
              <a:gd name="connsiteX125" fmla="*/ 3386923 w 6884506"/>
              <a:gd name="connsiteY125" fmla="*/ 1956665 h 6897918"/>
              <a:gd name="connsiteX126" fmla="*/ 3346921 w 6884506"/>
              <a:gd name="connsiteY126" fmla="*/ 1943112 h 6897918"/>
              <a:gd name="connsiteX127" fmla="*/ 3312165 w 6884506"/>
              <a:gd name="connsiteY127" fmla="*/ 1933166 h 6897918"/>
              <a:gd name="connsiteX128" fmla="*/ 3293803 w 6884506"/>
              <a:gd name="connsiteY128" fmla="*/ 1922565 h 6897918"/>
              <a:gd name="connsiteX129" fmla="*/ 3288338 w 6884506"/>
              <a:gd name="connsiteY129" fmla="*/ 1908138 h 6897918"/>
              <a:gd name="connsiteX130" fmla="*/ 3300579 w 6884506"/>
              <a:gd name="connsiteY130" fmla="*/ 1886279 h 6897918"/>
              <a:gd name="connsiteX131" fmla="*/ 3332494 w 6884506"/>
              <a:gd name="connsiteY131" fmla="*/ 1879284 h 6897918"/>
              <a:gd name="connsiteX132" fmla="*/ 3365501 w 6884506"/>
              <a:gd name="connsiteY132" fmla="*/ 1888683 h 6897918"/>
              <a:gd name="connsiteX133" fmla="*/ 3379054 w 6884506"/>
              <a:gd name="connsiteY133" fmla="*/ 1920816 h 6897918"/>
              <a:gd name="connsiteX134" fmla="*/ 3414466 w 6884506"/>
              <a:gd name="connsiteY134" fmla="*/ 1920816 h 6897918"/>
              <a:gd name="connsiteX135" fmla="*/ 3407908 w 6884506"/>
              <a:gd name="connsiteY135" fmla="*/ 1889339 h 6897918"/>
              <a:gd name="connsiteX136" fmla="*/ 3390092 w 6884506"/>
              <a:gd name="connsiteY136" fmla="*/ 1867917 h 6897918"/>
              <a:gd name="connsiteX137" fmla="*/ 3364080 w 6884506"/>
              <a:gd name="connsiteY137" fmla="*/ 1855676 h 6897918"/>
              <a:gd name="connsiteX138" fmla="*/ 3332494 w 6884506"/>
              <a:gd name="connsiteY138" fmla="*/ 1851741 h 6897918"/>
              <a:gd name="connsiteX139" fmla="*/ 3113419 w 6884506"/>
              <a:gd name="connsiteY139" fmla="*/ 1851741 h 6897918"/>
              <a:gd name="connsiteX140" fmla="*/ 3081723 w 6884506"/>
              <a:gd name="connsiteY140" fmla="*/ 1855348 h 6897918"/>
              <a:gd name="connsiteX141" fmla="*/ 3056257 w 6884506"/>
              <a:gd name="connsiteY141" fmla="*/ 1866168 h 6897918"/>
              <a:gd name="connsiteX142" fmla="*/ 3039426 w 6884506"/>
              <a:gd name="connsiteY142" fmla="*/ 1884202 h 6897918"/>
              <a:gd name="connsiteX143" fmla="*/ 3033414 w 6884506"/>
              <a:gd name="connsiteY143" fmla="*/ 1909231 h 6897918"/>
              <a:gd name="connsiteX144" fmla="*/ 3041939 w 6884506"/>
              <a:gd name="connsiteY144" fmla="*/ 1939287 h 6897918"/>
              <a:gd name="connsiteX145" fmla="*/ 3067514 w 6884506"/>
              <a:gd name="connsiteY145" fmla="*/ 1958960 h 6897918"/>
              <a:gd name="connsiteX146" fmla="*/ 3109484 w 6884506"/>
              <a:gd name="connsiteY146" fmla="*/ 1972622 h 6897918"/>
              <a:gd name="connsiteX147" fmla="*/ 3152219 w 6884506"/>
              <a:gd name="connsiteY147" fmla="*/ 1987486 h 6897918"/>
              <a:gd name="connsiteX148" fmla="*/ 3164350 w 6884506"/>
              <a:gd name="connsiteY148" fmla="*/ 2010876 h 6897918"/>
              <a:gd name="connsiteX149" fmla="*/ 3150907 w 6884506"/>
              <a:gd name="connsiteY149" fmla="*/ 2037216 h 6897918"/>
              <a:gd name="connsiteX150" fmla="*/ 3116698 w 6884506"/>
              <a:gd name="connsiteY150" fmla="*/ 2045194 h 6897918"/>
              <a:gd name="connsiteX151" fmla="*/ 3078116 w 6884506"/>
              <a:gd name="connsiteY151" fmla="*/ 2035030 h 6897918"/>
              <a:gd name="connsiteX152" fmla="*/ 3062705 w 6884506"/>
              <a:gd name="connsiteY152" fmla="*/ 1999946 h 6897918"/>
              <a:gd name="connsiteX153" fmla="*/ 3027512 w 6884506"/>
              <a:gd name="connsiteY153" fmla="*/ 1999946 h 6897918"/>
              <a:gd name="connsiteX154" fmla="*/ 3034398 w 6884506"/>
              <a:gd name="connsiteY154" fmla="*/ 2033500 h 6897918"/>
              <a:gd name="connsiteX155" fmla="*/ 3053525 w 6884506"/>
              <a:gd name="connsiteY155" fmla="*/ 2055905 h 6897918"/>
              <a:gd name="connsiteX156" fmla="*/ 3081832 w 6884506"/>
              <a:gd name="connsiteY156" fmla="*/ 2068365 h 6897918"/>
              <a:gd name="connsiteX157" fmla="*/ 3115823 w 6884506"/>
              <a:gd name="connsiteY157" fmla="*/ 2072300 h 6897918"/>
              <a:gd name="connsiteX158" fmla="*/ 3149158 w 6884506"/>
              <a:gd name="connsiteY158" fmla="*/ 2068584 h 6897918"/>
              <a:gd name="connsiteX159" fmla="*/ 3176045 w 6884506"/>
              <a:gd name="connsiteY159" fmla="*/ 2057108 h 6897918"/>
              <a:gd name="connsiteX160" fmla="*/ 3193970 w 6884506"/>
              <a:gd name="connsiteY160" fmla="*/ 2037216 h 6897918"/>
              <a:gd name="connsiteX161" fmla="*/ 3200418 w 6884506"/>
              <a:gd name="connsiteY161" fmla="*/ 2008471 h 6897918"/>
              <a:gd name="connsiteX162" fmla="*/ 3192221 w 6884506"/>
              <a:gd name="connsiteY162" fmla="*/ 1976885 h 6897918"/>
              <a:gd name="connsiteX163" fmla="*/ 3167848 w 6884506"/>
              <a:gd name="connsiteY163" fmla="*/ 1956665 h 6897918"/>
              <a:gd name="connsiteX164" fmla="*/ 3127846 w 6884506"/>
              <a:gd name="connsiteY164" fmla="*/ 1943112 h 6897918"/>
              <a:gd name="connsiteX165" fmla="*/ 3093090 w 6884506"/>
              <a:gd name="connsiteY165" fmla="*/ 1933166 h 6897918"/>
              <a:gd name="connsiteX166" fmla="*/ 3074728 w 6884506"/>
              <a:gd name="connsiteY166" fmla="*/ 1922565 h 6897918"/>
              <a:gd name="connsiteX167" fmla="*/ 3069263 w 6884506"/>
              <a:gd name="connsiteY167" fmla="*/ 1908138 h 6897918"/>
              <a:gd name="connsiteX168" fmla="*/ 3081504 w 6884506"/>
              <a:gd name="connsiteY168" fmla="*/ 1886279 h 6897918"/>
              <a:gd name="connsiteX169" fmla="*/ 3113419 w 6884506"/>
              <a:gd name="connsiteY169" fmla="*/ 1879284 h 6897918"/>
              <a:gd name="connsiteX170" fmla="*/ 3146426 w 6884506"/>
              <a:gd name="connsiteY170" fmla="*/ 1888683 h 6897918"/>
              <a:gd name="connsiteX171" fmla="*/ 3159979 w 6884506"/>
              <a:gd name="connsiteY171" fmla="*/ 1920816 h 6897918"/>
              <a:gd name="connsiteX172" fmla="*/ 3195390 w 6884506"/>
              <a:gd name="connsiteY172" fmla="*/ 1920816 h 6897918"/>
              <a:gd name="connsiteX173" fmla="*/ 3188833 w 6884506"/>
              <a:gd name="connsiteY173" fmla="*/ 1889339 h 6897918"/>
              <a:gd name="connsiteX174" fmla="*/ 3171018 w 6884506"/>
              <a:gd name="connsiteY174" fmla="*/ 1867917 h 6897918"/>
              <a:gd name="connsiteX175" fmla="*/ 3145005 w 6884506"/>
              <a:gd name="connsiteY175" fmla="*/ 1855676 h 6897918"/>
              <a:gd name="connsiteX176" fmla="*/ 3113419 w 6884506"/>
              <a:gd name="connsiteY176" fmla="*/ 1851741 h 6897918"/>
              <a:gd name="connsiteX177" fmla="*/ 2240053 w 6884506"/>
              <a:gd name="connsiteY177" fmla="*/ 1851741 h 6897918"/>
              <a:gd name="connsiteX178" fmla="*/ 2194696 w 6884506"/>
              <a:gd name="connsiteY178" fmla="*/ 1859173 h 6897918"/>
              <a:gd name="connsiteX179" fmla="*/ 2163656 w 6884506"/>
              <a:gd name="connsiteY179" fmla="*/ 1882781 h 6897918"/>
              <a:gd name="connsiteX180" fmla="*/ 2152399 w 6884506"/>
              <a:gd name="connsiteY180" fmla="*/ 1925188 h 6897918"/>
              <a:gd name="connsiteX181" fmla="*/ 2187810 w 6884506"/>
              <a:gd name="connsiteY181" fmla="*/ 1925188 h 6897918"/>
              <a:gd name="connsiteX182" fmla="*/ 2202893 w 6884506"/>
              <a:gd name="connsiteY182" fmla="*/ 1889995 h 6897918"/>
              <a:gd name="connsiteX183" fmla="*/ 2240053 w 6884506"/>
              <a:gd name="connsiteY183" fmla="*/ 1878847 h 6897918"/>
              <a:gd name="connsiteX184" fmla="*/ 2274372 w 6884506"/>
              <a:gd name="connsiteY184" fmla="*/ 1889011 h 6897918"/>
              <a:gd name="connsiteX185" fmla="*/ 2287925 w 6884506"/>
              <a:gd name="connsiteY185" fmla="*/ 1926499 h 6897918"/>
              <a:gd name="connsiteX186" fmla="*/ 2287925 w 6884506"/>
              <a:gd name="connsiteY186" fmla="*/ 1941364 h 6897918"/>
              <a:gd name="connsiteX187" fmla="*/ 2211199 w 6884506"/>
              <a:gd name="connsiteY187" fmla="*/ 1947156 h 6897918"/>
              <a:gd name="connsiteX188" fmla="*/ 2160486 w 6884506"/>
              <a:gd name="connsiteY188" fmla="*/ 1967376 h 6897918"/>
              <a:gd name="connsiteX189" fmla="*/ 2142562 w 6884506"/>
              <a:gd name="connsiteY189" fmla="*/ 2010876 h 6897918"/>
              <a:gd name="connsiteX190" fmla="*/ 2151633 w 6884506"/>
              <a:gd name="connsiteY190" fmla="*/ 2044648 h 6897918"/>
              <a:gd name="connsiteX191" fmla="*/ 2175897 w 6884506"/>
              <a:gd name="connsiteY191" fmla="*/ 2065305 h 6897918"/>
              <a:gd name="connsiteX192" fmla="*/ 2209450 w 6884506"/>
              <a:gd name="connsiteY192" fmla="*/ 2072300 h 6897918"/>
              <a:gd name="connsiteX193" fmla="*/ 2254590 w 6884506"/>
              <a:gd name="connsiteY193" fmla="*/ 2062354 h 6897918"/>
              <a:gd name="connsiteX194" fmla="*/ 2288581 w 6884506"/>
              <a:gd name="connsiteY194" fmla="*/ 2036014 h 6897918"/>
              <a:gd name="connsiteX195" fmla="*/ 2290111 w 6884506"/>
              <a:gd name="connsiteY195" fmla="*/ 2068365 h 6897918"/>
              <a:gd name="connsiteX196" fmla="*/ 2324211 w 6884506"/>
              <a:gd name="connsiteY196" fmla="*/ 2068365 h 6897918"/>
              <a:gd name="connsiteX197" fmla="*/ 2324211 w 6884506"/>
              <a:gd name="connsiteY197" fmla="*/ 1926062 h 6897918"/>
              <a:gd name="connsiteX198" fmla="*/ 2317216 w 6884506"/>
              <a:gd name="connsiteY198" fmla="*/ 1888574 h 6897918"/>
              <a:gd name="connsiteX199" fmla="*/ 2298308 w 6884506"/>
              <a:gd name="connsiteY199" fmla="*/ 1865950 h 6897918"/>
              <a:gd name="connsiteX200" fmla="*/ 2271421 w 6884506"/>
              <a:gd name="connsiteY200" fmla="*/ 1854801 h 6897918"/>
              <a:gd name="connsiteX201" fmla="*/ 2240053 w 6884506"/>
              <a:gd name="connsiteY201" fmla="*/ 1851741 h 6897918"/>
              <a:gd name="connsiteX202" fmla="*/ 1669646 w 6884506"/>
              <a:gd name="connsiteY202" fmla="*/ 1851741 h 6897918"/>
              <a:gd name="connsiteX203" fmla="*/ 1617950 w 6884506"/>
              <a:gd name="connsiteY203" fmla="*/ 1864092 h 6897918"/>
              <a:gd name="connsiteX204" fmla="*/ 1583412 w 6884506"/>
              <a:gd name="connsiteY204" fmla="*/ 1901034 h 6897918"/>
              <a:gd name="connsiteX205" fmla="*/ 1571062 w 6884506"/>
              <a:gd name="connsiteY205" fmla="*/ 1962348 h 6897918"/>
              <a:gd name="connsiteX206" fmla="*/ 1583631 w 6884506"/>
              <a:gd name="connsiteY206" fmla="*/ 2023445 h 6897918"/>
              <a:gd name="connsiteX207" fmla="*/ 1618496 w 6884506"/>
              <a:gd name="connsiteY207" fmla="*/ 2059949 h 6897918"/>
              <a:gd name="connsiteX208" fmla="*/ 1669646 w 6884506"/>
              <a:gd name="connsiteY208" fmla="*/ 2072081 h 6897918"/>
              <a:gd name="connsiteX209" fmla="*/ 1715004 w 6884506"/>
              <a:gd name="connsiteY209" fmla="*/ 2063556 h 6897918"/>
              <a:gd name="connsiteX210" fmla="*/ 1747137 w 6884506"/>
              <a:gd name="connsiteY210" fmla="*/ 2037872 h 6897918"/>
              <a:gd name="connsiteX211" fmla="*/ 1759706 w 6884506"/>
              <a:gd name="connsiteY211" fmla="*/ 1994918 h 6897918"/>
              <a:gd name="connsiteX212" fmla="*/ 1723639 w 6884506"/>
              <a:gd name="connsiteY212" fmla="*/ 1994918 h 6897918"/>
              <a:gd name="connsiteX213" fmla="*/ 1708337 w 6884506"/>
              <a:gd name="connsiteY213" fmla="*/ 2030440 h 6897918"/>
              <a:gd name="connsiteX214" fmla="*/ 1670302 w 6884506"/>
              <a:gd name="connsiteY214" fmla="*/ 2042571 h 6897918"/>
              <a:gd name="connsiteX215" fmla="*/ 1635983 w 6884506"/>
              <a:gd name="connsiteY215" fmla="*/ 2033063 h 6897918"/>
              <a:gd name="connsiteX216" fmla="*/ 1615436 w 6884506"/>
              <a:gd name="connsiteY216" fmla="*/ 2005739 h 6897918"/>
              <a:gd name="connsiteX217" fmla="*/ 1608660 w 6884506"/>
              <a:gd name="connsiteY217" fmla="*/ 1962348 h 6897918"/>
              <a:gd name="connsiteX218" fmla="*/ 1623961 w 6884506"/>
              <a:gd name="connsiteY218" fmla="*/ 1902564 h 6897918"/>
              <a:gd name="connsiteX219" fmla="*/ 1670302 w 6884506"/>
              <a:gd name="connsiteY219" fmla="*/ 1881251 h 6897918"/>
              <a:gd name="connsiteX220" fmla="*/ 1707244 w 6884506"/>
              <a:gd name="connsiteY220" fmla="*/ 1893055 h 6897918"/>
              <a:gd name="connsiteX221" fmla="*/ 1722108 w 6884506"/>
              <a:gd name="connsiteY221" fmla="*/ 1925406 h 6897918"/>
              <a:gd name="connsiteX222" fmla="*/ 1758176 w 6884506"/>
              <a:gd name="connsiteY222" fmla="*/ 1925406 h 6897918"/>
              <a:gd name="connsiteX223" fmla="*/ 1745716 w 6884506"/>
              <a:gd name="connsiteY223" fmla="*/ 1884202 h 6897918"/>
              <a:gd name="connsiteX224" fmla="*/ 1714130 w 6884506"/>
              <a:gd name="connsiteY224" fmla="*/ 1859829 h 6897918"/>
              <a:gd name="connsiteX225" fmla="*/ 1669646 w 6884506"/>
              <a:gd name="connsiteY225" fmla="*/ 1851741 h 6897918"/>
              <a:gd name="connsiteX226" fmla="*/ 1070227 w 6884506"/>
              <a:gd name="connsiteY226" fmla="*/ 1851304 h 6897918"/>
              <a:gd name="connsiteX227" fmla="*/ 1016672 w 6884506"/>
              <a:gd name="connsiteY227" fmla="*/ 1864638 h 6897918"/>
              <a:gd name="connsiteX228" fmla="*/ 982681 w 6884506"/>
              <a:gd name="connsiteY228" fmla="*/ 1902782 h 6897918"/>
              <a:gd name="connsiteX229" fmla="*/ 970987 w 6884506"/>
              <a:gd name="connsiteY229" fmla="*/ 1962348 h 6897918"/>
              <a:gd name="connsiteX230" fmla="*/ 982681 w 6884506"/>
              <a:gd name="connsiteY230" fmla="*/ 2020822 h 6897918"/>
              <a:gd name="connsiteX231" fmla="*/ 1016672 w 6884506"/>
              <a:gd name="connsiteY231" fmla="*/ 2058638 h 6897918"/>
              <a:gd name="connsiteX232" fmla="*/ 1070227 w 6884506"/>
              <a:gd name="connsiteY232" fmla="*/ 2071863 h 6897918"/>
              <a:gd name="connsiteX233" fmla="*/ 1124766 w 6884506"/>
              <a:gd name="connsiteY233" fmla="*/ 2058638 h 6897918"/>
              <a:gd name="connsiteX234" fmla="*/ 1159522 w 6884506"/>
              <a:gd name="connsiteY234" fmla="*/ 2020822 h 6897918"/>
              <a:gd name="connsiteX235" fmla="*/ 1171654 w 6884506"/>
              <a:gd name="connsiteY235" fmla="*/ 1962348 h 6897918"/>
              <a:gd name="connsiteX236" fmla="*/ 1159522 w 6884506"/>
              <a:gd name="connsiteY236" fmla="*/ 1902782 h 6897918"/>
              <a:gd name="connsiteX237" fmla="*/ 1124766 w 6884506"/>
              <a:gd name="connsiteY237" fmla="*/ 1864638 h 6897918"/>
              <a:gd name="connsiteX238" fmla="*/ 1070227 w 6884506"/>
              <a:gd name="connsiteY238" fmla="*/ 1851304 h 6897918"/>
              <a:gd name="connsiteX239" fmla="*/ 2861458 w 6884506"/>
              <a:gd name="connsiteY239" fmla="*/ 1813269 h 6897918"/>
              <a:gd name="connsiteX240" fmla="*/ 2911296 w 6884506"/>
              <a:gd name="connsiteY240" fmla="*/ 1952949 h 6897918"/>
              <a:gd name="connsiteX241" fmla="*/ 2811181 w 6884506"/>
              <a:gd name="connsiteY241" fmla="*/ 1952949 h 6897918"/>
              <a:gd name="connsiteX242" fmla="*/ 2861458 w 6884506"/>
              <a:gd name="connsiteY242" fmla="*/ 1813269 h 6897918"/>
              <a:gd name="connsiteX243" fmla="*/ 3809841 w 6884506"/>
              <a:gd name="connsiteY243" fmla="*/ 1806711 h 6897918"/>
              <a:gd name="connsiteX244" fmla="*/ 3809841 w 6884506"/>
              <a:gd name="connsiteY244" fmla="*/ 1855457 h 6897918"/>
              <a:gd name="connsiteX245" fmla="*/ 3774211 w 6884506"/>
              <a:gd name="connsiteY245" fmla="*/ 1855457 h 6897918"/>
              <a:gd name="connsiteX246" fmla="*/ 3774211 w 6884506"/>
              <a:gd name="connsiteY246" fmla="*/ 1884967 h 6897918"/>
              <a:gd name="connsiteX247" fmla="*/ 3809841 w 6884506"/>
              <a:gd name="connsiteY247" fmla="*/ 1884967 h 6897918"/>
              <a:gd name="connsiteX248" fmla="*/ 3809841 w 6884506"/>
              <a:gd name="connsiteY248" fmla="*/ 1999509 h 6897918"/>
              <a:gd name="connsiteX249" fmla="*/ 3814978 w 6884506"/>
              <a:gd name="connsiteY249" fmla="*/ 2036560 h 6897918"/>
              <a:gd name="connsiteX250" fmla="*/ 3833886 w 6884506"/>
              <a:gd name="connsiteY250" fmla="*/ 2060168 h 6897918"/>
              <a:gd name="connsiteX251" fmla="*/ 3873452 w 6884506"/>
              <a:gd name="connsiteY251" fmla="*/ 2068365 h 6897918"/>
              <a:gd name="connsiteX252" fmla="*/ 3899027 w 6884506"/>
              <a:gd name="connsiteY252" fmla="*/ 2068365 h 6897918"/>
              <a:gd name="connsiteX253" fmla="*/ 3899027 w 6884506"/>
              <a:gd name="connsiteY253" fmla="*/ 2038855 h 6897918"/>
              <a:gd name="connsiteX254" fmla="*/ 3875856 w 6884506"/>
              <a:gd name="connsiteY254" fmla="*/ 2038855 h 6897918"/>
              <a:gd name="connsiteX255" fmla="*/ 3851265 w 6884506"/>
              <a:gd name="connsiteY255" fmla="*/ 2028254 h 6897918"/>
              <a:gd name="connsiteX256" fmla="*/ 3846128 w 6884506"/>
              <a:gd name="connsiteY256" fmla="*/ 1997760 h 6897918"/>
              <a:gd name="connsiteX257" fmla="*/ 3846128 w 6884506"/>
              <a:gd name="connsiteY257" fmla="*/ 1884967 h 6897918"/>
              <a:gd name="connsiteX258" fmla="*/ 3898590 w 6884506"/>
              <a:gd name="connsiteY258" fmla="*/ 1884967 h 6897918"/>
              <a:gd name="connsiteX259" fmla="*/ 3898590 w 6884506"/>
              <a:gd name="connsiteY259" fmla="*/ 1855457 h 6897918"/>
              <a:gd name="connsiteX260" fmla="*/ 3846128 w 6884506"/>
              <a:gd name="connsiteY260" fmla="*/ 1855457 h 6897918"/>
              <a:gd name="connsiteX261" fmla="*/ 3846128 w 6884506"/>
              <a:gd name="connsiteY261" fmla="*/ 1806711 h 6897918"/>
              <a:gd name="connsiteX262" fmla="*/ 3809841 w 6884506"/>
              <a:gd name="connsiteY262" fmla="*/ 1806711 h 6897918"/>
              <a:gd name="connsiteX263" fmla="*/ 1959085 w 6884506"/>
              <a:gd name="connsiteY263" fmla="*/ 1806493 h 6897918"/>
              <a:gd name="connsiteX264" fmla="*/ 2022913 w 6884506"/>
              <a:gd name="connsiteY264" fmla="*/ 1806493 h 6897918"/>
              <a:gd name="connsiteX265" fmla="*/ 2065976 w 6884506"/>
              <a:gd name="connsiteY265" fmla="*/ 1820701 h 6897918"/>
              <a:gd name="connsiteX266" fmla="*/ 2082589 w 6884506"/>
              <a:gd name="connsiteY266" fmla="*/ 1864638 h 6897918"/>
              <a:gd name="connsiteX267" fmla="*/ 2066085 w 6884506"/>
              <a:gd name="connsiteY267" fmla="*/ 1906061 h 6897918"/>
              <a:gd name="connsiteX268" fmla="*/ 2022913 w 6884506"/>
              <a:gd name="connsiteY268" fmla="*/ 1919723 h 6897918"/>
              <a:gd name="connsiteX269" fmla="*/ 1959085 w 6884506"/>
              <a:gd name="connsiteY269" fmla="*/ 1919723 h 6897918"/>
              <a:gd name="connsiteX270" fmla="*/ 1959085 w 6884506"/>
              <a:gd name="connsiteY270" fmla="*/ 1806493 h 6897918"/>
              <a:gd name="connsiteX271" fmla="*/ 4026956 w 6884506"/>
              <a:gd name="connsiteY271" fmla="*/ 1780532 h 6897918"/>
              <a:gd name="connsiteX272" fmla="*/ 4047197 w 6884506"/>
              <a:gd name="connsiteY272" fmla="*/ 1780532 h 6897918"/>
              <a:gd name="connsiteX273" fmla="*/ 4063196 w 6884506"/>
              <a:gd name="connsiteY273" fmla="*/ 1782466 h 6897918"/>
              <a:gd name="connsiteX274" fmla="*/ 4071604 w 6884506"/>
              <a:gd name="connsiteY274" fmla="*/ 1788717 h 6897918"/>
              <a:gd name="connsiteX275" fmla="*/ 4074134 w 6884506"/>
              <a:gd name="connsiteY275" fmla="*/ 1800475 h 6897918"/>
              <a:gd name="connsiteX276" fmla="*/ 4070786 w 6884506"/>
              <a:gd name="connsiteY276" fmla="*/ 1810223 h 6897918"/>
              <a:gd name="connsiteX277" fmla="*/ 4062005 w 6884506"/>
              <a:gd name="connsiteY277" fmla="*/ 1816251 h 6897918"/>
              <a:gd name="connsiteX278" fmla="*/ 4050322 w 6884506"/>
              <a:gd name="connsiteY278" fmla="*/ 1818483 h 6897918"/>
              <a:gd name="connsiteX279" fmla="*/ 4026956 w 6884506"/>
              <a:gd name="connsiteY279" fmla="*/ 1818483 h 6897918"/>
              <a:gd name="connsiteX280" fmla="*/ 4026956 w 6884506"/>
              <a:gd name="connsiteY280" fmla="*/ 1780532 h 6897918"/>
              <a:gd name="connsiteX281" fmla="*/ 2840910 w 6884506"/>
              <a:gd name="connsiteY281" fmla="*/ 1774141 h 6897918"/>
              <a:gd name="connsiteX282" fmla="*/ 2730740 w 6884506"/>
              <a:gd name="connsiteY282" fmla="*/ 2068365 h 6897918"/>
              <a:gd name="connsiteX283" fmla="*/ 2771179 w 6884506"/>
              <a:gd name="connsiteY283" fmla="*/ 2068365 h 6897918"/>
              <a:gd name="connsiteX284" fmla="*/ 2800471 w 6884506"/>
              <a:gd name="connsiteY284" fmla="*/ 1985956 h 6897918"/>
              <a:gd name="connsiteX285" fmla="*/ 2922445 w 6884506"/>
              <a:gd name="connsiteY285" fmla="*/ 1985956 h 6897918"/>
              <a:gd name="connsiteX286" fmla="*/ 2950424 w 6884506"/>
              <a:gd name="connsiteY286" fmla="*/ 2068365 h 6897918"/>
              <a:gd name="connsiteX287" fmla="*/ 2991082 w 6884506"/>
              <a:gd name="connsiteY287" fmla="*/ 2068365 h 6897918"/>
              <a:gd name="connsiteX288" fmla="*/ 2882442 w 6884506"/>
              <a:gd name="connsiteY288" fmla="*/ 1774141 h 6897918"/>
              <a:gd name="connsiteX289" fmla="*/ 2840910 w 6884506"/>
              <a:gd name="connsiteY289" fmla="*/ 1774141 h 6897918"/>
              <a:gd name="connsiteX290" fmla="*/ 2545109 w 6884506"/>
              <a:gd name="connsiteY290" fmla="*/ 1774141 h 6897918"/>
              <a:gd name="connsiteX291" fmla="*/ 2545109 w 6884506"/>
              <a:gd name="connsiteY291" fmla="*/ 2068365 h 6897918"/>
              <a:gd name="connsiteX292" fmla="*/ 2581614 w 6884506"/>
              <a:gd name="connsiteY292" fmla="*/ 2068365 h 6897918"/>
              <a:gd name="connsiteX293" fmla="*/ 2581614 w 6884506"/>
              <a:gd name="connsiteY293" fmla="*/ 1957758 h 6897918"/>
              <a:gd name="connsiteX294" fmla="*/ 2684133 w 6884506"/>
              <a:gd name="connsiteY294" fmla="*/ 2068365 h 6897918"/>
              <a:gd name="connsiteX295" fmla="*/ 2729600 w 6884506"/>
              <a:gd name="connsiteY295" fmla="*/ 2068365 h 6897918"/>
              <a:gd name="connsiteX296" fmla="*/ 2624677 w 6884506"/>
              <a:gd name="connsiteY296" fmla="*/ 1955135 h 6897918"/>
              <a:gd name="connsiteX297" fmla="*/ 2720857 w 6884506"/>
              <a:gd name="connsiteY297" fmla="*/ 1855457 h 6897918"/>
              <a:gd name="connsiteX298" fmla="*/ 2677794 w 6884506"/>
              <a:gd name="connsiteY298" fmla="*/ 1855457 h 6897918"/>
              <a:gd name="connsiteX299" fmla="*/ 2581614 w 6884506"/>
              <a:gd name="connsiteY299" fmla="*/ 1955791 h 6897918"/>
              <a:gd name="connsiteX300" fmla="*/ 2581614 w 6884506"/>
              <a:gd name="connsiteY300" fmla="*/ 1774141 h 6897918"/>
              <a:gd name="connsiteX301" fmla="*/ 2545109 w 6884506"/>
              <a:gd name="connsiteY301" fmla="*/ 1774141 h 6897918"/>
              <a:gd name="connsiteX302" fmla="*/ 1919738 w 6884506"/>
              <a:gd name="connsiteY302" fmla="*/ 1774141 h 6897918"/>
              <a:gd name="connsiteX303" fmla="*/ 1919738 w 6884506"/>
              <a:gd name="connsiteY303" fmla="*/ 2068365 h 6897918"/>
              <a:gd name="connsiteX304" fmla="*/ 1959085 w 6884506"/>
              <a:gd name="connsiteY304" fmla="*/ 2068365 h 6897918"/>
              <a:gd name="connsiteX305" fmla="*/ 1959085 w 6884506"/>
              <a:gd name="connsiteY305" fmla="*/ 1952293 h 6897918"/>
              <a:gd name="connsiteX306" fmla="*/ 2025974 w 6884506"/>
              <a:gd name="connsiteY306" fmla="*/ 1952293 h 6897918"/>
              <a:gd name="connsiteX307" fmla="*/ 2075157 w 6884506"/>
              <a:gd name="connsiteY307" fmla="*/ 1942238 h 6897918"/>
              <a:gd name="connsiteX308" fmla="*/ 2109694 w 6884506"/>
              <a:gd name="connsiteY308" fmla="*/ 1912728 h 6897918"/>
              <a:gd name="connsiteX309" fmla="*/ 2122372 w 6884506"/>
              <a:gd name="connsiteY309" fmla="*/ 1864638 h 6897918"/>
              <a:gd name="connsiteX310" fmla="*/ 2109694 w 6884506"/>
              <a:gd name="connsiteY310" fmla="*/ 1815127 h 6897918"/>
              <a:gd name="connsiteX311" fmla="*/ 2075157 w 6884506"/>
              <a:gd name="connsiteY311" fmla="*/ 1784524 h 6897918"/>
              <a:gd name="connsiteX312" fmla="*/ 2025974 w 6884506"/>
              <a:gd name="connsiteY312" fmla="*/ 1774141 h 6897918"/>
              <a:gd name="connsiteX313" fmla="*/ 1919738 w 6884506"/>
              <a:gd name="connsiteY313" fmla="*/ 1774141 h 6897918"/>
              <a:gd name="connsiteX314" fmla="*/ 3496702 w 6884506"/>
              <a:gd name="connsiteY314" fmla="*/ 1773048 h 6897918"/>
              <a:gd name="connsiteX315" fmla="*/ 3480199 w 6884506"/>
              <a:gd name="connsiteY315" fmla="*/ 1779060 h 6897918"/>
              <a:gd name="connsiteX316" fmla="*/ 3473969 w 6884506"/>
              <a:gd name="connsiteY316" fmla="*/ 1794252 h 6897918"/>
              <a:gd name="connsiteX317" fmla="*/ 3480199 w 6884506"/>
              <a:gd name="connsiteY317" fmla="*/ 1809444 h 6897918"/>
              <a:gd name="connsiteX318" fmla="*/ 3496702 w 6884506"/>
              <a:gd name="connsiteY318" fmla="*/ 1815455 h 6897918"/>
              <a:gd name="connsiteX319" fmla="*/ 3513315 w 6884506"/>
              <a:gd name="connsiteY319" fmla="*/ 1809444 h 6897918"/>
              <a:gd name="connsiteX320" fmla="*/ 3519654 w 6884506"/>
              <a:gd name="connsiteY320" fmla="*/ 1794252 h 6897918"/>
              <a:gd name="connsiteX321" fmla="*/ 3513315 w 6884506"/>
              <a:gd name="connsiteY321" fmla="*/ 1779060 h 6897918"/>
              <a:gd name="connsiteX322" fmla="*/ 3496702 w 6884506"/>
              <a:gd name="connsiteY322" fmla="*/ 1773048 h 6897918"/>
              <a:gd name="connsiteX323" fmla="*/ 1496452 w 6884506"/>
              <a:gd name="connsiteY323" fmla="*/ 1773048 h 6897918"/>
              <a:gd name="connsiteX324" fmla="*/ 1479949 w 6884506"/>
              <a:gd name="connsiteY324" fmla="*/ 1779060 h 6897918"/>
              <a:gd name="connsiteX325" fmla="*/ 1473719 w 6884506"/>
              <a:gd name="connsiteY325" fmla="*/ 1794252 h 6897918"/>
              <a:gd name="connsiteX326" fmla="*/ 1479949 w 6884506"/>
              <a:gd name="connsiteY326" fmla="*/ 1809444 h 6897918"/>
              <a:gd name="connsiteX327" fmla="*/ 1496452 w 6884506"/>
              <a:gd name="connsiteY327" fmla="*/ 1815455 h 6897918"/>
              <a:gd name="connsiteX328" fmla="*/ 1513065 w 6884506"/>
              <a:gd name="connsiteY328" fmla="*/ 1809444 h 6897918"/>
              <a:gd name="connsiteX329" fmla="*/ 1519405 w 6884506"/>
              <a:gd name="connsiteY329" fmla="*/ 1794252 h 6897918"/>
              <a:gd name="connsiteX330" fmla="*/ 1513065 w 6884506"/>
              <a:gd name="connsiteY330" fmla="*/ 1779060 h 6897918"/>
              <a:gd name="connsiteX331" fmla="*/ 1496452 w 6884506"/>
              <a:gd name="connsiteY331" fmla="*/ 1773048 h 6897918"/>
              <a:gd name="connsiteX332" fmla="*/ 813927 w 6884506"/>
              <a:gd name="connsiteY332" fmla="*/ 1770207 h 6897918"/>
              <a:gd name="connsiteX333" fmla="*/ 761465 w 6884506"/>
              <a:gd name="connsiteY333" fmla="*/ 1779169 h 6897918"/>
              <a:gd name="connsiteX334" fmla="*/ 727583 w 6884506"/>
              <a:gd name="connsiteY334" fmla="*/ 1805291 h 6897918"/>
              <a:gd name="connsiteX335" fmla="*/ 715779 w 6884506"/>
              <a:gd name="connsiteY335" fmla="*/ 1847588 h 6897918"/>
              <a:gd name="connsiteX336" fmla="*/ 726162 w 6884506"/>
              <a:gd name="connsiteY336" fmla="*/ 1886934 h 6897918"/>
              <a:gd name="connsiteX337" fmla="*/ 757967 w 6884506"/>
              <a:gd name="connsiteY337" fmla="*/ 1912837 h 6897918"/>
              <a:gd name="connsiteX338" fmla="*/ 812615 w 6884506"/>
              <a:gd name="connsiteY338" fmla="*/ 1931964 h 6897918"/>
              <a:gd name="connsiteX339" fmla="*/ 857536 w 6884506"/>
              <a:gd name="connsiteY339" fmla="*/ 1946501 h 6897918"/>
              <a:gd name="connsiteX340" fmla="*/ 881471 w 6884506"/>
              <a:gd name="connsiteY340" fmla="*/ 1963660 h 6897918"/>
              <a:gd name="connsiteX341" fmla="*/ 888685 w 6884506"/>
              <a:gd name="connsiteY341" fmla="*/ 1988798 h 6897918"/>
              <a:gd name="connsiteX342" fmla="*/ 879504 w 6884506"/>
              <a:gd name="connsiteY342" fmla="*/ 2017761 h 6897918"/>
              <a:gd name="connsiteX343" fmla="*/ 854912 w 6884506"/>
              <a:gd name="connsiteY343" fmla="*/ 2034593 h 6897918"/>
              <a:gd name="connsiteX344" fmla="*/ 820922 w 6884506"/>
              <a:gd name="connsiteY344" fmla="*/ 2040167 h 6897918"/>
              <a:gd name="connsiteX345" fmla="*/ 783980 w 6884506"/>
              <a:gd name="connsiteY345" fmla="*/ 2034702 h 6897918"/>
              <a:gd name="connsiteX346" fmla="*/ 756984 w 6884506"/>
              <a:gd name="connsiteY346" fmla="*/ 2015903 h 6897918"/>
              <a:gd name="connsiteX347" fmla="*/ 746819 w 6884506"/>
              <a:gd name="connsiteY347" fmla="*/ 1979180 h 6897918"/>
              <a:gd name="connsiteX348" fmla="*/ 707254 w 6884506"/>
              <a:gd name="connsiteY348" fmla="*/ 1979180 h 6897918"/>
              <a:gd name="connsiteX349" fmla="*/ 722228 w 6884506"/>
              <a:gd name="connsiteY349" fmla="*/ 2032516 h 6897918"/>
              <a:gd name="connsiteX350" fmla="*/ 762558 w 6884506"/>
              <a:gd name="connsiteY350" fmla="*/ 2062682 h 6897918"/>
              <a:gd name="connsiteX351" fmla="*/ 819391 w 6884506"/>
              <a:gd name="connsiteY351" fmla="*/ 2072300 h 6897918"/>
              <a:gd name="connsiteX352" fmla="*/ 874695 w 6884506"/>
              <a:gd name="connsiteY352" fmla="*/ 2062900 h 6897918"/>
              <a:gd name="connsiteX353" fmla="*/ 913386 w 6884506"/>
              <a:gd name="connsiteY353" fmla="*/ 2034811 h 6897918"/>
              <a:gd name="connsiteX354" fmla="*/ 927594 w 6884506"/>
              <a:gd name="connsiteY354" fmla="*/ 1987705 h 6897918"/>
              <a:gd name="connsiteX355" fmla="*/ 917539 w 6884506"/>
              <a:gd name="connsiteY355" fmla="*/ 1944642 h 6897918"/>
              <a:gd name="connsiteX356" fmla="*/ 886171 w 6884506"/>
              <a:gd name="connsiteY356" fmla="*/ 1917756 h 6897918"/>
              <a:gd name="connsiteX357" fmla="*/ 830758 w 6884506"/>
              <a:gd name="connsiteY357" fmla="*/ 1898083 h 6897918"/>
              <a:gd name="connsiteX358" fmla="*/ 784745 w 6884506"/>
              <a:gd name="connsiteY358" fmla="*/ 1883437 h 6897918"/>
              <a:gd name="connsiteX359" fmla="*/ 761465 w 6884506"/>
              <a:gd name="connsiteY359" fmla="*/ 1867808 h 6897918"/>
              <a:gd name="connsiteX360" fmla="*/ 754688 w 6884506"/>
              <a:gd name="connsiteY360" fmla="*/ 1846276 h 6897918"/>
              <a:gd name="connsiteX361" fmla="*/ 770318 w 6884506"/>
              <a:gd name="connsiteY361" fmla="*/ 1813378 h 6897918"/>
              <a:gd name="connsiteX362" fmla="*/ 814145 w 6884506"/>
              <a:gd name="connsiteY362" fmla="*/ 1802121 h 6897918"/>
              <a:gd name="connsiteX363" fmla="*/ 860049 w 6884506"/>
              <a:gd name="connsiteY363" fmla="*/ 1814909 h 6897918"/>
              <a:gd name="connsiteX364" fmla="*/ 878411 w 6884506"/>
              <a:gd name="connsiteY364" fmla="*/ 1852616 h 6897918"/>
              <a:gd name="connsiteX365" fmla="*/ 917758 w 6884506"/>
              <a:gd name="connsiteY365" fmla="*/ 1852616 h 6897918"/>
              <a:gd name="connsiteX366" fmla="*/ 903658 w 6884506"/>
              <a:gd name="connsiteY366" fmla="*/ 1806930 h 6897918"/>
              <a:gd name="connsiteX367" fmla="*/ 865951 w 6884506"/>
              <a:gd name="connsiteY367" fmla="*/ 1779387 h 6897918"/>
              <a:gd name="connsiteX368" fmla="*/ 813927 w 6884506"/>
              <a:gd name="connsiteY368" fmla="*/ 1770207 h 6897918"/>
              <a:gd name="connsiteX369" fmla="*/ 4005971 w 6884506"/>
              <a:gd name="connsiteY369" fmla="*/ 1761631 h 6897918"/>
              <a:gd name="connsiteX370" fmla="*/ 4005971 w 6884506"/>
              <a:gd name="connsiteY370" fmla="*/ 1887837 h 6897918"/>
              <a:gd name="connsiteX371" fmla="*/ 4026956 w 6884506"/>
              <a:gd name="connsiteY371" fmla="*/ 1887837 h 6897918"/>
              <a:gd name="connsiteX372" fmla="*/ 4026956 w 6884506"/>
              <a:gd name="connsiteY372" fmla="*/ 1837533 h 6897918"/>
              <a:gd name="connsiteX373" fmla="*/ 4051364 w 6884506"/>
              <a:gd name="connsiteY373" fmla="*/ 1837533 h 6897918"/>
              <a:gd name="connsiteX374" fmla="*/ 4068256 w 6884506"/>
              <a:gd name="connsiteY374" fmla="*/ 1842668 h 6897918"/>
              <a:gd name="connsiteX375" fmla="*/ 4073241 w 6884506"/>
              <a:gd name="connsiteY375" fmla="*/ 1858666 h 6897918"/>
              <a:gd name="connsiteX376" fmla="*/ 4073241 w 6884506"/>
              <a:gd name="connsiteY376" fmla="*/ 1866406 h 6897918"/>
              <a:gd name="connsiteX377" fmla="*/ 4073465 w 6884506"/>
              <a:gd name="connsiteY377" fmla="*/ 1876824 h 6897918"/>
              <a:gd name="connsiteX378" fmla="*/ 4075176 w 6884506"/>
              <a:gd name="connsiteY378" fmla="*/ 1887837 h 6897918"/>
              <a:gd name="connsiteX379" fmla="*/ 4096756 w 6884506"/>
              <a:gd name="connsiteY379" fmla="*/ 1887837 h 6897918"/>
              <a:gd name="connsiteX380" fmla="*/ 4096756 w 6884506"/>
              <a:gd name="connsiteY380" fmla="*/ 1885456 h 6897918"/>
              <a:gd name="connsiteX381" fmla="*/ 4094822 w 6884506"/>
              <a:gd name="connsiteY381" fmla="*/ 1877047 h 6897918"/>
              <a:gd name="connsiteX382" fmla="*/ 4094226 w 6884506"/>
              <a:gd name="connsiteY382" fmla="*/ 1866554 h 6897918"/>
              <a:gd name="connsiteX383" fmla="*/ 4094226 w 6884506"/>
              <a:gd name="connsiteY383" fmla="*/ 1858518 h 6897918"/>
              <a:gd name="connsiteX384" fmla="*/ 4085817 w 6884506"/>
              <a:gd name="connsiteY384" fmla="*/ 1833887 h 6897918"/>
              <a:gd name="connsiteX385" fmla="*/ 4080697 w 6884506"/>
              <a:gd name="connsiteY385" fmla="*/ 1829622 h 6897918"/>
              <a:gd name="connsiteX386" fmla="*/ 4075239 w 6884506"/>
              <a:gd name="connsiteY386" fmla="*/ 1827231 h 6897918"/>
              <a:gd name="connsiteX387" fmla="*/ 4080385 w 6884506"/>
              <a:gd name="connsiteY387" fmla="*/ 1825031 h 6897918"/>
              <a:gd name="connsiteX388" fmla="*/ 4091250 w 6884506"/>
              <a:gd name="connsiteY388" fmla="*/ 1814018 h 6897918"/>
              <a:gd name="connsiteX389" fmla="*/ 4094970 w 6884506"/>
              <a:gd name="connsiteY389" fmla="*/ 1799582 h 6897918"/>
              <a:gd name="connsiteX390" fmla="*/ 4089166 w 6884506"/>
              <a:gd name="connsiteY390" fmla="*/ 1778374 h 6897918"/>
              <a:gd name="connsiteX391" fmla="*/ 4072646 w 6884506"/>
              <a:gd name="connsiteY391" fmla="*/ 1765798 h 6897918"/>
              <a:gd name="connsiteX392" fmla="*/ 4047197 w 6884506"/>
              <a:gd name="connsiteY392" fmla="*/ 1761631 h 6897918"/>
              <a:gd name="connsiteX393" fmla="*/ 4005971 w 6884506"/>
              <a:gd name="connsiteY393" fmla="*/ 1761631 h 6897918"/>
              <a:gd name="connsiteX394" fmla="*/ 4048982 w 6884506"/>
              <a:gd name="connsiteY394" fmla="*/ 1733056 h 6897918"/>
              <a:gd name="connsiteX395" fmla="*/ 4083287 w 6884506"/>
              <a:gd name="connsiteY395" fmla="*/ 1740125 h 6897918"/>
              <a:gd name="connsiteX396" fmla="*/ 4111416 w 6884506"/>
              <a:gd name="connsiteY396" fmla="*/ 1759919 h 6897918"/>
              <a:gd name="connsiteX397" fmla="*/ 4130391 w 6884506"/>
              <a:gd name="connsiteY397" fmla="*/ 1789610 h 6897918"/>
              <a:gd name="connsiteX398" fmla="*/ 4137238 w 6884506"/>
              <a:gd name="connsiteY398" fmla="*/ 1826520 h 6897918"/>
              <a:gd name="connsiteX399" fmla="*/ 4130391 w 6884506"/>
              <a:gd name="connsiteY399" fmla="*/ 1863429 h 6897918"/>
              <a:gd name="connsiteX400" fmla="*/ 4111416 w 6884506"/>
              <a:gd name="connsiteY400" fmla="*/ 1893344 h 6897918"/>
              <a:gd name="connsiteX401" fmla="*/ 4083287 w 6884506"/>
              <a:gd name="connsiteY401" fmla="*/ 1913286 h 6897918"/>
              <a:gd name="connsiteX402" fmla="*/ 4048982 w 6884506"/>
              <a:gd name="connsiteY402" fmla="*/ 1920430 h 6897918"/>
              <a:gd name="connsiteX403" fmla="*/ 4014603 w 6884506"/>
              <a:gd name="connsiteY403" fmla="*/ 1913286 h 6897918"/>
              <a:gd name="connsiteX404" fmla="*/ 3986326 w 6884506"/>
              <a:gd name="connsiteY404" fmla="*/ 1893344 h 6897918"/>
              <a:gd name="connsiteX405" fmla="*/ 3967276 w 6884506"/>
              <a:gd name="connsiteY405" fmla="*/ 1863429 h 6897918"/>
              <a:gd name="connsiteX406" fmla="*/ 3960430 w 6884506"/>
              <a:gd name="connsiteY406" fmla="*/ 1826520 h 6897918"/>
              <a:gd name="connsiteX407" fmla="*/ 3967276 w 6884506"/>
              <a:gd name="connsiteY407" fmla="*/ 1789610 h 6897918"/>
              <a:gd name="connsiteX408" fmla="*/ 3986326 w 6884506"/>
              <a:gd name="connsiteY408" fmla="*/ 1759919 h 6897918"/>
              <a:gd name="connsiteX409" fmla="*/ 4014603 w 6884506"/>
              <a:gd name="connsiteY409" fmla="*/ 1740125 h 6897918"/>
              <a:gd name="connsiteX410" fmla="*/ 4048982 w 6884506"/>
              <a:gd name="connsiteY410" fmla="*/ 1733056 h 6897918"/>
              <a:gd name="connsiteX411" fmla="*/ 4048982 w 6884506"/>
              <a:gd name="connsiteY411" fmla="*/ 1715345 h 6897918"/>
              <a:gd name="connsiteX412" fmla="*/ 4007980 w 6884506"/>
              <a:gd name="connsiteY412" fmla="*/ 1723754 h 6897918"/>
              <a:gd name="connsiteX413" fmla="*/ 3974271 w 6884506"/>
              <a:gd name="connsiteY413" fmla="*/ 1747269 h 6897918"/>
              <a:gd name="connsiteX414" fmla="*/ 3951500 w 6884506"/>
              <a:gd name="connsiteY414" fmla="*/ 1782615 h 6897918"/>
              <a:gd name="connsiteX415" fmla="*/ 3943314 w 6884506"/>
              <a:gd name="connsiteY415" fmla="*/ 1826520 h 6897918"/>
              <a:gd name="connsiteX416" fmla="*/ 3951500 w 6884506"/>
              <a:gd name="connsiteY416" fmla="*/ 1870424 h 6897918"/>
              <a:gd name="connsiteX417" fmla="*/ 3974271 w 6884506"/>
              <a:gd name="connsiteY417" fmla="*/ 1905919 h 6897918"/>
              <a:gd name="connsiteX418" fmla="*/ 4007980 w 6884506"/>
              <a:gd name="connsiteY418" fmla="*/ 1929658 h 6897918"/>
              <a:gd name="connsiteX419" fmla="*/ 4048982 w 6884506"/>
              <a:gd name="connsiteY419" fmla="*/ 1938141 h 6897918"/>
              <a:gd name="connsiteX420" fmla="*/ 4089985 w 6884506"/>
              <a:gd name="connsiteY420" fmla="*/ 1929658 h 6897918"/>
              <a:gd name="connsiteX421" fmla="*/ 4123620 w 6884506"/>
              <a:gd name="connsiteY421" fmla="*/ 1905919 h 6897918"/>
              <a:gd name="connsiteX422" fmla="*/ 4146316 w 6884506"/>
              <a:gd name="connsiteY422" fmla="*/ 1870424 h 6897918"/>
              <a:gd name="connsiteX423" fmla="*/ 4154502 w 6884506"/>
              <a:gd name="connsiteY423" fmla="*/ 1826520 h 6897918"/>
              <a:gd name="connsiteX424" fmla="*/ 4146316 w 6884506"/>
              <a:gd name="connsiteY424" fmla="*/ 1782615 h 6897918"/>
              <a:gd name="connsiteX425" fmla="*/ 4123620 w 6884506"/>
              <a:gd name="connsiteY425" fmla="*/ 1747269 h 6897918"/>
              <a:gd name="connsiteX426" fmla="*/ 4089985 w 6884506"/>
              <a:gd name="connsiteY426" fmla="*/ 1723754 h 6897918"/>
              <a:gd name="connsiteX427" fmla="*/ 4048982 w 6884506"/>
              <a:gd name="connsiteY427" fmla="*/ 1715345 h 6897918"/>
              <a:gd name="connsiteX428" fmla="*/ 2746526 w 6884506"/>
              <a:gd name="connsiteY428" fmla="*/ 827401 h 6897918"/>
              <a:gd name="connsiteX429" fmla="*/ 2834051 w 6884506"/>
              <a:gd name="connsiteY429" fmla="*/ 1144768 h 6897918"/>
              <a:gd name="connsiteX430" fmla="*/ 2659001 w 6884506"/>
              <a:gd name="connsiteY430" fmla="*/ 1144768 h 6897918"/>
              <a:gd name="connsiteX431" fmla="*/ 2746526 w 6884506"/>
              <a:gd name="connsiteY431" fmla="*/ 827401 h 6897918"/>
              <a:gd name="connsiteX432" fmla="*/ 3584349 w 6884506"/>
              <a:gd name="connsiteY432" fmla="*/ 774744 h 6897918"/>
              <a:gd name="connsiteX433" fmla="*/ 3688241 w 6884506"/>
              <a:gd name="connsiteY433" fmla="*/ 774744 h 6897918"/>
              <a:gd name="connsiteX434" fmla="*/ 3768294 w 6884506"/>
              <a:gd name="connsiteY434" fmla="*/ 800005 h 6897918"/>
              <a:gd name="connsiteX435" fmla="*/ 3801383 w 6884506"/>
              <a:gd name="connsiteY435" fmla="*/ 876501 h 6897918"/>
              <a:gd name="connsiteX436" fmla="*/ 3770073 w 6884506"/>
              <a:gd name="connsiteY436" fmla="*/ 959756 h 6897918"/>
              <a:gd name="connsiteX437" fmla="*/ 3688241 w 6884506"/>
              <a:gd name="connsiteY437" fmla="*/ 988931 h 6897918"/>
              <a:gd name="connsiteX438" fmla="*/ 3584349 w 6884506"/>
              <a:gd name="connsiteY438" fmla="*/ 988931 h 6897918"/>
              <a:gd name="connsiteX439" fmla="*/ 3584349 w 6884506"/>
              <a:gd name="connsiteY439" fmla="*/ 774744 h 6897918"/>
              <a:gd name="connsiteX440" fmla="*/ 3304697 w 6884506"/>
              <a:gd name="connsiteY440" fmla="*/ 551306 h 6897918"/>
              <a:gd name="connsiteX441" fmla="*/ 3304697 w 6884506"/>
              <a:gd name="connsiteY441" fmla="*/ 1509099 h 6897918"/>
              <a:gd name="connsiteX442" fmla="*/ 3584349 w 6884506"/>
              <a:gd name="connsiteY442" fmla="*/ 1509099 h 6897918"/>
              <a:gd name="connsiteX443" fmla="*/ 3584349 w 6884506"/>
              <a:gd name="connsiteY443" fmla="*/ 1208810 h 6897918"/>
              <a:gd name="connsiteX444" fmla="*/ 3714569 w 6884506"/>
              <a:gd name="connsiteY444" fmla="*/ 1208810 h 6897918"/>
              <a:gd name="connsiteX445" fmla="*/ 3900293 w 6884506"/>
              <a:gd name="connsiteY445" fmla="*/ 1175366 h 6897918"/>
              <a:gd name="connsiteX446" fmla="*/ 4037273 w 6884506"/>
              <a:gd name="connsiteY446" fmla="*/ 1068628 h 6897918"/>
              <a:gd name="connsiteX447" fmla="*/ 4088863 w 6884506"/>
              <a:gd name="connsiteY447" fmla="*/ 876501 h 6897918"/>
              <a:gd name="connsiteX448" fmla="*/ 4037273 w 6884506"/>
              <a:gd name="connsiteY448" fmla="*/ 688286 h 6897918"/>
              <a:gd name="connsiteX449" fmla="*/ 3900293 w 6884506"/>
              <a:gd name="connsiteY449" fmla="*/ 584039 h 6897918"/>
              <a:gd name="connsiteX450" fmla="*/ 3714569 w 6884506"/>
              <a:gd name="connsiteY450" fmla="*/ 551306 h 6897918"/>
              <a:gd name="connsiteX451" fmla="*/ 3304697 w 6884506"/>
              <a:gd name="connsiteY451" fmla="*/ 551306 h 6897918"/>
              <a:gd name="connsiteX452" fmla="*/ 2600652 w 6884506"/>
              <a:gd name="connsiteY452" fmla="*/ 551306 h 6897918"/>
              <a:gd name="connsiteX453" fmla="*/ 2271899 w 6884506"/>
              <a:gd name="connsiteY453" fmla="*/ 1509099 h 6897918"/>
              <a:gd name="connsiteX454" fmla="*/ 2561514 w 6884506"/>
              <a:gd name="connsiteY454" fmla="*/ 1509099 h 6897918"/>
              <a:gd name="connsiteX455" fmla="*/ 2603498 w 6884506"/>
              <a:gd name="connsiteY455" fmla="*/ 1363224 h 6897918"/>
              <a:gd name="connsiteX456" fmla="*/ 2893824 w 6884506"/>
              <a:gd name="connsiteY456" fmla="*/ 1363224 h 6897918"/>
              <a:gd name="connsiteX457" fmla="*/ 2935808 w 6884506"/>
              <a:gd name="connsiteY457" fmla="*/ 1509099 h 6897918"/>
              <a:gd name="connsiteX458" fmla="*/ 3227557 w 6884506"/>
              <a:gd name="connsiteY458" fmla="*/ 1509099 h 6897918"/>
              <a:gd name="connsiteX459" fmla="*/ 2893824 w 6884506"/>
              <a:gd name="connsiteY459" fmla="*/ 551306 h 6897918"/>
              <a:gd name="connsiteX460" fmla="*/ 2600652 w 6884506"/>
              <a:gd name="connsiteY460" fmla="*/ 551306 h 6897918"/>
              <a:gd name="connsiteX461" fmla="*/ 1599722 w 6884506"/>
              <a:gd name="connsiteY461" fmla="*/ 551306 h 6897918"/>
              <a:gd name="connsiteX462" fmla="*/ 1599722 w 6884506"/>
              <a:gd name="connsiteY462" fmla="*/ 1509099 h 6897918"/>
              <a:gd name="connsiteX463" fmla="*/ 2235167 w 6884506"/>
              <a:gd name="connsiteY463" fmla="*/ 1509099 h 6897918"/>
              <a:gd name="connsiteX464" fmla="*/ 2235167 w 6884506"/>
              <a:gd name="connsiteY464" fmla="*/ 1278546 h 6897918"/>
              <a:gd name="connsiteX465" fmla="*/ 1879375 w 6884506"/>
              <a:gd name="connsiteY465" fmla="*/ 1278546 h 6897918"/>
              <a:gd name="connsiteX466" fmla="*/ 1879375 w 6884506"/>
              <a:gd name="connsiteY466" fmla="*/ 551306 h 6897918"/>
              <a:gd name="connsiteX467" fmla="*/ 1599722 w 6884506"/>
              <a:gd name="connsiteY467" fmla="*/ 551306 h 6897918"/>
              <a:gd name="connsiteX468" fmla="*/ 1046370 w 6884506"/>
              <a:gd name="connsiteY468" fmla="*/ 539921 h 6897918"/>
              <a:gd name="connsiteX469" fmla="*/ 853175 w 6884506"/>
              <a:gd name="connsiteY469" fmla="*/ 566250 h 6897918"/>
              <a:gd name="connsiteX470" fmla="*/ 712637 w 6884506"/>
              <a:gd name="connsiteY470" fmla="*/ 653775 h 6897918"/>
              <a:gd name="connsiteX471" fmla="*/ 659979 w 6884506"/>
              <a:gd name="connsiteY471" fmla="*/ 820997 h 6897918"/>
              <a:gd name="connsiteX472" fmla="*/ 705521 w 6884506"/>
              <a:gd name="connsiteY472" fmla="*/ 976834 h 6897918"/>
              <a:gd name="connsiteX473" fmla="*/ 826490 w 6884506"/>
              <a:gd name="connsiteY473" fmla="*/ 1070052 h 6897918"/>
              <a:gd name="connsiteX474" fmla="*/ 990866 w 6884506"/>
              <a:gd name="connsiteY474" fmla="*/ 1133383 h 6897918"/>
              <a:gd name="connsiteX475" fmla="*/ 1106499 w 6884506"/>
              <a:gd name="connsiteY475" fmla="*/ 1174299 h 6897918"/>
              <a:gd name="connsiteX476" fmla="*/ 1157377 w 6884506"/>
              <a:gd name="connsiteY476" fmla="*/ 1205964 h 6897918"/>
              <a:gd name="connsiteX477" fmla="*/ 1170185 w 6884506"/>
              <a:gd name="connsiteY477" fmla="*/ 1240832 h 6897918"/>
              <a:gd name="connsiteX478" fmla="*/ 1157733 w 6884506"/>
              <a:gd name="connsiteY478" fmla="*/ 1273565 h 6897918"/>
              <a:gd name="connsiteX479" fmla="*/ 1120019 w 6884506"/>
              <a:gd name="connsiteY479" fmla="*/ 1293845 h 6897918"/>
              <a:gd name="connsiteX480" fmla="*/ 1054909 w 6884506"/>
              <a:gd name="connsiteY480" fmla="*/ 1300605 h 6897918"/>
              <a:gd name="connsiteX481" fmla="*/ 990154 w 6884506"/>
              <a:gd name="connsiteY481" fmla="*/ 1291354 h 6897918"/>
              <a:gd name="connsiteX482" fmla="*/ 949594 w 6884506"/>
              <a:gd name="connsiteY482" fmla="*/ 1261468 h 6897918"/>
              <a:gd name="connsiteX483" fmla="*/ 932516 w 6884506"/>
              <a:gd name="connsiteY483" fmla="*/ 1205964 h 6897918"/>
              <a:gd name="connsiteX484" fmla="*/ 643613 w 6884506"/>
              <a:gd name="connsiteY484" fmla="*/ 1205964 h 6897918"/>
              <a:gd name="connsiteX485" fmla="*/ 699472 w 6884506"/>
              <a:gd name="connsiteY485" fmla="*/ 1389197 h 6897918"/>
              <a:gd name="connsiteX486" fmla="*/ 844991 w 6884506"/>
              <a:gd name="connsiteY486" fmla="*/ 1490242 h 6897918"/>
              <a:gd name="connsiteX487" fmla="*/ 1052062 w 6884506"/>
              <a:gd name="connsiteY487" fmla="*/ 1521908 h 6897918"/>
              <a:gd name="connsiteX488" fmla="*/ 1257354 w 6884506"/>
              <a:gd name="connsiteY488" fmla="*/ 1493444 h 6897918"/>
              <a:gd name="connsiteX489" fmla="*/ 1405720 w 6884506"/>
              <a:gd name="connsiteY489" fmla="*/ 1399871 h 6897918"/>
              <a:gd name="connsiteX490" fmla="*/ 1461223 w 6884506"/>
              <a:gd name="connsiteY490" fmla="*/ 1225177 h 6897918"/>
              <a:gd name="connsiteX491" fmla="*/ 1427067 w 6884506"/>
              <a:gd name="connsiteY491" fmla="*/ 1070407 h 6897918"/>
              <a:gd name="connsiteX492" fmla="*/ 1323176 w 6884506"/>
              <a:gd name="connsiteY492" fmla="*/ 975055 h 6897918"/>
              <a:gd name="connsiteX493" fmla="*/ 1146703 w 6884506"/>
              <a:gd name="connsiteY493" fmla="*/ 904252 h 6897918"/>
              <a:gd name="connsiteX494" fmla="*/ 1017906 w 6884506"/>
              <a:gd name="connsiteY494" fmla="*/ 859423 h 6897918"/>
              <a:gd name="connsiteX495" fmla="*/ 963114 w 6884506"/>
              <a:gd name="connsiteY495" fmla="*/ 829180 h 6897918"/>
              <a:gd name="connsiteX496" fmla="*/ 950306 w 6884506"/>
              <a:gd name="connsiteY496" fmla="*/ 801073 h 6897918"/>
              <a:gd name="connsiteX497" fmla="*/ 977702 w 6884506"/>
              <a:gd name="connsiteY497" fmla="*/ 765493 h 6897918"/>
              <a:gd name="connsiteX498" fmla="*/ 1046370 w 6884506"/>
              <a:gd name="connsiteY498" fmla="*/ 752685 h 6897918"/>
              <a:gd name="connsiteX499" fmla="*/ 1119663 w 6884506"/>
              <a:gd name="connsiteY499" fmla="*/ 772609 h 6897918"/>
              <a:gd name="connsiteX500" fmla="*/ 1146703 w 6884506"/>
              <a:gd name="connsiteY500" fmla="*/ 830248 h 6897918"/>
              <a:gd name="connsiteX501" fmla="*/ 1435606 w 6884506"/>
              <a:gd name="connsiteY501" fmla="*/ 830248 h 6897918"/>
              <a:gd name="connsiteX502" fmla="*/ 1383305 w 6884506"/>
              <a:gd name="connsiteY502" fmla="*/ 663737 h 6897918"/>
              <a:gd name="connsiteX503" fmla="*/ 1242767 w 6884506"/>
              <a:gd name="connsiteY503" fmla="*/ 569808 h 6897918"/>
              <a:gd name="connsiteX504" fmla="*/ 1046370 w 6884506"/>
              <a:gd name="connsiteY504" fmla="*/ 539921 h 6897918"/>
              <a:gd name="connsiteX505" fmla="*/ 6884506 w 6884506"/>
              <a:gd name="connsiteY505" fmla="*/ 6188 h 6897918"/>
              <a:gd name="connsiteX506" fmla="*/ 6138271 w 6884506"/>
              <a:gd name="connsiteY506" fmla="*/ 6885209 h 6897918"/>
              <a:gd name="connsiteX507" fmla="*/ 31761 w 6884506"/>
              <a:gd name="connsiteY507" fmla="*/ 6897918 h 6897918"/>
              <a:gd name="connsiteX508" fmla="*/ 0 w 6884506"/>
              <a:gd name="connsiteY508" fmla="*/ 0 h 6897918"/>
              <a:gd name="connsiteX509" fmla="*/ 6884506 w 6884506"/>
              <a:gd name="connsiteY509" fmla="*/ 6188 h 689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6884506" h="6897918">
                <a:moveTo>
                  <a:pt x="2287707" y="1964753"/>
                </a:moveTo>
                <a:lnTo>
                  <a:pt x="2287707" y="2008034"/>
                </a:lnTo>
                <a:cubicBezTo>
                  <a:pt x="2279837" y="2018526"/>
                  <a:pt x="2270073" y="2027197"/>
                  <a:pt x="2258415" y="2034046"/>
                </a:cubicBezTo>
                <a:cubicBezTo>
                  <a:pt x="2246757" y="2040896"/>
                  <a:pt x="2233642" y="2044320"/>
                  <a:pt x="2219069" y="2044320"/>
                </a:cubicBezTo>
                <a:cubicBezTo>
                  <a:pt x="2205953" y="2044320"/>
                  <a:pt x="2196007" y="2041151"/>
                  <a:pt x="2189231" y="2034811"/>
                </a:cubicBezTo>
                <a:cubicBezTo>
                  <a:pt x="2182454" y="2028472"/>
                  <a:pt x="2179066" y="2019984"/>
                  <a:pt x="2179066" y="2009346"/>
                </a:cubicBezTo>
                <a:cubicBezTo>
                  <a:pt x="2179066" y="1993753"/>
                  <a:pt x="2187482" y="1982532"/>
                  <a:pt x="2204314" y="1975682"/>
                </a:cubicBezTo>
                <a:cubicBezTo>
                  <a:pt x="2221145" y="1968833"/>
                  <a:pt x="2248943" y="1965190"/>
                  <a:pt x="2287707" y="1964753"/>
                </a:cubicBezTo>
                <a:close/>
                <a:moveTo>
                  <a:pt x="1070227" y="1880377"/>
                </a:moveTo>
                <a:cubicBezTo>
                  <a:pt x="1085966" y="1880377"/>
                  <a:pt x="1098498" y="1883911"/>
                  <a:pt x="1107825" y="1890978"/>
                </a:cubicBezTo>
                <a:cubicBezTo>
                  <a:pt x="1117151" y="1898046"/>
                  <a:pt x="1123855" y="1907773"/>
                  <a:pt x="1127935" y="1920160"/>
                </a:cubicBezTo>
                <a:cubicBezTo>
                  <a:pt x="1132016" y="1932547"/>
                  <a:pt x="1134056" y="1946610"/>
                  <a:pt x="1134056" y="1962348"/>
                </a:cubicBezTo>
                <a:cubicBezTo>
                  <a:pt x="1134056" y="1977796"/>
                  <a:pt x="1132016" y="1991603"/>
                  <a:pt x="1127935" y="2003771"/>
                </a:cubicBezTo>
                <a:cubicBezTo>
                  <a:pt x="1123855" y="2015940"/>
                  <a:pt x="1117151" y="2025485"/>
                  <a:pt x="1107825" y="2032407"/>
                </a:cubicBezTo>
                <a:cubicBezTo>
                  <a:pt x="1098498" y="2039329"/>
                  <a:pt x="1085966" y="2042790"/>
                  <a:pt x="1070227" y="2042790"/>
                </a:cubicBezTo>
                <a:cubicBezTo>
                  <a:pt x="1054926" y="2042790"/>
                  <a:pt x="1042794" y="2039329"/>
                  <a:pt x="1033832" y="2032407"/>
                </a:cubicBezTo>
                <a:cubicBezTo>
                  <a:pt x="1024870" y="2025485"/>
                  <a:pt x="1018421" y="2015940"/>
                  <a:pt x="1014486" y="2003771"/>
                </a:cubicBezTo>
                <a:cubicBezTo>
                  <a:pt x="1010552" y="1991603"/>
                  <a:pt x="1008584" y="1977796"/>
                  <a:pt x="1008584" y="1962348"/>
                </a:cubicBezTo>
                <a:cubicBezTo>
                  <a:pt x="1008584" y="1946610"/>
                  <a:pt x="1010552" y="1932547"/>
                  <a:pt x="1014486" y="1920160"/>
                </a:cubicBezTo>
                <a:cubicBezTo>
                  <a:pt x="1018421" y="1907773"/>
                  <a:pt x="1024870" y="1898046"/>
                  <a:pt x="1033832" y="1890978"/>
                </a:cubicBezTo>
                <a:cubicBezTo>
                  <a:pt x="1042794" y="1883911"/>
                  <a:pt x="1054926" y="1880377"/>
                  <a:pt x="1070227" y="1880377"/>
                </a:cubicBezTo>
                <a:close/>
                <a:moveTo>
                  <a:pt x="3478559" y="1855457"/>
                </a:moveTo>
                <a:lnTo>
                  <a:pt x="3478559" y="2068365"/>
                </a:lnTo>
                <a:lnTo>
                  <a:pt x="3515064" y="2068365"/>
                </a:lnTo>
                <a:lnTo>
                  <a:pt x="3515064" y="1855457"/>
                </a:lnTo>
                <a:lnTo>
                  <a:pt x="3478559" y="1855457"/>
                </a:lnTo>
                <a:close/>
                <a:moveTo>
                  <a:pt x="1478309" y="1855457"/>
                </a:moveTo>
                <a:lnTo>
                  <a:pt x="1478309" y="2068365"/>
                </a:lnTo>
                <a:lnTo>
                  <a:pt x="1514814" y="2068365"/>
                </a:lnTo>
                <a:lnTo>
                  <a:pt x="1514814" y="1855457"/>
                </a:lnTo>
                <a:lnTo>
                  <a:pt x="1478309" y="1855457"/>
                </a:lnTo>
                <a:close/>
                <a:moveTo>
                  <a:pt x="2494791" y="1852834"/>
                </a:moveTo>
                <a:cubicBezTo>
                  <a:pt x="2477741" y="1852834"/>
                  <a:pt x="2463897" y="1856550"/>
                  <a:pt x="2453259" y="1863982"/>
                </a:cubicBezTo>
                <a:cubicBezTo>
                  <a:pt x="2442621" y="1871414"/>
                  <a:pt x="2434314" y="1880668"/>
                  <a:pt x="2428339" y="1891743"/>
                </a:cubicBezTo>
                <a:lnTo>
                  <a:pt x="2427028" y="1855457"/>
                </a:lnTo>
                <a:lnTo>
                  <a:pt x="2392709" y="1855457"/>
                </a:lnTo>
                <a:lnTo>
                  <a:pt x="2392709" y="2068365"/>
                </a:lnTo>
                <a:lnTo>
                  <a:pt x="2429214" y="2068365"/>
                </a:lnTo>
                <a:lnTo>
                  <a:pt x="2429214" y="1918849"/>
                </a:lnTo>
                <a:cubicBezTo>
                  <a:pt x="2433877" y="1912437"/>
                  <a:pt x="2439197" y="1906790"/>
                  <a:pt x="2445171" y="1901908"/>
                </a:cubicBezTo>
                <a:cubicBezTo>
                  <a:pt x="2451146" y="1897026"/>
                  <a:pt x="2458141" y="1893201"/>
                  <a:pt x="2466156" y="1890432"/>
                </a:cubicBezTo>
                <a:cubicBezTo>
                  <a:pt x="2474171" y="1887663"/>
                  <a:pt x="2483497" y="1886279"/>
                  <a:pt x="2494135" y="1886279"/>
                </a:cubicBezTo>
                <a:lnTo>
                  <a:pt x="2499163" y="1886279"/>
                </a:lnTo>
                <a:lnTo>
                  <a:pt x="2499163" y="1852834"/>
                </a:lnTo>
                <a:lnTo>
                  <a:pt x="2494791" y="1852834"/>
                </a:lnTo>
                <a:close/>
                <a:moveTo>
                  <a:pt x="1342141" y="1852397"/>
                </a:moveTo>
                <a:cubicBezTo>
                  <a:pt x="1323051" y="1852397"/>
                  <a:pt x="1307385" y="1856222"/>
                  <a:pt x="1295144" y="1863873"/>
                </a:cubicBezTo>
                <a:cubicBezTo>
                  <a:pt x="1282903" y="1871524"/>
                  <a:pt x="1273503" y="1879648"/>
                  <a:pt x="1266946" y="1888246"/>
                </a:cubicBezTo>
                <a:cubicBezTo>
                  <a:pt x="1266509" y="1877316"/>
                  <a:pt x="1266071" y="1866387"/>
                  <a:pt x="1265634" y="1855457"/>
                </a:cubicBezTo>
                <a:lnTo>
                  <a:pt x="1230659" y="1855457"/>
                </a:lnTo>
                <a:lnTo>
                  <a:pt x="1230659" y="2068365"/>
                </a:lnTo>
                <a:lnTo>
                  <a:pt x="1267164" y="2068365"/>
                </a:lnTo>
                <a:lnTo>
                  <a:pt x="1267164" y="1917537"/>
                </a:lnTo>
                <a:cubicBezTo>
                  <a:pt x="1273722" y="1908939"/>
                  <a:pt x="1282393" y="1901034"/>
                  <a:pt x="1293176" y="1893820"/>
                </a:cubicBezTo>
                <a:cubicBezTo>
                  <a:pt x="1303960" y="1886606"/>
                  <a:pt x="1317294" y="1883000"/>
                  <a:pt x="1333179" y="1883000"/>
                </a:cubicBezTo>
                <a:cubicBezTo>
                  <a:pt x="1343817" y="1883000"/>
                  <a:pt x="1351941" y="1885295"/>
                  <a:pt x="1357552" y="1889885"/>
                </a:cubicBezTo>
                <a:cubicBezTo>
                  <a:pt x="1363162" y="1894476"/>
                  <a:pt x="1367060" y="1900778"/>
                  <a:pt x="1369246" y="1908794"/>
                </a:cubicBezTo>
                <a:cubicBezTo>
                  <a:pt x="1371432" y="1916809"/>
                  <a:pt x="1372525" y="1925989"/>
                  <a:pt x="1372525" y="1936336"/>
                </a:cubicBezTo>
                <a:lnTo>
                  <a:pt x="1372525" y="2068365"/>
                </a:lnTo>
                <a:lnTo>
                  <a:pt x="1409030" y="2068365"/>
                </a:lnTo>
                <a:lnTo>
                  <a:pt x="1409030" y="1931090"/>
                </a:lnTo>
                <a:cubicBezTo>
                  <a:pt x="1409030" y="1906170"/>
                  <a:pt x="1403711" y="1886825"/>
                  <a:pt x="1393073" y="1873054"/>
                </a:cubicBezTo>
                <a:cubicBezTo>
                  <a:pt x="1382435" y="1859283"/>
                  <a:pt x="1365457" y="1852397"/>
                  <a:pt x="1342141" y="1852397"/>
                </a:cubicBezTo>
                <a:close/>
                <a:moveTo>
                  <a:pt x="3656344" y="1851741"/>
                </a:moveTo>
                <a:cubicBezTo>
                  <a:pt x="3644977" y="1851741"/>
                  <a:pt x="3634412" y="1852943"/>
                  <a:pt x="3624648" y="1855348"/>
                </a:cubicBezTo>
                <a:cubicBezTo>
                  <a:pt x="3614884" y="1857752"/>
                  <a:pt x="3606396" y="1861359"/>
                  <a:pt x="3599182" y="1866168"/>
                </a:cubicBezTo>
                <a:cubicBezTo>
                  <a:pt x="3591968" y="1870977"/>
                  <a:pt x="3586358" y="1876988"/>
                  <a:pt x="3582350" y="1884202"/>
                </a:cubicBezTo>
                <a:cubicBezTo>
                  <a:pt x="3578343" y="1891416"/>
                  <a:pt x="3576339" y="1899758"/>
                  <a:pt x="3576339" y="1909231"/>
                </a:cubicBezTo>
                <a:cubicBezTo>
                  <a:pt x="3576339" y="1921326"/>
                  <a:pt x="3579181" y="1931345"/>
                  <a:pt x="3584864" y="1939287"/>
                </a:cubicBezTo>
                <a:cubicBezTo>
                  <a:pt x="3590548" y="1947229"/>
                  <a:pt x="3599073" y="1953787"/>
                  <a:pt x="3610439" y="1958960"/>
                </a:cubicBezTo>
                <a:cubicBezTo>
                  <a:pt x="3621806" y="1964134"/>
                  <a:pt x="3635796" y="1968688"/>
                  <a:pt x="3652409" y="1972622"/>
                </a:cubicBezTo>
                <a:cubicBezTo>
                  <a:pt x="3672811" y="1977431"/>
                  <a:pt x="3687056" y="1982386"/>
                  <a:pt x="3695144" y="1987486"/>
                </a:cubicBezTo>
                <a:cubicBezTo>
                  <a:pt x="3703231" y="1992587"/>
                  <a:pt x="3707275" y="2000383"/>
                  <a:pt x="3707275" y="2010876"/>
                </a:cubicBezTo>
                <a:cubicBezTo>
                  <a:pt x="3707275" y="2023117"/>
                  <a:pt x="3702794" y="2031897"/>
                  <a:pt x="3693832" y="2037216"/>
                </a:cubicBezTo>
                <a:cubicBezTo>
                  <a:pt x="3684870" y="2042535"/>
                  <a:pt x="3673467" y="2045194"/>
                  <a:pt x="3659623" y="2045194"/>
                </a:cubicBezTo>
                <a:cubicBezTo>
                  <a:pt x="3644175" y="2045194"/>
                  <a:pt x="3631315" y="2041806"/>
                  <a:pt x="3621041" y="2035030"/>
                </a:cubicBezTo>
                <a:cubicBezTo>
                  <a:pt x="3610767" y="2028254"/>
                  <a:pt x="3605630" y="2016559"/>
                  <a:pt x="3605630" y="1999946"/>
                </a:cubicBezTo>
                <a:lnTo>
                  <a:pt x="3570437" y="1999946"/>
                </a:lnTo>
                <a:cubicBezTo>
                  <a:pt x="3570437" y="2013062"/>
                  <a:pt x="3572732" y="2024246"/>
                  <a:pt x="3577323" y="2033500"/>
                </a:cubicBezTo>
                <a:cubicBezTo>
                  <a:pt x="3581913" y="2042754"/>
                  <a:pt x="3588289" y="2050222"/>
                  <a:pt x="3596450" y="2055905"/>
                </a:cubicBezTo>
                <a:cubicBezTo>
                  <a:pt x="3604610" y="2061589"/>
                  <a:pt x="3614046" y="2065742"/>
                  <a:pt x="3624757" y="2068365"/>
                </a:cubicBezTo>
                <a:cubicBezTo>
                  <a:pt x="3635468" y="2070988"/>
                  <a:pt x="3646799" y="2072300"/>
                  <a:pt x="3658748" y="2072300"/>
                </a:cubicBezTo>
                <a:cubicBezTo>
                  <a:pt x="3670698" y="2072300"/>
                  <a:pt x="3681810" y="2071061"/>
                  <a:pt x="3692083" y="2068584"/>
                </a:cubicBezTo>
                <a:cubicBezTo>
                  <a:pt x="3702357" y="2066106"/>
                  <a:pt x="3711319" y="2062281"/>
                  <a:pt x="3718970" y="2057108"/>
                </a:cubicBezTo>
                <a:cubicBezTo>
                  <a:pt x="3726621" y="2051934"/>
                  <a:pt x="3732596" y="2045304"/>
                  <a:pt x="3736895" y="2037216"/>
                </a:cubicBezTo>
                <a:cubicBezTo>
                  <a:pt x="3741193" y="2029128"/>
                  <a:pt x="3743343" y="2019546"/>
                  <a:pt x="3743343" y="2008471"/>
                </a:cubicBezTo>
                <a:cubicBezTo>
                  <a:pt x="3743343" y="1995647"/>
                  <a:pt x="3740611" y="1985118"/>
                  <a:pt x="3735146" y="1976885"/>
                </a:cubicBezTo>
                <a:cubicBezTo>
                  <a:pt x="3729681" y="1968651"/>
                  <a:pt x="3721557" y="1961911"/>
                  <a:pt x="3710773" y="1956665"/>
                </a:cubicBezTo>
                <a:cubicBezTo>
                  <a:pt x="3699989" y="1951419"/>
                  <a:pt x="3686655" y="1946901"/>
                  <a:pt x="3670771" y="1943112"/>
                </a:cubicBezTo>
                <a:cubicBezTo>
                  <a:pt x="3656198" y="1939615"/>
                  <a:pt x="3644613" y="1936300"/>
                  <a:pt x="3636015" y="1933166"/>
                </a:cubicBezTo>
                <a:cubicBezTo>
                  <a:pt x="3627417" y="1930033"/>
                  <a:pt x="3621296" y="1926499"/>
                  <a:pt x="3617653" y="1922565"/>
                </a:cubicBezTo>
                <a:cubicBezTo>
                  <a:pt x="3614010" y="1918630"/>
                  <a:pt x="3612188" y="1913821"/>
                  <a:pt x="3612188" y="1908138"/>
                </a:cubicBezTo>
                <a:cubicBezTo>
                  <a:pt x="3612188" y="1898228"/>
                  <a:pt x="3616268" y="1890942"/>
                  <a:pt x="3624429" y="1886279"/>
                </a:cubicBezTo>
                <a:cubicBezTo>
                  <a:pt x="3632590" y="1881615"/>
                  <a:pt x="3643228" y="1879284"/>
                  <a:pt x="3656344" y="1879284"/>
                </a:cubicBezTo>
                <a:cubicBezTo>
                  <a:pt x="3669313" y="1879284"/>
                  <a:pt x="3680316" y="1882417"/>
                  <a:pt x="3689351" y="1888683"/>
                </a:cubicBezTo>
                <a:cubicBezTo>
                  <a:pt x="3698386" y="1894949"/>
                  <a:pt x="3702904" y="1905660"/>
                  <a:pt x="3702904" y="1920816"/>
                </a:cubicBezTo>
                <a:lnTo>
                  <a:pt x="3738315" y="1920816"/>
                </a:lnTo>
                <a:cubicBezTo>
                  <a:pt x="3738315" y="1908575"/>
                  <a:pt x="3736129" y="1898083"/>
                  <a:pt x="3731758" y="1889339"/>
                </a:cubicBezTo>
                <a:cubicBezTo>
                  <a:pt x="3727386" y="1880595"/>
                  <a:pt x="3721448" y="1873455"/>
                  <a:pt x="3713942" y="1867917"/>
                </a:cubicBezTo>
                <a:cubicBezTo>
                  <a:pt x="3706437" y="1862379"/>
                  <a:pt x="3697767" y="1858299"/>
                  <a:pt x="3687930" y="1855676"/>
                </a:cubicBezTo>
                <a:cubicBezTo>
                  <a:pt x="3678093" y="1853053"/>
                  <a:pt x="3667565" y="1851741"/>
                  <a:pt x="3656344" y="1851741"/>
                </a:cubicBezTo>
                <a:close/>
                <a:moveTo>
                  <a:pt x="3332494" y="1851741"/>
                </a:moveTo>
                <a:cubicBezTo>
                  <a:pt x="3321127" y="1851741"/>
                  <a:pt x="3310562" y="1852943"/>
                  <a:pt x="3300798" y="1855348"/>
                </a:cubicBezTo>
                <a:cubicBezTo>
                  <a:pt x="3291034" y="1857752"/>
                  <a:pt x="3282546" y="1861359"/>
                  <a:pt x="3275332" y="1866168"/>
                </a:cubicBezTo>
                <a:cubicBezTo>
                  <a:pt x="3268118" y="1870977"/>
                  <a:pt x="3262508" y="1876988"/>
                  <a:pt x="3258500" y="1884202"/>
                </a:cubicBezTo>
                <a:cubicBezTo>
                  <a:pt x="3254493" y="1891416"/>
                  <a:pt x="3252489" y="1899758"/>
                  <a:pt x="3252489" y="1909231"/>
                </a:cubicBezTo>
                <a:cubicBezTo>
                  <a:pt x="3252489" y="1921326"/>
                  <a:pt x="3255331" y="1931345"/>
                  <a:pt x="3261015" y="1939287"/>
                </a:cubicBezTo>
                <a:cubicBezTo>
                  <a:pt x="3266698" y="1947229"/>
                  <a:pt x="3275223" y="1953787"/>
                  <a:pt x="3286589" y="1958960"/>
                </a:cubicBezTo>
                <a:cubicBezTo>
                  <a:pt x="3297956" y="1964134"/>
                  <a:pt x="3311946" y="1968688"/>
                  <a:pt x="3328559" y="1972622"/>
                </a:cubicBezTo>
                <a:cubicBezTo>
                  <a:pt x="3348961" y="1977431"/>
                  <a:pt x="3363206" y="1982386"/>
                  <a:pt x="3371294" y="1987486"/>
                </a:cubicBezTo>
                <a:cubicBezTo>
                  <a:pt x="3379381" y="1992587"/>
                  <a:pt x="3383425" y="2000383"/>
                  <a:pt x="3383425" y="2010876"/>
                </a:cubicBezTo>
                <a:cubicBezTo>
                  <a:pt x="3383425" y="2023117"/>
                  <a:pt x="3378944" y="2031897"/>
                  <a:pt x="3369982" y="2037216"/>
                </a:cubicBezTo>
                <a:cubicBezTo>
                  <a:pt x="3361020" y="2042535"/>
                  <a:pt x="3349616" y="2045194"/>
                  <a:pt x="3335773" y="2045194"/>
                </a:cubicBezTo>
                <a:cubicBezTo>
                  <a:pt x="3320325" y="2045194"/>
                  <a:pt x="3307465" y="2041806"/>
                  <a:pt x="3297191" y="2035030"/>
                </a:cubicBezTo>
                <a:cubicBezTo>
                  <a:pt x="3286917" y="2028254"/>
                  <a:pt x="3281781" y="2016559"/>
                  <a:pt x="3281781" y="1999946"/>
                </a:cubicBezTo>
                <a:lnTo>
                  <a:pt x="3246587" y="1999946"/>
                </a:lnTo>
                <a:cubicBezTo>
                  <a:pt x="3246587" y="2013062"/>
                  <a:pt x="3248882" y="2024246"/>
                  <a:pt x="3253473" y="2033500"/>
                </a:cubicBezTo>
                <a:cubicBezTo>
                  <a:pt x="3258063" y="2042754"/>
                  <a:pt x="3264439" y="2050222"/>
                  <a:pt x="3272600" y="2055905"/>
                </a:cubicBezTo>
                <a:cubicBezTo>
                  <a:pt x="3280760" y="2061589"/>
                  <a:pt x="3290196" y="2065742"/>
                  <a:pt x="3300907" y="2068365"/>
                </a:cubicBezTo>
                <a:cubicBezTo>
                  <a:pt x="3311618" y="2070988"/>
                  <a:pt x="3322949" y="2072300"/>
                  <a:pt x="3334898" y="2072300"/>
                </a:cubicBezTo>
                <a:cubicBezTo>
                  <a:pt x="3346848" y="2072300"/>
                  <a:pt x="3357960" y="2071061"/>
                  <a:pt x="3368233" y="2068584"/>
                </a:cubicBezTo>
                <a:cubicBezTo>
                  <a:pt x="3378507" y="2066106"/>
                  <a:pt x="3387469" y="2062281"/>
                  <a:pt x="3395120" y="2057108"/>
                </a:cubicBezTo>
                <a:cubicBezTo>
                  <a:pt x="3402771" y="2051934"/>
                  <a:pt x="3408745" y="2045304"/>
                  <a:pt x="3413045" y="2037216"/>
                </a:cubicBezTo>
                <a:cubicBezTo>
                  <a:pt x="3417344" y="2029128"/>
                  <a:pt x="3419493" y="2019546"/>
                  <a:pt x="3419493" y="2008471"/>
                </a:cubicBezTo>
                <a:cubicBezTo>
                  <a:pt x="3419493" y="1995647"/>
                  <a:pt x="3416761" y="1985118"/>
                  <a:pt x="3411296" y="1976885"/>
                </a:cubicBezTo>
                <a:cubicBezTo>
                  <a:pt x="3405831" y="1968651"/>
                  <a:pt x="3397707" y="1961911"/>
                  <a:pt x="3386923" y="1956665"/>
                </a:cubicBezTo>
                <a:cubicBezTo>
                  <a:pt x="3376139" y="1951419"/>
                  <a:pt x="3362805" y="1946901"/>
                  <a:pt x="3346921" y="1943112"/>
                </a:cubicBezTo>
                <a:cubicBezTo>
                  <a:pt x="3332348" y="1939615"/>
                  <a:pt x="3320762" y="1936300"/>
                  <a:pt x="3312165" y="1933166"/>
                </a:cubicBezTo>
                <a:cubicBezTo>
                  <a:pt x="3303567" y="1930033"/>
                  <a:pt x="3297447" y="1926499"/>
                  <a:pt x="3293803" y="1922565"/>
                </a:cubicBezTo>
                <a:cubicBezTo>
                  <a:pt x="3290160" y="1918630"/>
                  <a:pt x="3288338" y="1913821"/>
                  <a:pt x="3288338" y="1908138"/>
                </a:cubicBezTo>
                <a:cubicBezTo>
                  <a:pt x="3288338" y="1898228"/>
                  <a:pt x="3292419" y="1890942"/>
                  <a:pt x="3300579" y="1886279"/>
                </a:cubicBezTo>
                <a:cubicBezTo>
                  <a:pt x="3308740" y="1881615"/>
                  <a:pt x="3319378" y="1879284"/>
                  <a:pt x="3332494" y="1879284"/>
                </a:cubicBezTo>
                <a:cubicBezTo>
                  <a:pt x="3345463" y="1879284"/>
                  <a:pt x="3356466" y="1882417"/>
                  <a:pt x="3365501" y="1888683"/>
                </a:cubicBezTo>
                <a:cubicBezTo>
                  <a:pt x="3374536" y="1894949"/>
                  <a:pt x="3379054" y="1905660"/>
                  <a:pt x="3379054" y="1920816"/>
                </a:cubicBezTo>
                <a:lnTo>
                  <a:pt x="3414466" y="1920816"/>
                </a:lnTo>
                <a:cubicBezTo>
                  <a:pt x="3414466" y="1908575"/>
                  <a:pt x="3412279" y="1898083"/>
                  <a:pt x="3407908" y="1889339"/>
                </a:cubicBezTo>
                <a:cubicBezTo>
                  <a:pt x="3403536" y="1880595"/>
                  <a:pt x="3397597" y="1873455"/>
                  <a:pt x="3390092" y="1867917"/>
                </a:cubicBezTo>
                <a:cubicBezTo>
                  <a:pt x="3382588" y="1862379"/>
                  <a:pt x="3373917" y="1858299"/>
                  <a:pt x="3364080" y="1855676"/>
                </a:cubicBezTo>
                <a:cubicBezTo>
                  <a:pt x="3354243" y="1853053"/>
                  <a:pt x="3343714" y="1851741"/>
                  <a:pt x="3332494" y="1851741"/>
                </a:cubicBezTo>
                <a:close/>
                <a:moveTo>
                  <a:pt x="3113419" y="1851741"/>
                </a:moveTo>
                <a:cubicBezTo>
                  <a:pt x="3102052" y="1851741"/>
                  <a:pt x="3091487" y="1852943"/>
                  <a:pt x="3081723" y="1855348"/>
                </a:cubicBezTo>
                <a:cubicBezTo>
                  <a:pt x="3071959" y="1857752"/>
                  <a:pt x="3063471" y="1861359"/>
                  <a:pt x="3056257" y="1866168"/>
                </a:cubicBezTo>
                <a:cubicBezTo>
                  <a:pt x="3049044" y="1870977"/>
                  <a:pt x="3043433" y="1876988"/>
                  <a:pt x="3039426" y="1884202"/>
                </a:cubicBezTo>
                <a:cubicBezTo>
                  <a:pt x="3035418" y="1891416"/>
                  <a:pt x="3033414" y="1899758"/>
                  <a:pt x="3033414" y="1909231"/>
                </a:cubicBezTo>
                <a:cubicBezTo>
                  <a:pt x="3033414" y="1921326"/>
                  <a:pt x="3036256" y="1931345"/>
                  <a:pt x="3041939" y="1939287"/>
                </a:cubicBezTo>
                <a:cubicBezTo>
                  <a:pt x="3047623" y="1947229"/>
                  <a:pt x="3056148" y="1953787"/>
                  <a:pt x="3067514" y="1958960"/>
                </a:cubicBezTo>
                <a:cubicBezTo>
                  <a:pt x="3078881" y="1964134"/>
                  <a:pt x="3092871" y="1968688"/>
                  <a:pt x="3109484" y="1972622"/>
                </a:cubicBezTo>
                <a:cubicBezTo>
                  <a:pt x="3129886" y="1977431"/>
                  <a:pt x="3144131" y="1982386"/>
                  <a:pt x="3152219" y="1987486"/>
                </a:cubicBezTo>
                <a:cubicBezTo>
                  <a:pt x="3160306" y="1992587"/>
                  <a:pt x="3164350" y="2000383"/>
                  <a:pt x="3164350" y="2010876"/>
                </a:cubicBezTo>
                <a:cubicBezTo>
                  <a:pt x="3164350" y="2023117"/>
                  <a:pt x="3159870" y="2031897"/>
                  <a:pt x="3150907" y="2037216"/>
                </a:cubicBezTo>
                <a:cubicBezTo>
                  <a:pt x="3141945" y="2042535"/>
                  <a:pt x="3130542" y="2045194"/>
                  <a:pt x="3116698" y="2045194"/>
                </a:cubicBezTo>
                <a:cubicBezTo>
                  <a:pt x="3101250" y="2045194"/>
                  <a:pt x="3088390" y="2041806"/>
                  <a:pt x="3078116" y="2035030"/>
                </a:cubicBezTo>
                <a:cubicBezTo>
                  <a:pt x="3067842" y="2028254"/>
                  <a:pt x="3062705" y="2016559"/>
                  <a:pt x="3062705" y="1999946"/>
                </a:cubicBezTo>
                <a:lnTo>
                  <a:pt x="3027512" y="1999946"/>
                </a:lnTo>
                <a:cubicBezTo>
                  <a:pt x="3027512" y="2013062"/>
                  <a:pt x="3029808" y="2024246"/>
                  <a:pt x="3034398" y="2033500"/>
                </a:cubicBezTo>
                <a:cubicBezTo>
                  <a:pt x="3038988" y="2042754"/>
                  <a:pt x="3045364" y="2050222"/>
                  <a:pt x="3053525" y="2055905"/>
                </a:cubicBezTo>
                <a:cubicBezTo>
                  <a:pt x="3061685" y="2061589"/>
                  <a:pt x="3071121" y="2065742"/>
                  <a:pt x="3081832" y="2068365"/>
                </a:cubicBezTo>
                <a:cubicBezTo>
                  <a:pt x="3092543" y="2070988"/>
                  <a:pt x="3103873" y="2072300"/>
                  <a:pt x="3115823" y="2072300"/>
                </a:cubicBezTo>
                <a:cubicBezTo>
                  <a:pt x="3127773" y="2072300"/>
                  <a:pt x="3138885" y="2071061"/>
                  <a:pt x="3149158" y="2068584"/>
                </a:cubicBezTo>
                <a:cubicBezTo>
                  <a:pt x="3159432" y="2066106"/>
                  <a:pt x="3168395" y="2062281"/>
                  <a:pt x="3176045" y="2057108"/>
                </a:cubicBezTo>
                <a:cubicBezTo>
                  <a:pt x="3183696" y="2051934"/>
                  <a:pt x="3189670" y="2045304"/>
                  <a:pt x="3193970" y="2037216"/>
                </a:cubicBezTo>
                <a:cubicBezTo>
                  <a:pt x="3198269" y="2029128"/>
                  <a:pt x="3200418" y="2019546"/>
                  <a:pt x="3200418" y="2008471"/>
                </a:cubicBezTo>
                <a:cubicBezTo>
                  <a:pt x="3200418" y="1995647"/>
                  <a:pt x="3197686" y="1985118"/>
                  <a:pt x="3192221" y="1976885"/>
                </a:cubicBezTo>
                <a:cubicBezTo>
                  <a:pt x="3186756" y="1968651"/>
                  <a:pt x="3178632" y="1961911"/>
                  <a:pt x="3167848" y="1956665"/>
                </a:cubicBezTo>
                <a:cubicBezTo>
                  <a:pt x="3157064" y="1951419"/>
                  <a:pt x="3143730" y="1946901"/>
                  <a:pt x="3127846" y="1943112"/>
                </a:cubicBezTo>
                <a:cubicBezTo>
                  <a:pt x="3113273" y="1939615"/>
                  <a:pt x="3101688" y="1936300"/>
                  <a:pt x="3093090" y="1933166"/>
                </a:cubicBezTo>
                <a:cubicBezTo>
                  <a:pt x="3084492" y="1930033"/>
                  <a:pt x="3078371" y="1926499"/>
                  <a:pt x="3074728" y="1922565"/>
                </a:cubicBezTo>
                <a:cubicBezTo>
                  <a:pt x="3071085" y="1918630"/>
                  <a:pt x="3069263" y="1913821"/>
                  <a:pt x="3069263" y="1908138"/>
                </a:cubicBezTo>
                <a:cubicBezTo>
                  <a:pt x="3069263" y="1898228"/>
                  <a:pt x="3073343" y="1890942"/>
                  <a:pt x="3081504" y="1886279"/>
                </a:cubicBezTo>
                <a:cubicBezTo>
                  <a:pt x="3089665" y="1881615"/>
                  <a:pt x="3100303" y="1879284"/>
                  <a:pt x="3113419" y="1879284"/>
                </a:cubicBezTo>
                <a:cubicBezTo>
                  <a:pt x="3126388" y="1879284"/>
                  <a:pt x="3137391" y="1882417"/>
                  <a:pt x="3146426" y="1888683"/>
                </a:cubicBezTo>
                <a:cubicBezTo>
                  <a:pt x="3155461" y="1894949"/>
                  <a:pt x="3159979" y="1905660"/>
                  <a:pt x="3159979" y="1920816"/>
                </a:cubicBezTo>
                <a:lnTo>
                  <a:pt x="3195390" y="1920816"/>
                </a:lnTo>
                <a:cubicBezTo>
                  <a:pt x="3195390" y="1908575"/>
                  <a:pt x="3193204" y="1898083"/>
                  <a:pt x="3188833" y="1889339"/>
                </a:cubicBezTo>
                <a:cubicBezTo>
                  <a:pt x="3184461" y="1880595"/>
                  <a:pt x="3178522" y="1873455"/>
                  <a:pt x="3171018" y="1867917"/>
                </a:cubicBezTo>
                <a:cubicBezTo>
                  <a:pt x="3163513" y="1862379"/>
                  <a:pt x="3154842" y="1858299"/>
                  <a:pt x="3145005" y="1855676"/>
                </a:cubicBezTo>
                <a:cubicBezTo>
                  <a:pt x="3135168" y="1853053"/>
                  <a:pt x="3124639" y="1851741"/>
                  <a:pt x="3113419" y="1851741"/>
                </a:cubicBezTo>
                <a:close/>
                <a:moveTo>
                  <a:pt x="2240053" y="1851741"/>
                </a:moveTo>
                <a:cubicBezTo>
                  <a:pt x="2223004" y="1851741"/>
                  <a:pt x="2207884" y="1854219"/>
                  <a:pt x="2194696" y="1859173"/>
                </a:cubicBezTo>
                <a:cubicBezTo>
                  <a:pt x="2181507" y="1864128"/>
                  <a:pt x="2171161" y="1871997"/>
                  <a:pt x="2163656" y="1882781"/>
                </a:cubicBezTo>
                <a:cubicBezTo>
                  <a:pt x="2156151" y="1893565"/>
                  <a:pt x="2152399" y="1907701"/>
                  <a:pt x="2152399" y="1925188"/>
                </a:cubicBezTo>
                <a:lnTo>
                  <a:pt x="2187810" y="1925188"/>
                </a:lnTo>
                <a:cubicBezTo>
                  <a:pt x="2187810" y="1909158"/>
                  <a:pt x="2192838" y="1897427"/>
                  <a:pt x="2202893" y="1889995"/>
                </a:cubicBezTo>
                <a:cubicBezTo>
                  <a:pt x="2212948" y="1882563"/>
                  <a:pt x="2225335" y="1878847"/>
                  <a:pt x="2240053" y="1878847"/>
                </a:cubicBezTo>
                <a:cubicBezTo>
                  <a:pt x="2253897" y="1878847"/>
                  <a:pt x="2265337" y="1882235"/>
                  <a:pt x="2274372" y="1889011"/>
                </a:cubicBezTo>
                <a:cubicBezTo>
                  <a:pt x="2283408" y="1895787"/>
                  <a:pt x="2287925" y="1908283"/>
                  <a:pt x="2287925" y="1926499"/>
                </a:cubicBezTo>
                <a:lnTo>
                  <a:pt x="2287925" y="1941364"/>
                </a:lnTo>
                <a:cubicBezTo>
                  <a:pt x="2258634" y="1941655"/>
                  <a:pt x="2233058" y="1943586"/>
                  <a:pt x="2211199" y="1947156"/>
                </a:cubicBezTo>
                <a:cubicBezTo>
                  <a:pt x="2189340" y="1950727"/>
                  <a:pt x="2172436" y="1957467"/>
                  <a:pt x="2160486" y="1967376"/>
                </a:cubicBezTo>
                <a:cubicBezTo>
                  <a:pt x="2148536" y="1977285"/>
                  <a:pt x="2142562" y="1991785"/>
                  <a:pt x="2142562" y="2010876"/>
                </a:cubicBezTo>
                <a:cubicBezTo>
                  <a:pt x="2142562" y="2024283"/>
                  <a:pt x="2145585" y="2035540"/>
                  <a:pt x="2151633" y="2044648"/>
                </a:cubicBezTo>
                <a:cubicBezTo>
                  <a:pt x="2157681" y="2053756"/>
                  <a:pt x="2165769" y="2060642"/>
                  <a:pt x="2175897" y="2065305"/>
                </a:cubicBezTo>
                <a:cubicBezTo>
                  <a:pt x="2186025" y="2069968"/>
                  <a:pt x="2197209" y="2072300"/>
                  <a:pt x="2209450" y="2072300"/>
                </a:cubicBezTo>
                <a:cubicBezTo>
                  <a:pt x="2226647" y="2072300"/>
                  <a:pt x="2241693" y="2068984"/>
                  <a:pt x="2254590" y="2062354"/>
                </a:cubicBezTo>
                <a:cubicBezTo>
                  <a:pt x="2267486" y="2055723"/>
                  <a:pt x="2278817" y="2046943"/>
                  <a:pt x="2288581" y="2036014"/>
                </a:cubicBezTo>
                <a:lnTo>
                  <a:pt x="2290111" y="2068365"/>
                </a:lnTo>
                <a:lnTo>
                  <a:pt x="2324211" y="2068365"/>
                </a:lnTo>
                <a:lnTo>
                  <a:pt x="2324211" y="1926062"/>
                </a:lnTo>
                <a:cubicBezTo>
                  <a:pt x="2324211" y="1910761"/>
                  <a:pt x="2321879" y="1898265"/>
                  <a:pt x="2317216" y="1888574"/>
                </a:cubicBezTo>
                <a:cubicBezTo>
                  <a:pt x="2312553" y="1878883"/>
                  <a:pt x="2306250" y="1871342"/>
                  <a:pt x="2298308" y="1865950"/>
                </a:cubicBezTo>
                <a:cubicBezTo>
                  <a:pt x="2290366" y="1860558"/>
                  <a:pt x="2281404" y="1856842"/>
                  <a:pt x="2271421" y="1854801"/>
                </a:cubicBezTo>
                <a:cubicBezTo>
                  <a:pt x="2261439" y="1852761"/>
                  <a:pt x="2250983" y="1851741"/>
                  <a:pt x="2240053" y="1851741"/>
                </a:cubicBezTo>
                <a:close/>
                <a:moveTo>
                  <a:pt x="1669646" y="1851741"/>
                </a:moveTo>
                <a:cubicBezTo>
                  <a:pt x="1649973" y="1851741"/>
                  <a:pt x="1632741" y="1855858"/>
                  <a:pt x="1617950" y="1864092"/>
                </a:cubicBezTo>
                <a:cubicBezTo>
                  <a:pt x="1603158" y="1872325"/>
                  <a:pt x="1591646" y="1884639"/>
                  <a:pt x="1583412" y="1901034"/>
                </a:cubicBezTo>
                <a:cubicBezTo>
                  <a:pt x="1575179" y="1917428"/>
                  <a:pt x="1571062" y="1937866"/>
                  <a:pt x="1571062" y="1962348"/>
                </a:cubicBezTo>
                <a:cubicBezTo>
                  <a:pt x="1571062" y="1986831"/>
                  <a:pt x="1575252" y="2007196"/>
                  <a:pt x="1583631" y="2023445"/>
                </a:cubicBezTo>
                <a:cubicBezTo>
                  <a:pt x="1592010" y="2039693"/>
                  <a:pt x="1603632" y="2051862"/>
                  <a:pt x="1618496" y="2059949"/>
                </a:cubicBezTo>
                <a:cubicBezTo>
                  <a:pt x="1633360" y="2068037"/>
                  <a:pt x="1650410" y="2072081"/>
                  <a:pt x="1669646" y="2072081"/>
                </a:cubicBezTo>
                <a:cubicBezTo>
                  <a:pt x="1686405" y="2072081"/>
                  <a:pt x="1701524" y="2069239"/>
                  <a:pt x="1715004" y="2063556"/>
                </a:cubicBezTo>
                <a:cubicBezTo>
                  <a:pt x="1728484" y="2057873"/>
                  <a:pt x="1739195" y="2049311"/>
                  <a:pt x="1747137" y="2037872"/>
                </a:cubicBezTo>
                <a:cubicBezTo>
                  <a:pt x="1755079" y="2026432"/>
                  <a:pt x="1759269" y="2012114"/>
                  <a:pt x="1759706" y="1994918"/>
                </a:cubicBezTo>
                <a:lnTo>
                  <a:pt x="1723639" y="1994918"/>
                </a:lnTo>
                <a:cubicBezTo>
                  <a:pt x="1723201" y="2010511"/>
                  <a:pt x="1718101" y="2022352"/>
                  <a:pt x="1708337" y="2030440"/>
                </a:cubicBezTo>
                <a:cubicBezTo>
                  <a:pt x="1698573" y="2038527"/>
                  <a:pt x="1685895" y="2042571"/>
                  <a:pt x="1670302" y="2042571"/>
                </a:cubicBezTo>
                <a:cubicBezTo>
                  <a:pt x="1656604" y="2042571"/>
                  <a:pt x="1645164" y="2039402"/>
                  <a:pt x="1635983" y="2033063"/>
                </a:cubicBezTo>
                <a:cubicBezTo>
                  <a:pt x="1626803" y="2026724"/>
                  <a:pt x="1619953" y="2017616"/>
                  <a:pt x="1615436" y="2005739"/>
                </a:cubicBezTo>
                <a:cubicBezTo>
                  <a:pt x="1610918" y="1993862"/>
                  <a:pt x="1608660" y="1979399"/>
                  <a:pt x="1608660" y="1962348"/>
                </a:cubicBezTo>
                <a:cubicBezTo>
                  <a:pt x="1608660" y="1936700"/>
                  <a:pt x="1613760" y="1916772"/>
                  <a:pt x="1623961" y="1902564"/>
                </a:cubicBezTo>
                <a:cubicBezTo>
                  <a:pt x="1634162" y="1888355"/>
                  <a:pt x="1649609" y="1881251"/>
                  <a:pt x="1670302" y="1881251"/>
                </a:cubicBezTo>
                <a:cubicBezTo>
                  <a:pt x="1685895" y="1881251"/>
                  <a:pt x="1698209" y="1885186"/>
                  <a:pt x="1707244" y="1893055"/>
                </a:cubicBezTo>
                <a:cubicBezTo>
                  <a:pt x="1716279" y="1900924"/>
                  <a:pt x="1721234" y="1911708"/>
                  <a:pt x="1722108" y="1925406"/>
                </a:cubicBezTo>
                <a:lnTo>
                  <a:pt x="1758176" y="1925406"/>
                </a:lnTo>
                <a:cubicBezTo>
                  <a:pt x="1757739" y="1908794"/>
                  <a:pt x="1753586" y="1895059"/>
                  <a:pt x="1745716" y="1884202"/>
                </a:cubicBezTo>
                <a:cubicBezTo>
                  <a:pt x="1737847" y="1873345"/>
                  <a:pt x="1727318" y="1865221"/>
                  <a:pt x="1714130" y="1859829"/>
                </a:cubicBezTo>
                <a:cubicBezTo>
                  <a:pt x="1700941" y="1854437"/>
                  <a:pt x="1686114" y="1851741"/>
                  <a:pt x="1669646" y="1851741"/>
                </a:cubicBezTo>
                <a:close/>
                <a:moveTo>
                  <a:pt x="1070227" y="1851304"/>
                </a:moveTo>
                <a:cubicBezTo>
                  <a:pt x="1049388" y="1851304"/>
                  <a:pt x="1031537" y="1855749"/>
                  <a:pt x="1016672" y="1864638"/>
                </a:cubicBezTo>
                <a:cubicBezTo>
                  <a:pt x="1001808" y="1873527"/>
                  <a:pt x="990478" y="1886242"/>
                  <a:pt x="982681" y="1902782"/>
                </a:cubicBezTo>
                <a:cubicBezTo>
                  <a:pt x="974885" y="1919322"/>
                  <a:pt x="970987" y="1939178"/>
                  <a:pt x="970987" y="1962348"/>
                </a:cubicBezTo>
                <a:cubicBezTo>
                  <a:pt x="970987" y="1984936"/>
                  <a:pt x="974885" y="2004427"/>
                  <a:pt x="982681" y="2020822"/>
                </a:cubicBezTo>
                <a:cubicBezTo>
                  <a:pt x="990478" y="2037216"/>
                  <a:pt x="1001808" y="2049821"/>
                  <a:pt x="1016672" y="2058638"/>
                </a:cubicBezTo>
                <a:cubicBezTo>
                  <a:pt x="1031537" y="2067454"/>
                  <a:pt x="1049388" y="2071863"/>
                  <a:pt x="1070227" y="2071863"/>
                </a:cubicBezTo>
                <a:cubicBezTo>
                  <a:pt x="1091503" y="2071863"/>
                  <a:pt x="1109683" y="2067454"/>
                  <a:pt x="1124766" y="2058638"/>
                </a:cubicBezTo>
                <a:cubicBezTo>
                  <a:pt x="1139849" y="2049821"/>
                  <a:pt x="1151434" y="2037216"/>
                  <a:pt x="1159522" y="2020822"/>
                </a:cubicBezTo>
                <a:cubicBezTo>
                  <a:pt x="1167610" y="2004427"/>
                  <a:pt x="1171654" y="1984936"/>
                  <a:pt x="1171654" y="1962348"/>
                </a:cubicBezTo>
                <a:cubicBezTo>
                  <a:pt x="1171654" y="1939178"/>
                  <a:pt x="1167610" y="1919322"/>
                  <a:pt x="1159522" y="1902782"/>
                </a:cubicBezTo>
                <a:cubicBezTo>
                  <a:pt x="1151434" y="1886242"/>
                  <a:pt x="1139849" y="1873527"/>
                  <a:pt x="1124766" y="1864638"/>
                </a:cubicBezTo>
                <a:cubicBezTo>
                  <a:pt x="1109683" y="1855749"/>
                  <a:pt x="1091503" y="1851304"/>
                  <a:pt x="1070227" y="1851304"/>
                </a:cubicBezTo>
                <a:close/>
                <a:moveTo>
                  <a:pt x="2861458" y="1813269"/>
                </a:moveTo>
                <a:lnTo>
                  <a:pt x="2911296" y="1952949"/>
                </a:lnTo>
                <a:lnTo>
                  <a:pt x="2811181" y="1952949"/>
                </a:lnTo>
                <a:lnTo>
                  <a:pt x="2861458" y="1813269"/>
                </a:lnTo>
                <a:close/>
                <a:moveTo>
                  <a:pt x="3809841" y="1806711"/>
                </a:moveTo>
                <a:lnTo>
                  <a:pt x="3809841" y="1855457"/>
                </a:lnTo>
                <a:lnTo>
                  <a:pt x="3774211" y="1855457"/>
                </a:lnTo>
                <a:lnTo>
                  <a:pt x="3774211" y="1884967"/>
                </a:lnTo>
                <a:lnTo>
                  <a:pt x="3809841" y="1884967"/>
                </a:lnTo>
                <a:lnTo>
                  <a:pt x="3809841" y="1999509"/>
                </a:lnTo>
                <a:cubicBezTo>
                  <a:pt x="3809841" y="2013936"/>
                  <a:pt x="3811554" y="2026286"/>
                  <a:pt x="3814978" y="2036560"/>
                </a:cubicBezTo>
                <a:cubicBezTo>
                  <a:pt x="3818403" y="2046834"/>
                  <a:pt x="3824705" y="2054703"/>
                  <a:pt x="3833886" y="2060168"/>
                </a:cubicBezTo>
                <a:cubicBezTo>
                  <a:pt x="3843067" y="2065633"/>
                  <a:pt x="3856256" y="2068365"/>
                  <a:pt x="3873452" y="2068365"/>
                </a:cubicBezTo>
                <a:lnTo>
                  <a:pt x="3899027" y="2068365"/>
                </a:lnTo>
                <a:lnTo>
                  <a:pt x="3899027" y="2038855"/>
                </a:lnTo>
                <a:lnTo>
                  <a:pt x="3875856" y="2038855"/>
                </a:lnTo>
                <a:cubicBezTo>
                  <a:pt x="3862886" y="2038855"/>
                  <a:pt x="3854689" y="2035321"/>
                  <a:pt x="3851265" y="2028254"/>
                </a:cubicBezTo>
                <a:cubicBezTo>
                  <a:pt x="3847840" y="2021186"/>
                  <a:pt x="3846128" y="2011021"/>
                  <a:pt x="3846128" y="1997760"/>
                </a:cubicBezTo>
                <a:lnTo>
                  <a:pt x="3846128" y="1884967"/>
                </a:lnTo>
                <a:lnTo>
                  <a:pt x="3898590" y="1884967"/>
                </a:lnTo>
                <a:lnTo>
                  <a:pt x="3898590" y="1855457"/>
                </a:lnTo>
                <a:lnTo>
                  <a:pt x="3846128" y="1855457"/>
                </a:lnTo>
                <a:lnTo>
                  <a:pt x="3846128" y="1806711"/>
                </a:lnTo>
                <a:lnTo>
                  <a:pt x="3809841" y="1806711"/>
                </a:lnTo>
                <a:close/>
                <a:moveTo>
                  <a:pt x="1959085" y="1806493"/>
                </a:moveTo>
                <a:lnTo>
                  <a:pt x="2022913" y="1806493"/>
                </a:lnTo>
                <a:cubicBezTo>
                  <a:pt x="2040546" y="1806493"/>
                  <a:pt x="2054901" y="1811229"/>
                  <a:pt x="2065976" y="1820701"/>
                </a:cubicBezTo>
                <a:cubicBezTo>
                  <a:pt x="2077051" y="1830174"/>
                  <a:pt x="2082589" y="1844819"/>
                  <a:pt x="2082589" y="1864638"/>
                </a:cubicBezTo>
                <a:cubicBezTo>
                  <a:pt x="2082589" y="1883145"/>
                  <a:pt x="2077088" y="1896953"/>
                  <a:pt x="2066085" y="1906061"/>
                </a:cubicBezTo>
                <a:cubicBezTo>
                  <a:pt x="2055083" y="1915169"/>
                  <a:pt x="2040692" y="1919723"/>
                  <a:pt x="2022913" y="1919723"/>
                </a:cubicBezTo>
                <a:lnTo>
                  <a:pt x="1959085" y="1919723"/>
                </a:lnTo>
                <a:lnTo>
                  <a:pt x="1959085" y="1806493"/>
                </a:lnTo>
                <a:close/>
                <a:moveTo>
                  <a:pt x="4026956" y="1780532"/>
                </a:moveTo>
                <a:lnTo>
                  <a:pt x="4047197" y="1780532"/>
                </a:lnTo>
                <a:cubicBezTo>
                  <a:pt x="4053943" y="1780532"/>
                  <a:pt x="4059276" y="1781177"/>
                  <a:pt x="4063196" y="1782466"/>
                </a:cubicBezTo>
                <a:cubicBezTo>
                  <a:pt x="4067115" y="1783756"/>
                  <a:pt x="4069918" y="1785840"/>
                  <a:pt x="4071604" y="1788717"/>
                </a:cubicBezTo>
                <a:cubicBezTo>
                  <a:pt x="4073291" y="1791595"/>
                  <a:pt x="4074134" y="1795514"/>
                  <a:pt x="4074134" y="1800475"/>
                </a:cubicBezTo>
                <a:cubicBezTo>
                  <a:pt x="4074134" y="1804344"/>
                  <a:pt x="4073018" y="1807594"/>
                  <a:pt x="4070786" y="1810223"/>
                </a:cubicBezTo>
                <a:cubicBezTo>
                  <a:pt x="4068553" y="1812852"/>
                  <a:pt x="4065626" y="1814862"/>
                  <a:pt x="4062005" y="1816251"/>
                </a:cubicBezTo>
                <a:cubicBezTo>
                  <a:pt x="4058383" y="1817640"/>
                  <a:pt x="4054489" y="1818384"/>
                  <a:pt x="4050322" y="1818483"/>
                </a:cubicBezTo>
                <a:lnTo>
                  <a:pt x="4026956" y="1818483"/>
                </a:lnTo>
                <a:lnTo>
                  <a:pt x="4026956" y="1780532"/>
                </a:lnTo>
                <a:close/>
                <a:moveTo>
                  <a:pt x="2840910" y="1774141"/>
                </a:moveTo>
                <a:lnTo>
                  <a:pt x="2730740" y="2068365"/>
                </a:lnTo>
                <a:lnTo>
                  <a:pt x="2771179" y="2068365"/>
                </a:lnTo>
                <a:lnTo>
                  <a:pt x="2800471" y="1985956"/>
                </a:lnTo>
                <a:lnTo>
                  <a:pt x="2922445" y="1985956"/>
                </a:lnTo>
                <a:lnTo>
                  <a:pt x="2950424" y="2068365"/>
                </a:lnTo>
                <a:lnTo>
                  <a:pt x="2991082" y="2068365"/>
                </a:lnTo>
                <a:lnTo>
                  <a:pt x="2882442" y="1774141"/>
                </a:lnTo>
                <a:lnTo>
                  <a:pt x="2840910" y="1774141"/>
                </a:lnTo>
                <a:close/>
                <a:moveTo>
                  <a:pt x="2545109" y="1774141"/>
                </a:moveTo>
                <a:lnTo>
                  <a:pt x="2545109" y="2068365"/>
                </a:lnTo>
                <a:lnTo>
                  <a:pt x="2581614" y="2068365"/>
                </a:lnTo>
                <a:lnTo>
                  <a:pt x="2581614" y="1957758"/>
                </a:lnTo>
                <a:lnTo>
                  <a:pt x="2684133" y="2068365"/>
                </a:lnTo>
                <a:lnTo>
                  <a:pt x="2729600" y="2068365"/>
                </a:lnTo>
                <a:lnTo>
                  <a:pt x="2624677" y="1955135"/>
                </a:lnTo>
                <a:lnTo>
                  <a:pt x="2720857" y="1855457"/>
                </a:lnTo>
                <a:lnTo>
                  <a:pt x="2677794" y="1855457"/>
                </a:lnTo>
                <a:lnTo>
                  <a:pt x="2581614" y="1955791"/>
                </a:lnTo>
                <a:lnTo>
                  <a:pt x="2581614" y="1774141"/>
                </a:lnTo>
                <a:lnTo>
                  <a:pt x="2545109" y="1774141"/>
                </a:lnTo>
                <a:close/>
                <a:moveTo>
                  <a:pt x="1919738" y="1774141"/>
                </a:moveTo>
                <a:lnTo>
                  <a:pt x="1919738" y="2068365"/>
                </a:lnTo>
                <a:lnTo>
                  <a:pt x="1959085" y="2068365"/>
                </a:lnTo>
                <a:lnTo>
                  <a:pt x="1959085" y="1952293"/>
                </a:lnTo>
                <a:lnTo>
                  <a:pt x="2025974" y="1952293"/>
                </a:lnTo>
                <a:cubicBezTo>
                  <a:pt x="2044189" y="1952293"/>
                  <a:pt x="2060584" y="1948941"/>
                  <a:pt x="2075157" y="1942238"/>
                </a:cubicBezTo>
                <a:cubicBezTo>
                  <a:pt x="2089729" y="1935535"/>
                  <a:pt x="2101242" y="1925698"/>
                  <a:pt x="2109694" y="1912728"/>
                </a:cubicBezTo>
                <a:cubicBezTo>
                  <a:pt x="2118146" y="1899758"/>
                  <a:pt x="2122372" y="1883728"/>
                  <a:pt x="2122372" y="1864638"/>
                </a:cubicBezTo>
                <a:cubicBezTo>
                  <a:pt x="2122372" y="1845111"/>
                  <a:pt x="2118146" y="1828607"/>
                  <a:pt x="2109694" y="1815127"/>
                </a:cubicBezTo>
                <a:cubicBezTo>
                  <a:pt x="2101242" y="1801647"/>
                  <a:pt x="2089729" y="1791446"/>
                  <a:pt x="2075157" y="1784524"/>
                </a:cubicBezTo>
                <a:cubicBezTo>
                  <a:pt x="2060584" y="1777602"/>
                  <a:pt x="2044190" y="1774141"/>
                  <a:pt x="2025974" y="1774141"/>
                </a:cubicBezTo>
                <a:lnTo>
                  <a:pt x="1919738" y="1774141"/>
                </a:lnTo>
                <a:close/>
                <a:moveTo>
                  <a:pt x="3496702" y="1773048"/>
                </a:moveTo>
                <a:cubicBezTo>
                  <a:pt x="3489853" y="1773048"/>
                  <a:pt x="3484352" y="1775052"/>
                  <a:pt x="3480199" y="1779060"/>
                </a:cubicBezTo>
                <a:cubicBezTo>
                  <a:pt x="3476045" y="1783067"/>
                  <a:pt x="3473969" y="1788131"/>
                  <a:pt x="3473969" y="1794252"/>
                </a:cubicBezTo>
                <a:cubicBezTo>
                  <a:pt x="3473969" y="1800372"/>
                  <a:pt x="3476045" y="1805436"/>
                  <a:pt x="3480199" y="1809444"/>
                </a:cubicBezTo>
                <a:cubicBezTo>
                  <a:pt x="3484352" y="1813451"/>
                  <a:pt x="3489853" y="1815455"/>
                  <a:pt x="3496702" y="1815455"/>
                </a:cubicBezTo>
                <a:cubicBezTo>
                  <a:pt x="3503552" y="1815455"/>
                  <a:pt x="3509089" y="1813451"/>
                  <a:pt x="3513315" y="1809444"/>
                </a:cubicBezTo>
                <a:cubicBezTo>
                  <a:pt x="3517541" y="1805436"/>
                  <a:pt x="3519654" y="1800372"/>
                  <a:pt x="3519654" y="1794252"/>
                </a:cubicBezTo>
                <a:cubicBezTo>
                  <a:pt x="3519654" y="1788131"/>
                  <a:pt x="3517541" y="1783067"/>
                  <a:pt x="3513315" y="1779060"/>
                </a:cubicBezTo>
                <a:cubicBezTo>
                  <a:pt x="3509089" y="1775052"/>
                  <a:pt x="3503552" y="1773048"/>
                  <a:pt x="3496702" y="1773048"/>
                </a:cubicBezTo>
                <a:close/>
                <a:moveTo>
                  <a:pt x="1496452" y="1773048"/>
                </a:moveTo>
                <a:cubicBezTo>
                  <a:pt x="1489603" y="1773048"/>
                  <a:pt x="1484102" y="1775052"/>
                  <a:pt x="1479949" y="1779060"/>
                </a:cubicBezTo>
                <a:cubicBezTo>
                  <a:pt x="1475796" y="1783067"/>
                  <a:pt x="1473719" y="1788131"/>
                  <a:pt x="1473719" y="1794252"/>
                </a:cubicBezTo>
                <a:cubicBezTo>
                  <a:pt x="1473719" y="1800372"/>
                  <a:pt x="1475796" y="1805436"/>
                  <a:pt x="1479949" y="1809444"/>
                </a:cubicBezTo>
                <a:cubicBezTo>
                  <a:pt x="1484102" y="1813451"/>
                  <a:pt x="1489603" y="1815455"/>
                  <a:pt x="1496452" y="1815455"/>
                </a:cubicBezTo>
                <a:cubicBezTo>
                  <a:pt x="1503302" y="1815455"/>
                  <a:pt x="1508839" y="1813451"/>
                  <a:pt x="1513065" y="1809444"/>
                </a:cubicBezTo>
                <a:cubicBezTo>
                  <a:pt x="1517291" y="1805436"/>
                  <a:pt x="1519405" y="1800372"/>
                  <a:pt x="1519405" y="1794252"/>
                </a:cubicBezTo>
                <a:cubicBezTo>
                  <a:pt x="1519405" y="1788131"/>
                  <a:pt x="1517291" y="1783067"/>
                  <a:pt x="1513065" y="1779060"/>
                </a:cubicBezTo>
                <a:cubicBezTo>
                  <a:pt x="1508839" y="1775052"/>
                  <a:pt x="1503302" y="1773048"/>
                  <a:pt x="1496452" y="1773048"/>
                </a:cubicBezTo>
                <a:close/>
                <a:moveTo>
                  <a:pt x="813927" y="1770207"/>
                </a:moveTo>
                <a:cubicBezTo>
                  <a:pt x="793671" y="1770207"/>
                  <a:pt x="776183" y="1773194"/>
                  <a:pt x="761465" y="1779169"/>
                </a:cubicBezTo>
                <a:cubicBezTo>
                  <a:pt x="746746" y="1785144"/>
                  <a:pt x="735452" y="1793851"/>
                  <a:pt x="727583" y="1805291"/>
                </a:cubicBezTo>
                <a:cubicBezTo>
                  <a:pt x="719714" y="1816730"/>
                  <a:pt x="715779" y="1830829"/>
                  <a:pt x="715779" y="1847588"/>
                </a:cubicBezTo>
                <a:cubicBezTo>
                  <a:pt x="715779" y="1863472"/>
                  <a:pt x="719240" y="1876588"/>
                  <a:pt x="726162" y="1886934"/>
                </a:cubicBezTo>
                <a:cubicBezTo>
                  <a:pt x="733084" y="1897281"/>
                  <a:pt x="743686" y="1905915"/>
                  <a:pt x="757967" y="1912837"/>
                </a:cubicBezTo>
                <a:cubicBezTo>
                  <a:pt x="772248" y="1919760"/>
                  <a:pt x="790464" y="1926135"/>
                  <a:pt x="812615" y="1931964"/>
                </a:cubicBezTo>
                <a:cubicBezTo>
                  <a:pt x="831414" y="1936773"/>
                  <a:pt x="846387" y="1941619"/>
                  <a:pt x="857536" y="1946501"/>
                </a:cubicBezTo>
                <a:cubicBezTo>
                  <a:pt x="868684" y="1951382"/>
                  <a:pt x="876662" y="1957102"/>
                  <a:pt x="881471" y="1963660"/>
                </a:cubicBezTo>
                <a:cubicBezTo>
                  <a:pt x="886280" y="1970218"/>
                  <a:pt x="888685" y="1978597"/>
                  <a:pt x="888685" y="1988798"/>
                </a:cubicBezTo>
                <a:cubicBezTo>
                  <a:pt x="888685" y="2000602"/>
                  <a:pt x="885625" y="2010256"/>
                  <a:pt x="879504" y="2017761"/>
                </a:cubicBezTo>
                <a:cubicBezTo>
                  <a:pt x="873383" y="2025266"/>
                  <a:pt x="865186" y="2030877"/>
                  <a:pt x="854912" y="2034593"/>
                </a:cubicBezTo>
                <a:cubicBezTo>
                  <a:pt x="844639" y="2038309"/>
                  <a:pt x="833308" y="2040167"/>
                  <a:pt x="820922" y="2040167"/>
                </a:cubicBezTo>
                <a:cubicBezTo>
                  <a:pt x="807515" y="2040167"/>
                  <a:pt x="795201" y="2038345"/>
                  <a:pt x="783980" y="2034702"/>
                </a:cubicBezTo>
                <a:cubicBezTo>
                  <a:pt x="772759" y="2031059"/>
                  <a:pt x="763760" y="2024793"/>
                  <a:pt x="756984" y="2015903"/>
                </a:cubicBezTo>
                <a:cubicBezTo>
                  <a:pt x="750207" y="2007014"/>
                  <a:pt x="746819" y="1994773"/>
                  <a:pt x="746819" y="1979180"/>
                </a:cubicBezTo>
                <a:lnTo>
                  <a:pt x="707254" y="1979180"/>
                </a:lnTo>
                <a:cubicBezTo>
                  <a:pt x="707254" y="2001039"/>
                  <a:pt x="712245" y="2018818"/>
                  <a:pt x="722228" y="2032516"/>
                </a:cubicBezTo>
                <a:cubicBezTo>
                  <a:pt x="732210" y="2046215"/>
                  <a:pt x="745653" y="2056270"/>
                  <a:pt x="762558" y="2062682"/>
                </a:cubicBezTo>
                <a:cubicBezTo>
                  <a:pt x="779462" y="2069094"/>
                  <a:pt x="798407" y="2072300"/>
                  <a:pt x="819391" y="2072300"/>
                </a:cubicBezTo>
                <a:cubicBezTo>
                  <a:pt x="839939" y="2072300"/>
                  <a:pt x="858374" y="2069167"/>
                  <a:pt x="874695" y="2062900"/>
                </a:cubicBezTo>
                <a:cubicBezTo>
                  <a:pt x="891016" y="2056634"/>
                  <a:pt x="903913" y="2047271"/>
                  <a:pt x="913386" y="2034811"/>
                </a:cubicBezTo>
                <a:cubicBezTo>
                  <a:pt x="922858" y="2022352"/>
                  <a:pt x="927594" y="2006649"/>
                  <a:pt x="927594" y="1987705"/>
                </a:cubicBezTo>
                <a:cubicBezTo>
                  <a:pt x="927594" y="1969926"/>
                  <a:pt x="924242" y="1955572"/>
                  <a:pt x="917539" y="1944642"/>
                </a:cubicBezTo>
                <a:cubicBezTo>
                  <a:pt x="910835" y="1933713"/>
                  <a:pt x="900379" y="1924751"/>
                  <a:pt x="886171" y="1917756"/>
                </a:cubicBezTo>
                <a:cubicBezTo>
                  <a:pt x="871963" y="1910761"/>
                  <a:pt x="853492" y="1904203"/>
                  <a:pt x="830758" y="1898083"/>
                </a:cubicBezTo>
                <a:cubicBezTo>
                  <a:pt x="811085" y="1892982"/>
                  <a:pt x="795747" y="1888100"/>
                  <a:pt x="784745" y="1883437"/>
                </a:cubicBezTo>
                <a:cubicBezTo>
                  <a:pt x="773742" y="1878774"/>
                  <a:pt x="765982" y="1873564"/>
                  <a:pt x="761465" y="1867808"/>
                </a:cubicBezTo>
                <a:cubicBezTo>
                  <a:pt x="756947" y="1862051"/>
                  <a:pt x="754688" y="1854874"/>
                  <a:pt x="754688" y="1846276"/>
                </a:cubicBezTo>
                <a:cubicBezTo>
                  <a:pt x="754688" y="1831849"/>
                  <a:pt x="759898" y="1820883"/>
                  <a:pt x="770318" y="1813378"/>
                </a:cubicBezTo>
                <a:cubicBezTo>
                  <a:pt x="780737" y="1805873"/>
                  <a:pt x="795346" y="1802121"/>
                  <a:pt x="814145" y="1802121"/>
                </a:cubicBezTo>
                <a:cubicBezTo>
                  <a:pt x="832361" y="1802121"/>
                  <a:pt x="847663" y="1806383"/>
                  <a:pt x="860049" y="1814909"/>
                </a:cubicBezTo>
                <a:cubicBezTo>
                  <a:pt x="872436" y="1823434"/>
                  <a:pt x="878557" y="1836003"/>
                  <a:pt x="878411" y="1852616"/>
                </a:cubicBezTo>
                <a:lnTo>
                  <a:pt x="917758" y="1852616"/>
                </a:lnTo>
                <a:cubicBezTo>
                  <a:pt x="917758" y="1834400"/>
                  <a:pt x="913058" y="1819171"/>
                  <a:pt x="903658" y="1806930"/>
                </a:cubicBezTo>
                <a:cubicBezTo>
                  <a:pt x="894259" y="1794689"/>
                  <a:pt x="881690" y="1785508"/>
                  <a:pt x="865951" y="1779387"/>
                </a:cubicBezTo>
                <a:cubicBezTo>
                  <a:pt x="850213" y="1773267"/>
                  <a:pt x="832871" y="1770207"/>
                  <a:pt x="813927" y="1770207"/>
                </a:cubicBezTo>
                <a:close/>
                <a:moveTo>
                  <a:pt x="4005971" y="1761631"/>
                </a:moveTo>
                <a:lnTo>
                  <a:pt x="4005971" y="1887837"/>
                </a:lnTo>
                <a:lnTo>
                  <a:pt x="4026956" y="1887837"/>
                </a:lnTo>
                <a:lnTo>
                  <a:pt x="4026956" y="1837533"/>
                </a:lnTo>
                <a:lnTo>
                  <a:pt x="4051364" y="1837533"/>
                </a:lnTo>
                <a:cubicBezTo>
                  <a:pt x="4059301" y="1837533"/>
                  <a:pt x="4064932" y="1839245"/>
                  <a:pt x="4068256" y="1842668"/>
                </a:cubicBezTo>
                <a:cubicBezTo>
                  <a:pt x="4071580" y="1846091"/>
                  <a:pt x="4073241" y="1851424"/>
                  <a:pt x="4073241" y="1858666"/>
                </a:cubicBezTo>
                <a:lnTo>
                  <a:pt x="4073241" y="1866406"/>
                </a:lnTo>
                <a:cubicBezTo>
                  <a:pt x="4073241" y="1868588"/>
                  <a:pt x="4073316" y="1872061"/>
                  <a:pt x="4073465" y="1876824"/>
                </a:cubicBezTo>
                <a:cubicBezTo>
                  <a:pt x="4073614" y="1881586"/>
                  <a:pt x="4074184" y="1885257"/>
                  <a:pt x="4075176" y="1887837"/>
                </a:cubicBezTo>
                <a:lnTo>
                  <a:pt x="4096756" y="1887837"/>
                </a:lnTo>
                <a:lnTo>
                  <a:pt x="4096756" y="1885456"/>
                </a:lnTo>
                <a:cubicBezTo>
                  <a:pt x="4095863" y="1883174"/>
                  <a:pt x="4095218" y="1880371"/>
                  <a:pt x="4094822" y="1877047"/>
                </a:cubicBezTo>
                <a:cubicBezTo>
                  <a:pt x="4094425" y="1873723"/>
                  <a:pt x="4094226" y="1870226"/>
                  <a:pt x="4094226" y="1866554"/>
                </a:cubicBezTo>
                <a:lnTo>
                  <a:pt x="4094226" y="1858518"/>
                </a:lnTo>
                <a:cubicBezTo>
                  <a:pt x="4094226" y="1848596"/>
                  <a:pt x="4091423" y="1840386"/>
                  <a:pt x="4085817" y="1833887"/>
                </a:cubicBezTo>
                <a:cubicBezTo>
                  <a:pt x="4084416" y="1832262"/>
                  <a:pt x="4082709" y="1830840"/>
                  <a:pt x="4080697" y="1829622"/>
                </a:cubicBezTo>
                <a:lnTo>
                  <a:pt x="4075239" y="1827231"/>
                </a:lnTo>
                <a:lnTo>
                  <a:pt x="4080385" y="1825031"/>
                </a:lnTo>
                <a:cubicBezTo>
                  <a:pt x="4085148" y="1821956"/>
                  <a:pt x="4088769" y="1818284"/>
                  <a:pt x="4091250" y="1814018"/>
                </a:cubicBezTo>
                <a:cubicBezTo>
                  <a:pt x="4093730" y="1809752"/>
                  <a:pt x="4094970" y="1804940"/>
                  <a:pt x="4094970" y="1799582"/>
                </a:cubicBezTo>
                <a:cubicBezTo>
                  <a:pt x="4094970" y="1791049"/>
                  <a:pt x="4093036" y="1783980"/>
                  <a:pt x="4089166" y="1778374"/>
                </a:cubicBezTo>
                <a:cubicBezTo>
                  <a:pt x="4085297" y="1772768"/>
                  <a:pt x="4079790" y="1768576"/>
                  <a:pt x="4072646" y="1765798"/>
                </a:cubicBezTo>
                <a:cubicBezTo>
                  <a:pt x="4065502" y="1763020"/>
                  <a:pt x="4057019" y="1761631"/>
                  <a:pt x="4047197" y="1761631"/>
                </a:cubicBezTo>
                <a:lnTo>
                  <a:pt x="4005971" y="1761631"/>
                </a:lnTo>
                <a:close/>
                <a:moveTo>
                  <a:pt x="4048982" y="1733056"/>
                </a:moveTo>
                <a:cubicBezTo>
                  <a:pt x="4061186" y="1733056"/>
                  <a:pt x="4072621" y="1735412"/>
                  <a:pt x="4083287" y="1740125"/>
                </a:cubicBezTo>
                <a:cubicBezTo>
                  <a:pt x="4093953" y="1744838"/>
                  <a:pt x="4103330" y="1751436"/>
                  <a:pt x="4111416" y="1759919"/>
                </a:cubicBezTo>
                <a:cubicBezTo>
                  <a:pt x="4119502" y="1768402"/>
                  <a:pt x="4125827" y="1778299"/>
                  <a:pt x="4130391" y="1789610"/>
                </a:cubicBezTo>
                <a:cubicBezTo>
                  <a:pt x="4134956" y="1800921"/>
                  <a:pt x="4137238" y="1813224"/>
                  <a:pt x="4137238" y="1826520"/>
                </a:cubicBezTo>
                <a:cubicBezTo>
                  <a:pt x="4137238" y="1839716"/>
                  <a:pt x="4134956" y="1852019"/>
                  <a:pt x="4130391" y="1863429"/>
                </a:cubicBezTo>
                <a:cubicBezTo>
                  <a:pt x="4125827" y="1874839"/>
                  <a:pt x="4119502" y="1884811"/>
                  <a:pt x="4111416" y="1893344"/>
                </a:cubicBezTo>
                <a:cubicBezTo>
                  <a:pt x="4103330" y="1901876"/>
                  <a:pt x="4093953" y="1908524"/>
                  <a:pt x="4083287" y="1913286"/>
                </a:cubicBezTo>
                <a:cubicBezTo>
                  <a:pt x="4072621" y="1918049"/>
                  <a:pt x="4061186" y="1920430"/>
                  <a:pt x="4048982" y="1920430"/>
                </a:cubicBezTo>
                <a:cubicBezTo>
                  <a:pt x="4036779" y="1920430"/>
                  <a:pt x="4025319" y="1918049"/>
                  <a:pt x="4014603" y="1913286"/>
                </a:cubicBezTo>
                <a:cubicBezTo>
                  <a:pt x="4003888" y="1908524"/>
                  <a:pt x="3994462" y="1901876"/>
                  <a:pt x="3986326" y="1893344"/>
                </a:cubicBezTo>
                <a:cubicBezTo>
                  <a:pt x="3978190" y="1884811"/>
                  <a:pt x="3971840" y="1874839"/>
                  <a:pt x="3967276" y="1863429"/>
                </a:cubicBezTo>
                <a:cubicBezTo>
                  <a:pt x="3962712" y="1852019"/>
                  <a:pt x="3960430" y="1839716"/>
                  <a:pt x="3960430" y="1826520"/>
                </a:cubicBezTo>
                <a:cubicBezTo>
                  <a:pt x="3960430" y="1813224"/>
                  <a:pt x="3962712" y="1800921"/>
                  <a:pt x="3967276" y="1789610"/>
                </a:cubicBezTo>
                <a:cubicBezTo>
                  <a:pt x="3971840" y="1778299"/>
                  <a:pt x="3978190" y="1768402"/>
                  <a:pt x="3986326" y="1759919"/>
                </a:cubicBezTo>
                <a:cubicBezTo>
                  <a:pt x="3994462" y="1751436"/>
                  <a:pt x="4003888" y="1744838"/>
                  <a:pt x="4014603" y="1740125"/>
                </a:cubicBezTo>
                <a:cubicBezTo>
                  <a:pt x="4025319" y="1735412"/>
                  <a:pt x="4036779" y="1733056"/>
                  <a:pt x="4048982" y="1733056"/>
                </a:cubicBezTo>
                <a:close/>
                <a:moveTo>
                  <a:pt x="4048982" y="1715345"/>
                </a:moveTo>
                <a:cubicBezTo>
                  <a:pt x="4034397" y="1715345"/>
                  <a:pt x="4020730" y="1718148"/>
                  <a:pt x="4007980" y="1723754"/>
                </a:cubicBezTo>
                <a:cubicBezTo>
                  <a:pt x="3995231" y="1729360"/>
                  <a:pt x="3983994" y="1737198"/>
                  <a:pt x="3974271" y="1747269"/>
                </a:cubicBezTo>
                <a:cubicBezTo>
                  <a:pt x="3964547" y="1757339"/>
                  <a:pt x="3956957" y="1769122"/>
                  <a:pt x="3951500" y="1782615"/>
                </a:cubicBezTo>
                <a:cubicBezTo>
                  <a:pt x="3946043" y="1796109"/>
                  <a:pt x="3943314" y="1810744"/>
                  <a:pt x="3943314" y="1826520"/>
                </a:cubicBezTo>
                <a:cubicBezTo>
                  <a:pt x="3943314" y="1842296"/>
                  <a:pt x="3946043" y="1856930"/>
                  <a:pt x="3951500" y="1870424"/>
                </a:cubicBezTo>
                <a:cubicBezTo>
                  <a:pt x="3956957" y="1883918"/>
                  <a:pt x="3964547" y="1895750"/>
                  <a:pt x="3974271" y="1905919"/>
                </a:cubicBezTo>
                <a:cubicBezTo>
                  <a:pt x="3983994" y="1916089"/>
                  <a:pt x="3995231" y="1924002"/>
                  <a:pt x="4007980" y="1929658"/>
                </a:cubicBezTo>
                <a:cubicBezTo>
                  <a:pt x="4020730" y="1935313"/>
                  <a:pt x="4034397" y="1938141"/>
                  <a:pt x="4048982" y="1938141"/>
                </a:cubicBezTo>
                <a:cubicBezTo>
                  <a:pt x="4063568" y="1938141"/>
                  <a:pt x="4077235" y="1935313"/>
                  <a:pt x="4089985" y="1929658"/>
                </a:cubicBezTo>
                <a:cubicBezTo>
                  <a:pt x="4102734" y="1924002"/>
                  <a:pt x="4113946" y="1916089"/>
                  <a:pt x="4123620" y="1905919"/>
                </a:cubicBezTo>
                <a:cubicBezTo>
                  <a:pt x="4133294" y="1895750"/>
                  <a:pt x="4140859" y="1883918"/>
                  <a:pt x="4146316" y="1870424"/>
                </a:cubicBezTo>
                <a:cubicBezTo>
                  <a:pt x="4151773" y="1856930"/>
                  <a:pt x="4154502" y="1842296"/>
                  <a:pt x="4154502" y="1826520"/>
                </a:cubicBezTo>
                <a:cubicBezTo>
                  <a:pt x="4154502" y="1810744"/>
                  <a:pt x="4151773" y="1796109"/>
                  <a:pt x="4146316" y="1782615"/>
                </a:cubicBezTo>
                <a:cubicBezTo>
                  <a:pt x="4140859" y="1769122"/>
                  <a:pt x="4133294" y="1757339"/>
                  <a:pt x="4123620" y="1747269"/>
                </a:cubicBezTo>
                <a:cubicBezTo>
                  <a:pt x="4113946" y="1737198"/>
                  <a:pt x="4102734" y="1729360"/>
                  <a:pt x="4089985" y="1723754"/>
                </a:cubicBezTo>
                <a:cubicBezTo>
                  <a:pt x="4077235" y="1718148"/>
                  <a:pt x="4063568" y="1715345"/>
                  <a:pt x="4048982" y="1715345"/>
                </a:cubicBezTo>
                <a:close/>
                <a:moveTo>
                  <a:pt x="2746526" y="827401"/>
                </a:moveTo>
                <a:lnTo>
                  <a:pt x="2834051" y="1144768"/>
                </a:lnTo>
                <a:lnTo>
                  <a:pt x="2659001" y="1144768"/>
                </a:lnTo>
                <a:lnTo>
                  <a:pt x="2746526" y="827401"/>
                </a:lnTo>
                <a:close/>
                <a:moveTo>
                  <a:pt x="3584349" y="774744"/>
                </a:moveTo>
                <a:lnTo>
                  <a:pt x="3688241" y="774744"/>
                </a:lnTo>
                <a:cubicBezTo>
                  <a:pt x="3719550" y="774744"/>
                  <a:pt x="3746235" y="783164"/>
                  <a:pt x="3768294" y="800005"/>
                </a:cubicBezTo>
                <a:cubicBezTo>
                  <a:pt x="3790353" y="816846"/>
                  <a:pt x="3801383" y="842345"/>
                  <a:pt x="3801383" y="876501"/>
                </a:cubicBezTo>
                <a:cubicBezTo>
                  <a:pt x="3801383" y="912554"/>
                  <a:pt x="3790946" y="940306"/>
                  <a:pt x="3770073" y="959756"/>
                </a:cubicBezTo>
                <a:cubicBezTo>
                  <a:pt x="3749200" y="979206"/>
                  <a:pt x="3721922" y="988931"/>
                  <a:pt x="3688241" y="988931"/>
                </a:cubicBezTo>
                <a:lnTo>
                  <a:pt x="3584349" y="988931"/>
                </a:lnTo>
                <a:lnTo>
                  <a:pt x="3584349" y="774744"/>
                </a:lnTo>
                <a:close/>
                <a:moveTo>
                  <a:pt x="3304697" y="551306"/>
                </a:moveTo>
                <a:lnTo>
                  <a:pt x="3304697" y="1509099"/>
                </a:lnTo>
                <a:lnTo>
                  <a:pt x="3584349" y="1509099"/>
                </a:lnTo>
                <a:lnTo>
                  <a:pt x="3584349" y="1208810"/>
                </a:lnTo>
                <a:lnTo>
                  <a:pt x="3714569" y="1208810"/>
                </a:lnTo>
                <a:cubicBezTo>
                  <a:pt x="3781458" y="1208810"/>
                  <a:pt x="3843366" y="1197662"/>
                  <a:pt x="3900293" y="1175366"/>
                </a:cubicBezTo>
                <a:cubicBezTo>
                  <a:pt x="3957220" y="1153070"/>
                  <a:pt x="4002880" y="1117491"/>
                  <a:pt x="4037273" y="1068628"/>
                </a:cubicBezTo>
                <a:cubicBezTo>
                  <a:pt x="4071666" y="1019766"/>
                  <a:pt x="4088863" y="955724"/>
                  <a:pt x="4088863" y="876501"/>
                </a:cubicBezTo>
                <a:cubicBezTo>
                  <a:pt x="4088863" y="798701"/>
                  <a:pt x="4071666" y="735963"/>
                  <a:pt x="4037273" y="688286"/>
                </a:cubicBezTo>
                <a:cubicBezTo>
                  <a:pt x="4002880" y="640610"/>
                  <a:pt x="3957220" y="605861"/>
                  <a:pt x="3900293" y="584039"/>
                </a:cubicBezTo>
                <a:cubicBezTo>
                  <a:pt x="3843366" y="562217"/>
                  <a:pt x="3781458" y="551306"/>
                  <a:pt x="3714569" y="551306"/>
                </a:cubicBezTo>
                <a:lnTo>
                  <a:pt x="3304697" y="551306"/>
                </a:lnTo>
                <a:close/>
                <a:moveTo>
                  <a:pt x="2600652" y="551306"/>
                </a:moveTo>
                <a:lnTo>
                  <a:pt x="2271899" y="1509099"/>
                </a:lnTo>
                <a:lnTo>
                  <a:pt x="2561514" y="1509099"/>
                </a:lnTo>
                <a:lnTo>
                  <a:pt x="2603498" y="1363224"/>
                </a:lnTo>
                <a:lnTo>
                  <a:pt x="2893824" y="1363224"/>
                </a:lnTo>
                <a:lnTo>
                  <a:pt x="2935808" y="1509099"/>
                </a:lnTo>
                <a:lnTo>
                  <a:pt x="3227557" y="1509099"/>
                </a:lnTo>
                <a:lnTo>
                  <a:pt x="2893824" y="551306"/>
                </a:lnTo>
                <a:lnTo>
                  <a:pt x="2600652" y="551306"/>
                </a:lnTo>
                <a:close/>
                <a:moveTo>
                  <a:pt x="1599722" y="551306"/>
                </a:moveTo>
                <a:lnTo>
                  <a:pt x="1599722" y="1509099"/>
                </a:lnTo>
                <a:lnTo>
                  <a:pt x="2235167" y="1509099"/>
                </a:lnTo>
                <a:lnTo>
                  <a:pt x="2235167" y="1278546"/>
                </a:lnTo>
                <a:lnTo>
                  <a:pt x="1879375" y="1278546"/>
                </a:lnTo>
                <a:lnTo>
                  <a:pt x="1879375" y="551306"/>
                </a:lnTo>
                <a:lnTo>
                  <a:pt x="1599722" y="551306"/>
                </a:lnTo>
                <a:close/>
                <a:moveTo>
                  <a:pt x="1046370" y="539921"/>
                </a:moveTo>
                <a:cubicBezTo>
                  <a:pt x="976160" y="539921"/>
                  <a:pt x="911762" y="548697"/>
                  <a:pt x="853175" y="566250"/>
                </a:cubicBezTo>
                <a:cubicBezTo>
                  <a:pt x="794587" y="583802"/>
                  <a:pt x="747741" y="612977"/>
                  <a:pt x="712637" y="653775"/>
                </a:cubicBezTo>
                <a:cubicBezTo>
                  <a:pt x="677532" y="694572"/>
                  <a:pt x="659979" y="750313"/>
                  <a:pt x="659979" y="820997"/>
                </a:cubicBezTo>
                <a:cubicBezTo>
                  <a:pt x="659979" y="885988"/>
                  <a:pt x="675160" y="937934"/>
                  <a:pt x="705521" y="976834"/>
                </a:cubicBezTo>
                <a:cubicBezTo>
                  <a:pt x="735882" y="1015734"/>
                  <a:pt x="776205" y="1046806"/>
                  <a:pt x="826490" y="1070052"/>
                </a:cubicBezTo>
                <a:cubicBezTo>
                  <a:pt x="876775" y="1093297"/>
                  <a:pt x="931567" y="1114407"/>
                  <a:pt x="990866" y="1133383"/>
                </a:cubicBezTo>
                <a:cubicBezTo>
                  <a:pt x="1042575" y="1149512"/>
                  <a:pt x="1081119" y="1163150"/>
                  <a:pt x="1106499" y="1174299"/>
                </a:cubicBezTo>
                <a:cubicBezTo>
                  <a:pt x="1131878" y="1185447"/>
                  <a:pt x="1148838" y="1196002"/>
                  <a:pt x="1157377" y="1205964"/>
                </a:cubicBezTo>
                <a:cubicBezTo>
                  <a:pt x="1165916" y="1215926"/>
                  <a:pt x="1170185" y="1227549"/>
                  <a:pt x="1170185" y="1240832"/>
                </a:cubicBezTo>
                <a:cubicBezTo>
                  <a:pt x="1170185" y="1253640"/>
                  <a:pt x="1166034" y="1264551"/>
                  <a:pt x="1157733" y="1273565"/>
                </a:cubicBezTo>
                <a:cubicBezTo>
                  <a:pt x="1149431" y="1282578"/>
                  <a:pt x="1136860" y="1289338"/>
                  <a:pt x="1120019" y="1293845"/>
                </a:cubicBezTo>
                <a:cubicBezTo>
                  <a:pt x="1103178" y="1298352"/>
                  <a:pt x="1081475" y="1300605"/>
                  <a:pt x="1054909" y="1300605"/>
                </a:cubicBezTo>
                <a:cubicBezTo>
                  <a:pt x="1029292" y="1300605"/>
                  <a:pt x="1007707" y="1297521"/>
                  <a:pt x="990154" y="1291354"/>
                </a:cubicBezTo>
                <a:cubicBezTo>
                  <a:pt x="972602" y="1285187"/>
                  <a:pt x="959082" y="1275225"/>
                  <a:pt x="949594" y="1261468"/>
                </a:cubicBezTo>
                <a:cubicBezTo>
                  <a:pt x="940106" y="1247711"/>
                  <a:pt x="934414" y="1229209"/>
                  <a:pt x="932516" y="1205964"/>
                </a:cubicBezTo>
                <a:lnTo>
                  <a:pt x="643613" y="1205964"/>
                </a:lnTo>
                <a:cubicBezTo>
                  <a:pt x="645036" y="1281867"/>
                  <a:pt x="663656" y="1342944"/>
                  <a:pt x="699472" y="1389197"/>
                </a:cubicBezTo>
                <a:cubicBezTo>
                  <a:pt x="735289" y="1435450"/>
                  <a:pt x="783795" y="1469132"/>
                  <a:pt x="844991" y="1490242"/>
                </a:cubicBezTo>
                <a:cubicBezTo>
                  <a:pt x="906188" y="1511353"/>
                  <a:pt x="975211" y="1521908"/>
                  <a:pt x="1052062" y="1521908"/>
                </a:cubicBezTo>
                <a:cubicBezTo>
                  <a:pt x="1127016" y="1521908"/>
                  <a:pt x="1195447" y="1512420"/>
                  <a:pt x="1257354" y="1493444"/>
                </a:cubicBezTo>
                <a:cubicBezTo>
                  <a:pt x="1319262" y="1474469"/>
                  <a:pt x="1368717" y="1443278"/>
                  <a:pt x="1405720" y="1399871"/>
                </a:cubicBezTo>
                <a:cubicBezTo>
                  <a:pt x="1442722" y="1356464"/>
                  <a:pt x="1461223" y="1298233"/>
                  <a:pt x="1461223" y="1225177"/>
                </a:cubicBezTo>
                <a:cubicBezTo>
                  <a:pt x="1461223" y="1160660"/>
                  <a:pt x="1449838" y="1109070"/>
                  <a:pt x="1427067" y="1070407"/>
                </a:cubicBezTo>
                <a:cubicBezTo>
                  <a:pt x="1404297" y="1031745"/>
                  <a:pt x="1369666" y="999960"/>
                  <a:pt x="1323176" y="975055"/>
                </a:cubicBezTo>
                <a:cubicBezTo>
                  <a:pt x="1276686" y="950150"/>
                  <a:pt x="1217861" y="926549"/>
                  <a:pt x="1146703" y="904252"/>
                </a:cubicBezTo>
                <a:cubicBezTo>
                  <a:pt x="1088828" y="885751"/>
                  <a:pt x="1045895" y="870808"/>
                  <a:pt x="1017906" y="859423"/>
                </a:cubicBezTo>
                <a:cubicBezTo>
                  <a:pt x="989917" y="848037"/>
                  <a:pt x="971653" y="837956"/>
                  <a:pt x="963114" y="829180"/>
                </a:cubicBezTo>
                <a:cubicBezTo>
                  <a:pt x="954575" y="820404"/>
                  <a:pt x="950306" y="811035"/>
                  <a:pt x="950306" y="801073"/>
                </a:cubicBezTo>
                <a:cubicBezTo>
                  <a:pt x="950306" y="785892"/>
                  <a:pt x="959438" y="774032"/>
                  <a:pt x="977702" y="765493"/>
                </a:cubicBezTo>
                <a:cubicBezTo>
                  <a:pt x="995966" y="756954"/>
                  <a:pt x="1018855" y="752685"/>
                  <a:pt x="1046370" y="752685"/>
                </a:cubicBezTo>
                <a:cubicBezTo>
                  <a:pt x="1077205" y="752685"/>
                  <a:pt x="1101636" y="759326"/>
                  <a:pt x="1119663" y="772609"/>
                </a:cubicBezTo>
                <a:cubicBezTo>
                  <a:pt x="1137690" y="785892"/>
                  <a:pt x="1146703" y="805105"/>
                  <a:pt x="1146703" y="830248"/>
                </a:cubicBezTo>
                <a:lnTo>
                  <a:pt x="1435606" y="830248"/>
                </a:lnTo>
                <a:cubicBezTo>
                  <a:pt x="1435606" y="761935"/>
                  <a:pt x="1418173" y="706432"/>
                  <a:pt x="1383305" y="663737"/>
                </a:cubicBezTo>
                <a:cubicBezTo>
                  <a:pt x="1348437" y="621042"/>
                  <a:pt x="1301591" y="589732"/>
                  <a:pt x="1242767" y="569808"/>
                </a:cubicBezTo>
                <a:cubicBezTo>
                  <a:pt x="1183943" y="549883"/>
                  <a:pt x="1118477" y="539921"/>
                  <a:pt x="1046370" y="539921"/>
                </a:cubicBezTo>
                <a:close/>
                <a:moveTo>
                  <a:pt x="6884506" y="6188"/>
                </a:moveTo>
                <a:cubicBezTo>
                  <a:pt x="6870492" y="2295693"/>
                  <a:pt x="4701858" y="4417029"/>
                  <a:pt x="6138271" y="6885209"/>
                </a:cubicBezTo>
                <a:lnTo>
                  <a:pt x="31761" y="6897918"/>
                </a:lnTo>
                <a:cubicBezTo>
                  <a:pt x="24988" y="4610222"/>
                  <a:pt x="6773" y="2287696"/>
                  <a:pt x="0" y="0"/>
                </a:cubicBezTo>
                <a:lnTo>
                  <a:pt x="6884506" y="6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876" y="45521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27119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452" y="372815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5375044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1277661" y="261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1277661" y="2903513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1277661" y="3642031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1277661" y="3933629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1277661" y="453488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1277661" y="482648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1277661" y="5352683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1277661" y="5644281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874773" y="-2113522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9,999</a:t>
            </a:r>
          </a:p>
        </p:txBody>
      </p:sp>
    </p:spTree>
    <p:extLst>
      <p:ext uri="{BB962C8B-B14F-4D97-AF65-F5344CB8AC3E}">
        <p14:creationId xmlns:p14="http://schemas.microsoft.com/office/powerpoint/2010/main" val="270746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F8A5D5-63BB-EC82-3CE2-244F1F312DEE}"/>
              </a:ext>
            </a:extLst>
          </p:cNvPr>
          <p:cNvSpPr txBox="1"/>
          <p:nvPr/>
        </p:nvSpPr>
        <p:spPr>
          <a:xfrm>
            <a:off x="-31895" y="-6170"/>
            <a:ext cx="6965129" cy="6876840"/>
          </a:xfrm>
          <a:custGeom>
            <a:avLst/>
            <a:gdLst>
              <a:gd name="connsiteX0" fmla="*/ 2276266 w 6873065"/>
              <a:gd name="connsiteY0" fmla="*/ 1958565 h 6879021"/>
              <a:gd name="connsiteX1" fmla="*/ 2276266 w 6873065"/>
              <a:gd name="connsiteY1" fmla="*/ 2001846 h 6879021"/>
              <a:gd name="connsiteX2" fmla="*/ 2246974 w 6873065"/>
              <a:gd name="connsiteY2" fmla="*/ 2027858 h 6879021"/>
              <a:gd name="connsiteX3" fmla="*/ 2207628 w 6873065"/>
              <a:gd name="connsiteY3" fmla="*/ 2038132 h 6879021"/>
              <a:gd name="connsiteX4" fmla="*/ 2177790 w 6873065"/>
              <a:gd name="connsiteY4" fmla="*/ 2028623 h 6879021"/>
              <a:gd name="connsiteX5" fmla="*/ 2167625 w 6873065"/>
              <a:gd name="connsiteY5" fmla="*/ 2003158 h 6879021"/>
              <a:gd name="connsiteX6" fmla="*/ 2192873 w 6873065"/>
              <a:gd name="connsiteY6" fmla="*/ 1969494 h 6879021"/>
              <a:gd name="connsiteX7" fmla="*/ 2276266 w 6873065"/>
              <a:gd name="connsiteY7" fmla="*/ 1958565 h 6879021"/>
              <a:gd name="connsiteX8" fmla="*/ 1058786 w 6873065"/>
              <a:gd name="connsiteY8" fmla="*/ 1874189 h 6879021"/>
              <a:gd name="connsiteX9" fmla="*/ 1096384 w 6873065"/>
              <a:gd name="connsiteY9" fmla="*/ 1884790 h 6879021"/>
              <a:gd name="connsiteX10" fmla="*/ 1116494 w 6873065"/>
              <a:gd name="connsiteY10" fmla="*/ 1913972 h 6879021"/>
              <a:gd name="connsiteX11" fmla="*/ 1122615 w 6873065"/>
              <a:gd name="connsiteY11" fmla="*/ 1956160 h 6879021"/>
              <a:gd name="connsiteX12" fmla="*/ 1116494 w 6873065"/>
              <a:gd name="connsiteY12" fmla="*/ 1997583 h 6879021"/>
              <a:gd name="connsiteX13" fmla="*/ 1096384 w 6873065"/>
              <a:gd name="connsiteY13" fmla="*/ 2026219 h 6879021"/>
              <a:gd name="connsiteX14" fmla="*/ 1058786 w 6873065"/>
              <a:gd name="connsiteY14" fmla="*/ 2036602 h 6879021"/>
              <a:gd name="connsiteX15" fmla="*/ 1022391 w 6873065"/>
              <a:gd name="connsiteY15" fmla="*/ 2026219 h 6879021"/>
              <a:gd name="connsiteX16" fmla="*/ 1003045 w 6873065"/>
              <a:gd name="connsiteY16" fmla="*/ 1997583 h 6879021"/>
              <a:gd name="connsiteX17" fmla="*/ 997143 w 6873065"/>
              <a:gd name="connsiteY17" fmla="*/ 1956160 h 6879021"/>
              <a:gd name="connsiteX18" fmla="*/ 1003045 w 6873065"/>
              <a:gd name="connsiteY18" fmla="*/ 1913972 h 6879021"/>
              <a:gd name="connsiteX19" fmla="*/ 1022391 w 6873065"/>
              <a:gd name="connsiteY19" fmla="*/ 1884790 h 6879021"/>
              <a:gd name="connsiteX20" fmla="*/ 1058786 w 6873065"/>
              <a:gd name="connsiteY20" fmla="*/ 1874189 h 6879021"/>
              <a:gd name="connsiteX21" fmla="*/ 3467118 w 6873065"/>
              <a:gd name="connsiteY21" fmla="*/ 1849269 h 6879021"/>
              <a:gd name="connsiteX22" fmla="*/ 3467118 w 6873065"/>
              <a:gd name="connsiteY22" fmla="*/ 2062177 h 6879021"/>
              <a:gd name="connsiteX23" fmla="*/ 3503623 w 6873065"/>
              <a:gd name="connsiteY23" fmla="*/ 2062177 h 6879021"/>
              <a:gd name="connsiteX24" fmla="*/ 3503623 w 6873065"/>
              <a:gd name="connsiteY24" fmla="*/ 1849269 h 6879021"/>
              <a:gd name="connsiteX25" fmla="*/ 3467118 w 6873065"/>
              <a:gd name="connsiteY25" fmla="*/ 1849269 h 6879021"/>
              <a:gd name="connsiteX26" fmla="*/ 1466868 w 6873065"/>
              <a:gd name="connsiteY26" fmla="*/ 1849269 h 6879021"/>
              <a:gd name="connsiteX27" fmla="*/ 1466868 w 6873065"/>
              <a:gd name="connsiteY27" fmla="*/ 2062177 h 6879021"/>
              <a:gd name="connsiteX28" fmla="*/ 1503373 w 6873065"/>
              <a:gd name="connsiteY28" fmla="*/ 2062177 h 6879021"/>
              <a:gd name="connsiteX29" fmla="*/ 1503373 w 6873065"/>
              <a:gd name="connsiteY29" fmla="*/ 1849269 h 6879021"/>
              <a:gd name="connsiteX30" fmla="*/ 1466868 w 6873065"/>
              <a:gd name="connsiteY30" fmla="*/ 1849269 h 6879021"/>
              <a:gd name="connsiteX31" fmla="*/ 2483350 w 6873065"/>
              <a:gd name="connsiteY31" fmla="*/ 1846646 h 6879021"/>
              <a:gd name="connsiteX32" fmla="*/ 2441818 w 6873065"/>
              <a:gd name="connsiteY32" fmla="*/ 1857794 h 6879021"/>
              <a:gd name="connsiteX33" fmla="*/ 2416898 w 6873065"/>
              <a:gd name="connsiteY33" fmla="*/ 1885555 h 6879021"/>
              <a:gd name="connsiteX34" fmla="*/ 2415587 w 6873065"/>
              <a:gd name="connsiteY34" fmla="*/ 1849269 h 6879021"/>
              <a:gd name="connsiteX35" fmla="*/ 2381268 w 6873065"/>
              <a:gd name="connsiteY35" fmla="*/ 1849269 h 6879021"/>
              <a:gd name="connsiteX36" fmla="*/ 2381268 w 6873065"/>
              <a:gd name="connsiteY36" fmla="*/ 2062177 h 6879021"/>
              <a:gd name="connsiteX37" fmla="*/ 2417773 w 6873065"/>
              <a:gd name="connsiteY37" fmla="*/ 2062177 h 6879021"/>
              <a:gd name="connsiteX38" fmla="*/ 2417773 w 6873065"/>
              <a:gd name="connsiteY38" fmla="*/ 1912661 h 6879021"/>
              <a:gd name="connsiteX39" fmla="*/ 2433730 w 6873065"/>
              <a:gd name="connsiteY39" fmla="*/ 1895720 h 6879021"/>
              <a:gd name="connsiteX40" fmla="*/ 2454715 w 6873065"/>
              <a:gd name="connsiteY40" fmla="*/ 1884244 h 6879021"/>
              <a:gd name="connsiteX41" fmla="*/ 2482694 w 6873065"/>
              <a:gd name="connsiteY41" fmla="*/ 1880091 h 6879021"/>
              <a:gd name="connsiteX42" fmla="*/ 2487722 w 6873065"/>
              <a:gd name="connsiteY42" fmla="*/ 1880091 h 6879021"/>
              <a:gd name="connsiteX43" fmla="*/ 2487722 w 6873065"/>
              <a:gd name="connsiteY43" fmla="*/ 1846646 h 6879021"/>
              <a:gd name="connsiteX44" fmla="*/ 2483350 w 6873065"/>
              <a:gd name="connsiteY44" fmla="*/ 1846646 h 6879021"/>
              <a:gd name="connsiteX45" fmla="*/ 1330700 w 6873065"/>
              <a:gd name="connsiteY45" fmla="*/ 1846209 h 6879021"/>
              <a:gd name="connsiteX46" fmla="*/ 1283703 w 6873065"/>
              <a:gd name="connsiteY46" fmla="*/ 1857685 h 6879021"/>
              <a:gd name="connsiteX47" fmla="*/ 1255505 w 6873065"/>
              <a:gd name="connsiteY47" fmla="*/ 1882058 h 6879021"/>
              <a:gd name="connsiteX48" fmla="*/ 1254193 w 6873065"/>
              <a:gd name="connsiteY48" fmla="*/ 1849269 h 6879021"/>
              <a:gd name="connsiteX49" fmla="*/ 1219218 w 6873065"/>
              <a:gd name="connsiteY49" fmla="*/ 1849269 h 6879021"/>
              <a:gd name="connsiteX50" fmla="*/ 1219218 w 6873065"/>
              <a:gd name="connsiteY50" fmla="*/ 2062177 h 6879021"/>
              <a:gd name="connsiteX51" fmla="*/ 1255723 w 6873065"/>
              <a:gd name="connsiteY51" fmla="*/ 2062177 h 6879021"/>
              <a:gd name="connsiteX52" fmla="*/ 1255723 w 6873065"/>
              <a:gd name="connsiteY52" fmla="*/ 1911349 h 6879021"/>
              <a:gd name="connsiteX53" fmla="*/ 1281735 w 6873065"/>
              <a:gd name="connsiteY53" fmla="*/ 1887632 h 6879021"/>
              <a:gd name="connsiteX54" fmla="*/ 1321738 w 6873065"/>
              <a:gd name="connsiteY54" fmla="*/ 1876812 h 6879021"/>
              <a:gd name="connsiteX55" fmla="*/ 1346111 w 6873065"/>
              <a:gd name="connsiteY55" fmla="*/ 1883697 h 6879021"/>
              <a:gd name="connsiteX56" fmla="*/ 1357805 w 6873065"/>
              <a:gd name="connsiteY56" fmla="*/ 1902606 h 6879021"/>
              <a:gd name="connsiteX57" fmla="*/ 1361084 w 6873065"/>
              <a:gd name="connsiteY57" fmla="*/ 1930148 h 6879021"/>
              <a:gd name="connsiteX58" fmla="*/ 1361084 w 6873065"/>
              <a:gd name="connsiteY58" fmla="*/ 2062177 h 6879021"/>
              <a:gd name="connsiteX59" fmla="*/ 1397589 w 6873065"/>
              <a:gd name="connsiteY59" fmla="*/ 2062177 h 6879021"/>
              <a:gd name="connsiteX60" fmla="*/ 1397589 w 6873065"/>
              <a:gd name="connsiteY60" fmla="*/ 1924902 h 6879021"/>
              <a:gd name="connsiteX61" fmla="*/ 1381632 w 6873065"/>
              <a:gd name="connsiteY61" fmla="*/ 1866866 h 6879021"/>
              <a:gd name="connsiteX62" fmla="*/ 1330700 w 6873065"/>
              <a:gd name="connsiteY62" fmla="*/ 1846209 h 6879021"/>
              <a:gd name="connsiteX63" fmla="*/ 3644903 w 6873065"/>
              <a:gd name="connsiteY63" fmla="*/ 1845553 h 6879021"/>
              <a:gd name="connsiteX64" fmla="*/ 3613207 w 6873065"/>
              <a:gd name="connsiteY64" fmla="*/ 1849160 h 6879021"/>
              <a:gd name="connsiteX65" fmla="*/ 3587741 w 6873065"/>
              <a:gd name="connsiteY65" fmla="*/ 1859980 h 6879021"/>
              <a:gd name="connsiteX66" fmla="*/ 3570909 w 6873065"/>
              <a:gd name="connsiteY66" fmla="*/ 1878014 h 6879021"/>
              <a:gd name="connsiteX67" fmla="*/ 3564898 w 6873065"/>
              <a:gd name="connsiteY67" fmla="*/ 1903043 h 6879021"/>
              <a:gd name="connsiteX68" fmla="*/ 3573423 w 6873065"/>
              <a:gd name="connsiteY68" fmla="*/ 1933099 h 6879021"/>
              <a:gd name="connsiteX69" fmla="*/ 3598998 w 6873065"/>
              <a:gd name="connsiteY69" fmla="*/ 1952772 h 6879021"/>
              <a:gd name="connsiteX70" fmla="*/ 3640968 w 6873065"/>
              <a:gd name="connsiteY70" fmla="*/ 1966434 h 6879021"/>
              <a:gd name="connsiteX71" fmla="*/ 3683703 w 6873065"/>
              <a:gd name="connsiteY71" fmla="*/ 1981298 h 6879021"/>
              <a:gd name="connsiteX72" fmla="*/ 3695834 w 6873065"/>
              <a:gd name="connsiteY72" fmla="*/ 2004688 h 6879021"/>
              <a:gd name="connsiteX73" fmla="*/ 3682391 w 6873065"/>
              <a:gd name="connsiteY73" fmla="*/ 2031028 h 6879021"/>
              <a:gd name="connsiteX74" fmla="*/ 3648182 w 6873065"/>
              <a:gd name="connsiteY74" fmla="*/ 2039006 h 6879021"/>
              <a:gd name="connsiteX75" fmla="*/ 3609600 w 6873065"/>
              <a:gd name="connsiteY75" fmla="*/ 2028842 h 6879021"/>
              <a:gd name="connsiteX76" fmla="*/ 3594189 w 6873065"/>
              <a:gd name="connsiteY76" fmla="*/ 1993758 h 6879021"/>
              <a:gd name="connsiteX77" fmla="*/ 3558996 w 6873065"/>
              <a:gd name="connsiteY77" fmla="*/ 1993758 h 6879021"/>
              <a:gd name="connsiteX78" fmla="*/ 3565882 w 6873065"/>
              <a:gd name="connsiteY78" fmla="*/ 2027312 h 6879021"/>
              <a:gd name="connsiteX79" fmla="*/ 3585009 w 6873065"/>
              <a:gd name="connsiteY79" fmla="*/ 2049717 h 6879021"/>
              <a:gd name="connsiteX80" fmla="*/ 3613316 w 6873065"/>
              <a:gd name="connsiteY80" fmla="*/ 2062177 h 6879021"/>
              <a:gd name="connsiteX81" fmla="*/ 3647307 w 6873065"/>
              <a:gd name="connsiteY81" fmla="*/ 2066112 h 6879021"/>
              <a:gd name="connsiteX82" fmla="*/ 3680642 w 6873065"/>
              <a:gd name="connsiteY82" fmla="*/ 2062396 h 6879021"/>
              <a:gd name="connsiteX83" fmla="*/ 3707529 w 6873065"/>
              <a:gd name="connsiteY83" fmla="*/ 2050920 h 6879021"/>
              <a:gd name="connsiteX84" fmla="*/ 3725454 w 6873065"/>
              <a:gd name="connsiteY84" fmla="*/ 2031028 h 6879021"/>
              <a:gd name="connsiteX85" fmla="*/ 3731902 w 6873065"/>
              <a:gd name="connsiteY85" fmla="*/ 2002283 h 6879021"/>
              <a:gd name="connsiteX86" fmla="*/ 3723705 w 6873065"/>
              <a:gd name="connsiteY86" fmla="*/ 1970697 h 6879021"/>
              <a:gd name="connsiteX87" fmla="*/ 3699332 w 6873065"/>
              <a:gd name="connsiteY87" fmla="*/ 1950477 h 6879021"/>
              <a:gd name="connsiteX88" fmla="*/ 3659330 w 6873065"/>
              <a:gd name="connsiteY88" fmla="*/ 1936924 h 6879021"/>
              <a:gd name="connsiteX89" fmla="*/ 3624574 w 6873065"/>
              <a:gd name="connsiteY89" fmla="*/ 1926978 h 6879021"/>
              <a:gd name="connsiteX90" fmla="*/ 3606212 w 6873065"/>
              <a:gd name="connsiteY90" fmla="*/ 1916377 h 6879021"/>
              <a:gd name="connsiteX91" fmla="*/ 3600747 w 6873065"/>
              <a:gd name="connsiteY91" fmla="*/ 1901950 h 6879021"/>
              <a:gd name="connsiteX92" fmla="*/ 3612988 w 6873065"/>
              <a:gd name="connsiteY92" fmla="*/ 1880091 h 6879021"/>
              <a:gd name="connsiteX93" fmla="*/ 3644903 w 6873065"/>
              <a:gd name="connsiteY93" fmla="*/ 1873096 h 6879021"/>
              <a:gd name="connsiteX94" fmla="*/ 3677910 w 6873065"/>
              <a:gd name="connsiteY94" fmla="*/ 1882495 h 6879021"/>
              <a:gd name="connsiteX95" fmla="*/ 3691463 w 6873065"/>
              <a:gd name="connsiteY95" fmla="*/ 1914628 h 6879021"/>
              <a:gd name="connsiteX96" fmla="*/ 3726874 w 6873065"/>
              <a:gd name="connsiteY96" fmla="*/ 1914628 h 6879021"/>
              <a:gd name="connsiteX97" fmla="*/ 3720317 w 6873065"/>
              <a:gd name="connsiteY97" fmla="*/ 1883151 h 6879021"/>
              <a:gd name="connsiteX98" fmla="*/ 3702501 w 6873065"/>
              <a:gd name="connsiteY98" fmla="*/ 1861729 h 6879021"/>
              <a:gd name="connsiteX99" fmla="*/ 3676489 w 6873065"/>
              <a:gd name="connsiteY99" fmla="*/ 1849488 h 6879021"/>
              <a:gd name="connsiteX100" fmla="*/ 3644903 w 6873065"/>
              <a:gd name="connsiteY100" fmla="*/ 1845553 h 6879021"/>
              <a:gd name="connsiteX101" fmla="*/ 3321053 w 6873065"/>
              <a:gd name="connsiteY101" fmla="*/ 1845553 h 6879021"/>
              <a:gd name="connsiteX102" fmla="*/ 3289357 w 6873065"/>
              <a:gd name="connsiteY102" fmla="*/ 1849160 h 6879021"/>
              <a:gd name="connsiteX103" fmla="*/ 3263891 w 6873065"/>
              <a:gd name="connsiteY103" fmla="*/ 1859980 h 6879021"/>
              <a:gd name="connsiteX104" fmla="*/ 3247059 w 6873065"/>
              <a:gd name="connsiteY104" fmla="*/ 1878014 h 6879021"/>
              <a:gd name="connsiteX105" fmla="*/ 3241048 w 6873065"/>
              <a:gd name="connsiteY105" fmla="*/ 1903043 h 6879021"/>
              <a:gd name="connsiteX106" fmla="*/ 3249574 w 6873065"/>
              <a:gd name="connsiteY106" fmla="*/ 1933099 h 6879021"/>
              <a:gd name="connsiteX107" fmla="*/ 3275148 w 6873065"/>
              <a:gd name="connsiteY107" fmla="*/ 1952772 h 6879021"/>
              <a:gd name="connsiteX108" fmla="*/ 3317118 w 6873065"/>
              <a:gd name="connsiteY108" fmla="*/ 1966434 h 6879021"/>
              <a:gd name="connsiteX109" fmla="*/ 3359853 w 6873065"/>
              <a:gd name="connsiteY109" fmla="*/ 1981298 h 6879021"/>
              <a:gd name="connsiteX110" fmla="*/ 3371984 w 6873065"/>
              <a:gd name="connsiteY110" fmla="*/ 2004688 h 6879021"/>
              <a:gd name="connsiteX111" fmla="*/ 3358541 w 6873065"/>
              <a:gd name="connsiteY111" fmla="*/ 2031028 h 6879021"/>
              <a:gd name="connsiteX112" fmla="*/ 3324332 w 6873065"/>
              <a:gd name="connsiteY112" fmla="*/ 2039006 h 6879021"/>
              <a:gd name="connsiteX113" fmla="*/ 3285750 w 6873065"/>
              <a:gd name="connsiteY113" fmla="*/ 2028842 h 6879021"/>
              <a:gd name="connsiteX114" fmla="*/ 3270340 w 6873065"/>
              <a:gd name="connsiteY114" fmla="*/ 1993758 h 6879021"/>
              <a:gd name="connsiteX115" fmla="*/ 3235146 w 6873065"/>
              <a:gd name="connsiteY115" fmla="*/ 1993758 h 6879021"/>
              <a:gd name="connsiteX116" fmla="*/ 3242032 w 6873065"/>
              <a:gd name="connsiteY116" fmla="*/ 2027312 h 6879021"/>
              <a:gd name="connsiteX117" fmla="*/ 3261159 w 6873065"/>
              <a:gd name="connsiteY117" fmla="*/ 2049717 h 6879021"/>
              <a:gd name="connsiteX118" fmla="*/ 3289466 w 6873065"/>
              <a:gd name="connsiteY118" fmla="*/ 2062177 h 6879021"/>
              <a:gd name="connsiteX119" fmla="*/ 3323457 w 6873065"/>
              <a:gd name="connsiteY119" fmla="*/ 2066112 h 6879021"/>
              <a:gd name="connsiteX120" fmla="*/ 3356792 w 6873065"/>
              <a:gd name="connsiteY120" fmla="*/ 2062396 h 6879021"/>
              <a:gd name="connsiteX121" fmla="*/ 3383679 w 6873065"/>
              <a:gd name="connsiteY121" fmla="*/ 2050920 h 6879021"/>
              <a:gd name="connsiteX122" fmla="*/ 3401604 w 6873065"/>
              <a:gd name="connsiteY122" fmla="*/ 2031028 h 6879021"/>
              <a:gd name="connsiteX123" fmla="*/ 3408052 w 6873065"/>
              <a:gd name="connsiteY123" fmla="*/ 2002283 h 6879021"/>
              <a:gd name="connsiteX124" fmla="*/ 3399855 w 6873065"/>
              <a:gd name="connsiteY124" fmla="*/ 1970697 h 6879021"/>
              <a:gd name="connsiteX125" fmla="*/ 3375482 w 6873065"/>
              <a:gd name="connsiteY125" fmla="*/ 1950477 h 6879021"/>
              <a:gd name="connsiteX126" fmla="*/ 3335480 w 6873065"/>
              <a:gd name="connsiteY126" fmla="*/ 1936924 h 6879021"/>
              <a:gd name="connsiteX127" fmla="*/ 3300724 w 6873065"/>
              <a:gd name="connsiteY127" fmla="*/ 1926978 h 6879021"/>
              <a:gd name="connsiteX128" fmla="*/ 3282362 w 6873065"/>
              <a:gd name="connsiteY128" fmla="*/ 1916377 h 6879021"/>
              <a:gd name="connsiteX129" fmla="*/ 3276897 w 6873065"/>
              <a:gd name="connsiteY129" fmla="*/ 1901950 h 6879021"/>
              <a:gd name="connsiteX130" fmla="*/ 3289138 w 6873065"/>
              <a:gd name="connsiteY130" fmla="*/ 1880091 h 6879021"/>
              <a:gd name="connsiteX131" fmla="*/ 3321053 w 6873065"/>
              <a:gd name="connsiteY131" fmla="*/ 1873096 h 6879021"/>
              <a:gd name="connsiteX132" fmla="*/ 3354060 w 6873065"/>
              <a:gd name="connsiteY132" fmla="*/ 1882495 h 6879021"/>
              <a:gd name="connsiteX133" fmla="*/ 3367613 w 6873065"/>
              <a:gd name="connsiteY133" fmla="*/ 1914628 h 6879021"/>
              <a:gd name="connsiteX134" fmla="*/ 3403025 w 6873065"/>
              <a:gd name="connsiteY134" fmla="*/ 1914628 h 6879021"/>
              <a:gd name="connsiteX135" fmla="*/ 3396467 w 6873065"/>
              <a:gd name="connsiteY135" fmla="*/ 1883151 h 6879021"/>
              <a:gd name="connsiteX136" fmla="*/ 3378651 w 6873065"/>
              <a:gd name="connsiteY136" fmla="*/ 1861729 h 6879021"/>
              <a:gd name="connsiteX137" fmla="*/ 3352639 w 6873065"/>
              <a:gd name="connsiteY137" fmla="*/ 1849488 h 6879021"/>
              <a:gd name="connsiteX138" fmla="*/ 3321053 w 6873065"/>
              <a:gd name="connsiteY138" fmla="*/ 1845553 h 6879021"/>
              <a:gd name="connsiteX139" fmla="*/ 3101978 w 6873065"/>
              <a:gd name="connsiteY139" fmla="*/ 1845553 h 6879021"/>
              <a:gd name="connsiteX140" fmla="*/ 3070282 w 6873065"/>
              <a:gd name="connsiteY140" fmla="*/ 1849160 h 6879021"/>
              <a:gd name="connsiteX141" fmla="*/ 3044816 w 6873065"/>
              <a:gd name="connsiteY141" fmla="*/ 1859980 h 6879021"/>
              <a:gd name="connsiteX142" fmla="*/ 3027985 w 6873065"/>
              <a:gd name="connsiteY142" fmla="*/ 1878014 h 6879021"/>
              <a:gd name="connsiteX143" fmla="*/ 3021973 w 6873065"/>
              <a:gd name="connsiteY143" fmla="*/ 1903043 h 6879021"/>
              <a:gd name="connsiteX144" fmla="*/ 3030498 w 6873065"/>
              <a:gd name="connsiteY144" fmla="*/ 1933099 h 6879021"/>
              <a:gd name="connsiteX145" fmla="*/ 3056073 w 6873065"/>
              <a:gd name="connsiteY145" fmla="*/ 1952772 h 6879021"/>
              <a:gd name="connsiteX146" fmla="*/ 3098043 w 6873065"/>
              <a:gd name="connsiteY146" fmla="*/ 1966434 h 6879021"/>
              <a:gd name="connsiteX147" fmla="*/ 3140778 w 6873065"/>
              <a:gd name="connsiteY147" fmla="*/ 1981298 h 6879021"/>
              <a:gd name="connsiteX148" fmla="*/ 3152909 w 6873065"/>
              <a:gd name="connsiteY148" fmla="*/ 2004688 h 6879021"/>
              <a:gd name="connsiteX149" fmla="*/ 3139466 w 6873065"/>
              <a:gd name="connsiteY149" fmla="*/ 2031028 h 6879021"/>
              <a:gd name="connsiteX150" fmla="*/ 3105257 w 6873065"/>
              <a:gd name="connsiteY150" fmla="*/ 2039006 h 6879021"/>
              <a:gd name="connsiteX151" fmla="*/ 3066675 w 6873065"/>
              <a:gd name="connsiteY151" fmla="*/ 2028842 h 6879021"/>
              <a:gd name="connsiteX152" fmla="*/ 3051264 w 6873065"/>
              <a:gd name="connsiteY152" fmla="*/ 1993758 h 6879021"/>
              <a:gd name="connsiteX153" fmla="*/ 3016071 w 6873065"/>
              <a:gd name="connsiteY153" fmla="*/ 1993758 h 6879021"/>
              <a:gd name="connsiteX154" fmla="*/ 3022957 w 6873065"/>
              <a:gd name="connsiteY154" fmla="*/ 2027312 h 6879021"/>
              <a:gd name="connsiteX155" fmla="*/ 3042084 w 6873065"/>
              <a:gd name="connsiteY155" fmla="*/ 2049717 h 6879021"/>
              <a:gd name="connsiteX156" fmla="*/ 3070391 w 6873065"/>
              <a:gd name="connsiteY156" fmla="*/ 2062177 h 6879021"/>
              <a:gd name="connsiteX157" fmla="*/ 3104382 w 6873065"/>
              <a:gd name="connsiteY157" fmla="*/ 2066112 h 6879021"/>
              <a:gd name="connsiteX158" fmla="*/ 3137717 w 6873065"/>
              <a:gd name="connsiteY158" fmla="*/ 2062396 h 6879021"/>
              <a:gd name="connsiteX159" fmla="*/ 3164604 w 6873065"/>
              <a:gd name="connsiteY159" fmla="*/ 2050920 h 6879021"/>
              <a:gd name="connsiteX160" fmla="*/ 3182529 w 6873065"/>
              <a:gd name="connsiteY160" fmla="*/ 2031028 h 6879021"/>
              <a:gd name="connsiteX161" fmla="*/ 3188977 w 6873065"/>
              <a:gd name="connsiteY161" fmla="*/ 2002283 h 6879021"/>
              <a:gd name="connsiteX162" fmla="*/ 3180780 w 6873065"/>
              <a:gd name="connsiteY162" fmla="*/ 1970697 h 6879021"/>
              <a:gd name="connsiteX163" fmla="*/ 3156407 w 6873065"/>
              <a:gd name="connsiteY163" fmla="*/ 1950477 h 6879021"/>
              <a:gd name="connsiteX164" fmla="*/ 3116405 w 6873065"/>
              <a:gd name="connsiteY164" fmla="*/ 1936924 h 6879021"/>
              <a:gd name="connsiteX165" fmla="*/ 3081649 w 6873065"/>
              <a:gd name="connsiteY165" fmla="*/ 1926978 h 6879021"/>
              <a:gd name="connsiteX166" fmla="*/ 3063287 w 6873065"/>
              <a:gd name="connsiteY166" fmla="*/ 1916377 h 6879021"/>
              <a:gd name="connsiteX167" fmla="*/ 3057822 w 6873065"/>
              <a:gd name="connsiteY167" fmla="*/ 1901950 h 6879021"/>
              <a:gd name="connsiteX168" fmla="*/ 3070063 w 6873065"/>
              <a:gd name="connsiteY168" fmla="*/ 1880091 h 6879021"/>
              <a:gd name="connsiteX169" fmla="*/ 3101978 w 6873065"/>
              <a:gd name="connsiteY169" fmla="*/ 1873096 h 6879021"/>
              <a:gd name="connsiteX170" fmla="*/ 3134985 w 6873065"/>
              <a:gd name="connsiteY170" fmla="*/ 1882495 h 6879021"/>
              <a:gd name="connsiteX171" fmla="*/ 3148538 w 6873065"/>
              <a:gd name="connsiteY171" fmla="*/ 1914628 h 6879021"/>
              <a:gd name="connsiteX172" fmla="*/ 3183949 w 6873065"/>
              <a:gd name="connsiteY172" fmla="*/ 1914628 h 6879021"/>
              <a:gd name="connsiteX173" fmla="*/ 3177392 w 6873065"/>
              <a:gd name="connsiteY173" fmla="*/ 1883151 h 6879021"/>
              <a:gd name="connsiteX174" fmla="*/ 3159577 w 6873065"/>
              <a:gd name="connsiteY174" fmla="*/ 1861729 h 6879021"/>
              <a:gd name="connsiteX175" fmla="*/ 3133564 w 6873065"/>
              <a:gd name="connsiteY175" fmla="*/ 1849488 h 6879021"/>
              <a:gd name="connsiteX176" fmla="*/ 3101978 w 6873065"/>
              <a:gd name="connsiteY176" fmla="*/ 1845553 h 6879021"/>
              <a:gd name="connsiteX177" fmla="*/ 2228612 w 6873065"/>
              <a:gd name="connsiteY177" fmla="*/ 1845553 h 6879021"/>
              <a:gd name="connsiteX178" fmla="*/ 2183255 w 6873065"/>
              <a:gd name="connsiteY178" fmla="*/ 1852985 h 6879021"/>
              <a:gd name="connsiteX179" fmla="*/ 2152215 w 6873065"/>
              <a:gd name="connsiteY179" fmla="*/ 1876593 h 6879021"/>
              <a:gd name="connsiteX180" fmla="*/ 2140958 w 6873065"/>
              <a:gd name="connsiteY180" fmla="*/ 1919000 h 6879021"/>
              <a:gd name="connsiteX181" fmla="*/ 2176369 w 6873065"/>
              <a:gd name="connsiteY181" fmla="*/ 1919000 h 6879021"/>
              <a:gd name="connsiteX182" fmla="*/ 2191452 w 6873065"/>
              <a:gd name="connsiteY182" fmla="*/ 1883807 h 6879021"/>
              <a:gd name="connsiteX183" fmla="*/ 2228612 w 6873065"/>
              <a:gd name="connsiteY183" fmla="*/ 1872659 h 6879021"/>
              <a:gd name="connsiteX184" fmla="*/ 2262931 w 6873065"/>
              <a:gd name="connsiteY184" fmla="*/ 1882823 h 6879021"/>
              <a:gd name="connsiteX185" fmla="*/ 2276484 w 6873065"/>
              <a:gd name="connsiteY185" fmla="*/ 1920311 h 6879021"/>
              <a:gd name="connsiteX186" fmla="*/ 2276484 w 6873065"/>
              <a:gd name="connsiteY186" fmla="*/ 1935176 h 6879021"/>
              <a:gd name="connsiteX187" fmla="*/ 2199758 w 6873065"/>
              <a:gd name="connsiteY187" fmla="*/ 1940968 h 6879021"/>
              <a:gd name="connsiteX188" fmla="*/ 2149045 w 6873065"/>
              <a:gd name="connsiteY188" fmla="*/ 1961188 h 6879021"/>
              <a:gd name="connsiteX189" fmla="*/ 2131121 w 6873065"/>
              <a:gd name="connsiteY189" fmla="*/ 2004688 h 6879021"/>
              <a:gd name="connsiteX190" fmla="*/ 2140192 w 6873065"/>
              <a:gd name="connsiteY190" fmla="*/ 2038460 h 6879021"/>
              <a:gd name="connsiteX191" fmla="*/ 2164456 w 6873065"/>
              <a:gd name="connsiteY191" fmla="*/ 2059117 h 6879021"/>
              <a:gd name="connsiteX192" fmla="*/ 2198009 w 6873065"/>
              <a:gd name="connsiteY192" fmla="*/ 2066112 h 6879021"/>
              <a:gd name="connsiteX193" fmla="*/ 2243149 w 6873065"/>
              <a:gd name="connsiteY193" fmla="*/ 2056166 h 6879021"/>
              <a:gd name="connsiteX194" fmla="*/ 2277140 w 6873065"/>
              <a:gd name="connsiteY194" fmla="*/ 2029826 h 6879021"/>
              <a:gd name="connsiteX195" fmla="*/ 2278670 w 6873065"/>
              <a:gd name="connsiteY195" fmla="*/ 2062177 h 6879021"/>
              <a:gd name="connsiteX196" fmla="*/ 2312770 w 6873065"/>
              <a:gd name="connsiteY196" fmla="*/ 2062177 h 6879021"/>
              <a:gd name="connsiteX197" fmla="*/ 2312770 w 6873065"/>
              <a:gd name="connsiteY197" fmla="*/ 1919874 h 6879021"/>
              <a:gd name="connsiteX198" fmla="*/ 2305775 w 6873065"/>
              <a:gd name="connsiteY198" fmla="*/ 1882386 h 6879021"/>
              <a:gd name="connsiteX199" fmla="*/ 2286867 w 6873065"/>
              <a:gd name="connsiteY199" fmla="*/ 1859762 h 6879021"/>
              <a:gd name="connsiteX200" fmla="*/ 2259980 w 6873065"/>
              <a:gd name="connsiteY200" fmla="*/ 1848613 h 6879021"/>
              <a:gd name="connsiteX201" fmla="*/ 2228612 w 6873065"/>
              <a:gd name="connsiteY201" fmla="*/ 1845553 h 6879021"/>
              <a:gd name="connsiteX202" fmla="*/ 1658205 w 6873065"/>
              <a:gd name="connsiteY202" fmla="*/ 1845553 h 6879021"/>
              <a:gd name="connsiteX203" fmla="*/ 1606509 w 6873065"/>
              <a:gd name="connsiteY203" fmla="*/ 1857904 h 6879021"/>
              <a:gd name="connsiteX204" fmla="*/ 1571971 w 6873065"/>
              <a:gd name="connsiteY204" fmla="*/ 1894846 h 6879021"/>
              <a:gd name="connsiteX205" fmla="*/ 1559621 w 6873065"/>
              <a:gd name="connsiteY205" fmla="*/ 1956160 h 6879021"/>
              <a:gd name="connsiteX206" fmla="*/ 1572190 w 6873065"/>
              <a:gd name="connsiteY206" fmla="*/ 2017257 h 6879021"/>
              <a:gd name="connsiteX207" fmla="*/ 1607055 w 6873065"/>
              <a:gd name="connsiteY207" fmla="*/ 2053761 h 6879021"/>
              <a:gd name="connsiteX208" fmla="*/ 1658205 w 6873065"/>
              <a:gd name="connsiteY208" fmla="*/ 2065893 h 6879021"/>
              <a:gd name="connsiteX209" fmla="*/ 1703563 w 6873065"/>
              <a:gd name="connsiteY209" fmla="*/ 2057368 h 6879021"/>
              <a:gd name="connsiteX210" fmla="*/ 1735696 w 6873065"/>
              <a:gd name="connsiteY210" fmla="*/ 2031684 h 6879021"/>
              <a:gd name="connsiteX211" fmla="*/ 1748265 w 6873065"/>
              <a:gd name="connsiteY211" fmla="*/ 1988730 h 6879021"/>
              <a:gd name="connsiteX212" fmla="*/ 1712198 w 6873065"/>
              <a:gd name="connsiteY212" fmla="*/ 1988730 h 6879021"/>
              <a:gd name="connsiteX213" fmla="*/ 1696896 w 6873065"/>
              <a:gd name="connsiteY213" fmla="*/ 2024252 h 6879021"/>
              <a:gd name="connsiteX214" fmla="*/ 1658861 w 6873065"/>
              <a:gd name="connsiteY214" fmla="*/ 2036383 h 6879021"/>
              <a:gd name="connsiteX215" fmla="*/ 1624542 w 6873065"/>
              <a:gd name="connsiteY215" fmla="*/ 2026875 h 6879021"/>
              <a:gd name="connsiteX216" fmla="*/ 1603995 w 6873065"/>
              <a:gd name="connsiteY216" fmla="*/ 1999551 h 6879021"/>
              <a:gd name="connsiteX217" fmla="*/ 1597219 w 6873065"/>
              <a:gd name="connsiteY217" fmla="*/ 1956160 h 6879021"/>
              <a:gd name="connsiteX218" fmla="*/ 1612520 w 6873065"/>
              <a:gd name="connsiteY218" fmla="*/ 1896376 h 6879021"/>
              <a:gd name="connsiteX219" fmla="*/ 1658861 w 6873065"/>
              <a:gd name="connsiteY219" fmla="*/ 1875063 h 6879021"/>
              <a:gd name="connsiteX220" fmla="*/ 1695803 w 6873065"/>
              <a:gd name="connsiteY220" fmla="*/ 1886867 h 6879021"/>
              <a:gd name="connsiteX221" fmla="*/ 1710667 w 6873065"/>
              <a:gd name="connsiteY221" fmla="*/ 1919218 h 6879021"/>
              <a:gd name="connsiteX222" fmla="*/ 1746735 w 6873065"/>
              <a:gd name="connsiteY222" fmla="*/ 1919218 h 6879021"/>
              <a:gd name="connsiteX223" fmla="*/ 1734275 w 6873065"/>
              <a:gd name="connsiteY223" fmla="*/ 1878014 h 6879021"/>
              <a:gd name="connsiteX224" fmla="*/ 1702689 w 6873065"/>
              <a:gd name="connsiteY224" fmla="*/ 1853641 h 6879021"/>
              <a:gd name="connsiteX225" fmla="*/ 1658205 w 6873065"/>
              <a:gd name="connsiteY225" fmla="*/ 1845553 h 6879021"/>
              <a:gd name="connsiteX226" fmla="*/ 1058786 w 6873065"/>
              <a:gd name="connsiteY226" fmla="*/ 1845116 h 6879021"/>
              <a:gd name="connsiteX227" fmla="*/ 1005231 w 6873065"/>
              <a:gd name="connsiteY227" fmla="*/ 1858450 h 6879021"/>
              <a:gd name="connsiteX228" fmla="*/ 971240 w 6873065"/>
              <a:gd name="connsiteY228" fmla="*/ 1896594 h 6879021"/>
              <a:gd name="connsiteX229" fmla="*/ 959546 w 6873065"/>
              <a:gd name="connsiteY229" fmla="*/ 1956160 h 6879021"/>
              <a:gd name="connsiteX230" fmla="*/ 971240 w 6873065"/>
              <a:gd name="connsiteY230" fmla="*/ 2014634 h 6879021"/>
              <a:gd name="connsiteX231" fmla="*/ 1005231 w 6873065"/>
              <a:gd name="connsiteY231" fmla="*/ 2052450 h 6879021"/>
              <a:gd name="connsiteX232" fmla="*/ 1058786 w 6873065"/>
              <a:gd name="connsiteY232" fmla="*/ 2065675 h 6879021"/>
              <a:gd name="connsiteX233" fmla="*/ 1113325 w 6873065"/>
              <a:gd name="connsiteY233" fmla="*/ 2052450 h 6879021"/>
              <a:gd name="connsiteX234" fmla="*/ 1148081 w 6873065"/>
              <a:gd name="connsiteY234" fmla="*/ 2014634 h 6879021"/>
              <a:gd name="connsiteX235" fmla="*/ 1160213 w 6873065"/>
              <a:gd name="connsiteY235" fmla="*/ 1956160 h 6879021"/>
              <a:gd name="connsiteX236" fmla="*/ 1148081 w 6873065"/>
              <a:gd name="connsiteY236" fmla="*/ 1896594 h 6879021"/>
              <a:gd name="connsiteX237" fmla="*/ 1113325 w 6873065"/>
              <a:gd name="connsiteY237" fmla="*/ 1858450 h 6879021"/>
              <a:gd name="connsiteX238" fmla="*/ 1058786 w 6873065"/>
              <a:gd name="connsiteY238" fmla="*/ 1845116 h 6879021"/>
              <a:gd name="connsiteX239" fmla="*/ 2850017 w 6873065"/>
              <a:gd name="connsiteY239" fmla="*/ 1807081 h 6879021"/>
              <a:gd name="connsiteX240" fmla="*/ 2899855 w 6873065"/>
              <a:gd name="connsiteY240" fmla="*/ 1946761 h 6879021"/>
              <a:gd name="connsiteX241" fmla="*/ 2799740 w 6873065"/>
              <a:gd name="connsiteY241" fmla="*/ 1946761 h 6879021"/>
              <a:gd name="connsiteX242" fmla="*/ 2850017 w 6873065"/>
              <a:gd name="connsiteY242" fmla="*/ 1807081 h 6879021"/>
              <a:gd name="connsiteX243" fmla="*/ 3798400 w 6873065"/>
              <a:gd name="connsiteY243" fmla="*/ 1800523 h 6879021"/>
              <a:gd name="connsiteX244" fmla="*/ 3798400 w 6873065"/>
              <a:gd name="connsiteY244" fmla="*/ 1849269 h 6879021"/>
              <a:gd name="connsiteX245" fmla="*/ 3762770 w 6873065"/>
              <a:gd name="connsiteY245" fmla="*/ 1849269 h 6879021"/>
              <a:gd name="connsiteX246" fmla="*/ 3762770 w 6873065"/>
              <a:gd name="connsiteY246" fmla="*/ 1878779 h 6879021"/>
              <a:gd name="connsiteX247" fmla="*/ 3798400 w 6873065"/>
              <a:gd name="connsiteY247" fmla="*/ 1878779 h 6879021"/>
              <a:gd name="connsiteX248" fmla="*/ 3798400 w 6873065"/>
              <a:gd name="connsiteY248" fmla="*/ 1993321 h 6879021"/>
              <a:gd name="connsiteX249" fmla="*/ 3803537 w 6873065"/>
              <a:gd name="connsiteY249" fmla="*/ 2030372 h 6879021"/>
              <a:gd name="connsiteX250" fmla="*/ 3822445 w 6873065"/>
              <a:gd name="connsiteY250" fmla="*/ 2053980 h 6879021"/>
              <a:gd name="connsiteX251" fmla="*/ 3862011 w 6873065"/>
              <a:gd name="connsiteY251" fmla="*/ 2062177 h 6879021"/>
              <a:gd name="connsiteX252" fmla="*/ 3887586 w 6873065"/>
              <a:gd name="connsiteY252" fmla="*/ 2062177 h 6879021"/>
              <a:gd name="connsiteX253" fmla="*/ 3887586 w 6873065"/>
              <a:gd name="connsiteY253" fmla="*/ 2032667 h 6879021"/>
              <a:gd name="connsiteX254" fmla="*/ 3864415 w 6873065"/>
              <a:gd name="connsiteY254" fmla="*/ 2032667 h 6879021"/>
              <a:gd name="connsiteX255" fmla="*/ 3839824 w 6873065"/>
              <a:gd name="connsiteY255" fmla="*/ 2022066 h 6879021"/>
              <a:gd name="connsiteX256" fmla="*/ 3834687 w 6873065"/>
              <a:gd name="connsiteY256" fmla="*/ 1991572 h 6879021"/>
              <a:gd name="connsiteX257" fmla="*/ 3834687 w 6873065"/>
              <a:gd name="connsiteY257" fmla="*/ 1878779 h 6879021"/>
              <a:gd name="connsiteX258" fmla="*/ 3887149 w 6873065"/>
              <a:gd name="connsiteY258" fmla="*/ 1878779 h 6879021"/>
              <a:gd name="connsiteX259" fmla="*/ 3887149 w 6873065"/>
              <a:gd name="connsiteY259" fmla="*/ 1849269 h 6879021"/>
              <a:gd name="connsiteX260" fmla="*/ 3834687 w 6873065"/>
              <a:gd name="connsiteY260" fmla="*/ 1849269 h 6879021"/>
              <a:gd name="connsiteX261" fmla="*/ 3834687 w 6873065"/>
              <a:gd name="connsiteY261" fmla="*/ 1800523 h 6879021"/>
              <a:gd name="connsiteX262" fmla="*/ 3798400 w 6873065"/>
              <a:gd name="connsiteY262" fmla="*/ 1800523 h 6879021"/>
              <a:gd name="connsiteX263" fmla="*/ 1947644 w 6873065"/>
              <a:gd name="connsiteY263" fmla="*/ 1800305 h 6879021"/>
              <a:gd name="connsiteX264" fmla="*/ 2011472 w 6873065"/>
              <a:gd name="connsiteY264" fmla="*/ 1800305 h 6879021"/>
              <a:gd name="connsiteX265" fmla="*/ 2054535 w 6873065"/>
              <a:gd name="connsiteY265" fmla="*/ 1814513 h 6879021"/>
              <a:gd name="connsiteX266" fmla="*/ 2071148 w 6873065"/>
              <a:gd name="connsiteY266" fmla="*/ 1858450 h 6879021"/>
              <a:gd name="connsiteX267" fmla="*/ 2054644 w 6873065"/>
              <a:gd name="connsiteY267" fmla="*/ 1899873 h 6879021"/>
              <a:gd name="connsiteX268" fmla="*/ 2011472 w 6873065"/>
              <a:gd name="connsiteY268" fmla="*/ 1913535 h 6879021"/>
              <a:gd name="connsiteX269" fmla="*/ 1947644 w 6873065"/>
              <a:gd name="connsiteY269" fmla="*/ 1913535 h 6879021"/>
              <a:gd name="connsiteX270" fmla="*/ 1947644 w 6873065"/>
              <a:gd name="connsiteY270" fmla="*/ 1800305 h 6879021"/>
              <a:gd name="connsiteX271" fmla="*/ 4015515 w 6873065"/>
              <a:gd name="connsiteY271" fmla="*/ 1774344 h 6879021"/>
              <a:gd name="connsiteX272" fmla="*/ 4035756 w 6873065"/>
              <a:gd name="connsiteY272" fmla="*/ 1774344 h 6879021"/>
              <a:gd name="connsiteX273" fmla="*/ 4051755 w 6873065"/>
              <a:gd name="connsiteY273" fmla="*/ 1776278 h 6879021"/>
              <a:gd name="connsiteX274" fmla="*/ 4060163 w 6873065"/>
              <a:gd name="connsiteY274" fmla="*/ 1782529 h 6879021"/>
              <a:gd name="connsiteX275" fmla="*/ 4062693 w 6873065"/>
              <a:gd name="connsiteY275" fmla="*/ 1794287 h 6879021"/>
              <a:gd name="connsiteX276" fmla="*/ 4059345 w 6873065"/>
              <a:gd name="connsiteY276" fmla="*/ 1804035 h 6879021"/>
              <a:gd name="connsiteX277" fmla="*/ 4050564 w 6873065"/>
              <a:gd name="connsiteY277" fmla="*/ 1810063 h 6879021"/>
              <a:gd name="connsiteX278" fmla="*/ 4038881 w 6873065"/>
              <a:gd name="connsiteY278" fmla="*/ 1812295 h 6879021"/>
              <a:gd name="connsiteX279" fmla="*/ 4015515 w 6873065"/>
              <a:gd name="connsiteY279" fmla="*/ 1812295 h 6879021"/>
              <a:gd name="connsiteX280" fmla="*/ 4015515 w 6873065"/>
              <a:gd name="connsiteY280" fmla="*/ 1774344 h 6879021"/>
              <a:gd name="connsiteX281" fmla="*/ 2829469 w 6873065"/>
              <a:gd name="connsiteY281" fmla="*/ 1767953 h 6879021"/>
              <a:gd name="connsiteX282" fmla="*/ 2719299 w 6873065"/>
              <a:gd name="connsiteY282" fmla="*/ 2062177 h 6879021"/>
              <a:gd name="connsiteX283" fmla="*/ 2759738 w 6873065"/>
              <a:gd name="connsiteY283" fmla="*/ 2062177 h 6879021"/>
              <a:gd name="connsiteX284" fmla="*/ 2789030 w 6873065"/>
              <a:gd name="connsiteY284" fmla="*/ 1979768 h 6879021"/>
              <a:gd name="connsiteX285" fmla="*/ 2911004 w 6873065"/>
              <a:gd name="connsiteY285" fmla="*/ 1979768 h 6879021"/>
              <a:gd name="connsiteX286" fmla="*/ 2938983 w 6873065"/>
              <a:gd name="connsiteY286" fmla="*/ 2062177 h 6879021"/>
              <a:gd name="connsiteX287" fmla="*/ 2979641 w 6873065"/>
              <a:gd name="connsiteY287" fmla="*/ 2062177 h 6879021"/>
              <a:gd name="connsiteX288" fmla="*/ 2871001 w 6873065"/>
              <a:gd name="connsiteY288" fmla="*/ 1767953 h 6879021"/>
              <a:gd name="connsiteX289" fmla="*/ 2829469 w 6873065"/>
              <a:gd name="connsiteY289" fmla="*/ 1767953 h 6879021"/>
              <a:gd name="connsiteX290" fmla="*/ 2533668 w 6873065"/>
              <a:gd name="connsiteY290" fmla="*/ 1767953 h 6879021"/>
              <a:gd name="connsiteX291" fmla="*/ 2533668 w 6873065"/>
              <a:gd name="connsiteY291" fmla="*/ 2062177 h 6879021"/>
              <a:gd name="connsiteX292" fmla="*/ 2570173 w 6873065"/>
              <a:gd name="connsiteY292" fmla="*/ 2062177 h 6879021"/>
              <a:gd name="connsiteX293" fmla="*/ 2570173 w 6873065"/>
              <a:gd name="connsiteY293" fmla="*/ 1951570 h 6879021"/>
              <a:gd name="connsiteX294" fmla="*/ 2672692 w 6873065"/>
              <a:gd name="connsiteY294" fmla="*/ 2062177 h 6879021"/>
              <a:gd name="connsiteX295" fmla="*/ 2718159 w 6873065"/>
              <a:gd name="connsiteY295" fmla="*/ 2062177 h 6879021"/>
              <a:gd name="connsiteX296" fmla="*/ 2613236 w 6873065"/>
              <a:gd name="connsiteY296" fmla="*/ 1948947 h 6879021"/>
              <a:gd name="connsiteX297" fmla="*/ 2709416 w 6873065"/>
              <a:gd name="connsiteY297" fmla="*/ 1849269 h 6879021"/>
              <a:gd name="connsiteX298" fmla="*/ 2666353 w 6873065"/>
              <a:gd name="connsiteY298" fmla="*/ 1849269 h 6879021"/>
              <a:gd name="connsiteX299" fmla="*/ 2570173 w 6873065"/>
              <a:gd name="connsiteY299" fmla="*/ 1949603 h 6879021"/>
              <a:gd name="connsiteX300" fmla="*/ 2570173 w 6873065"/>
              <a:gd name="connsiteY300" fmla="*/ 1767953 h 6879021"/>
              <a:gd name="connsiteX301" fmla="*/ 2533668 w 6873065"/>
              <a:gd name="connsiteY301" fmla="*/ 1767953 h 6879021"/>
              <a:gd name="connsiteX302" fmla="*/ 1908297 w 6873065"/>
              <a:gd name="connsiteY302" fmla="*/ 1767953 h 6879021"/>
              <a:gd name="connsiteX303" fmla="*/ 1908297 w 6873065"/>
              <a:gd name="connsiteY303" fmla="*/ 2062177 h 6879021"/>
              <a:gd name="connsiteX304" fmla="*/ 1947644 w 6873065"/>
              <a:gd name="connsiteY304" fmla="*/ 2062177 h 6879021"/>
              <a:gd name="connsiteX305" fmla="*/ 1947644 w 6873065"/>
              <a:gd name="connsiteY305" fmla="*/ 1946105 h 6879021"/>
              <a:gd name="connsiteX306" fmla="*/ 2014533 w 6873065"/>
              <a:gd name="connsiteY306" fmla="*/ 1946105 h 6879021"/>
              <a:gd name="connsiteX307" fmla="*/ 2063716 w 6873065"/>
              <a:gd name="connsiteY307" fmla="*/ 1936050 h 6879021"/>
              <a:gd name="connsiteX308" fmla="*/ 2098253 w 6873065"/>
              <a:gd name="connsiteY308" fmla="*/ 1906540 h 6879021"/>
              <a:gd name="connsiteX309" fmla="*/ 2110931 w 6873065"/>
              <a:gd name="connsiteY309" fmla="*/ 1858450 h 6879021"/>
              <a:gd name="connsiteX310" fmla="*/ 2098253 w 6873065"/>
              <a:gd name="connsiteY310" fmla="*/ 1808939 h 6879021"/>
              <a:gd name="connsiteX311" fmla="*/ 2063716 w 6873065"/>
              <a:gd name="connsiteY311" fmla="*/ 1778336 h 6879021"/>
              <a:gd name="connsiteX312" fmla="*/ 2014533 w 6873065"/>
              <a:gd name="connsiteY312" fmla="*/ 1767953 h 6879021"/>
              <a:gd name="connsiteX313" fmla="*/ 1908297 w 6873065"/>
              <a:gd name="connsiteY313" fmla="*/ 1767953 h 6879021"/>
              <a:gd name="connsiteX314" fmla="*/ 3485261 w 6873065"/>
              <a:gd name="connsiteY314" fmla="*/ 1766860 h 6879021"/>
              <a:gd name="connsiteX315" fmla="*/ 3468758 w 6873065"/>
              <a:gd name="connsiteY315" fmla="*/ 1772872 h 6879021"/>
              <a:gd name="connsiteX316" fmla="*/ 3462528 w 6873065"/>
              <a:gd name="connsiteY316" fmla="*/ 1788064 h 6879021"/>
              <a:gd name="connsiteX317" fmla="*/ 3468758 w 6873065"/>
              <a:gd name="connsiteY317" fmla="*/ 1803256 h 6879021"/>
              <a:gd name="connsiteX318" fmla="*/ 3485261 w 6873065"/>
              <a:gd name="connsiteY318" fmla="*/ 1809267 h 6879021"/>
              <a:gd name="connsiteX319" fmla="*/ 3501874 w 6873065"/>
              <a:gd name="connsiteY319" fmla="*/ 1803256 h 6879021"/>
              <a:gd name="connsiteX320" fmla="*/ 3508213 w 6873065"/>
              <a:gd name="connsiteY320" fmla="*/ 1788064 h 6879021"/>
              <a:gd name="connsiteX321" fmla="*/ 3501874 w 6873065"/>
              <a:gd name="connsiteY321" fmla="*/ 1772872 h 6879021"/>
              <a:gd name="connsiteX322" fmla="*/ 3485261 w 6873065"/>
              <a:gd name="connsiteY322" fmla="*/ 1766860 h 6879021"/>
              <a:gd name="connsiteX323" fmla="*/ 1485011 w 6873065"/>
              <a:gd name="connsiteY323" fmla="*/ 1766860 h 6879021"/>
              <a:gd name="connsiteX324" fmla="*/ 1468508 w 6873065"/>
              <a:gd name="connsiteY324" fmla="*/ 1772872 h 6879021"/>
              <a:gd name="connsiteX325" fmla="*/ 1462278 w 6873065"/>
              <a:gd name="connsiteY325" fmla="*/ 1788064 h 6879021"/>
              <a:gd name="connsiteX326" fmla="*/ 1468508 w 6873065"/>
              <a:gd name="connsiteY326" fmla="*/ 1803256 h 6879021"/>
              <a:gd name="connsiteX327" fmla="*/ 1485011 w 6873065"/>
              <a:gd name="connsiteY327" fmla="*/ 1809267 h 6879021"/>
              <a:gd name="connsiteX328" fmla="*/ 1501624 w 6873065"/>
              <a:gd name="connsiteY328" fmla="*/ 1803256 h 6879021"/>
              <a:gd name="connsiteX329" fmla="*/ 1507964 w 6873065"/>
              <a:gd name="connsiteY329" fmla="*/ 1788064 h 6879021"/>
              <a:gd name="connsiteX330" fmla="*/ 1501624 w 6873065"/>
              <a:gd name="connsiteY330" fmla="*/ 1772872 h 6879021"/>
              <a:gd name="connsiteX331" fmla="*/ 1485011 w 6873065"/>
              <a:gd name="connsiteY331" fmla="*/ 1766860 h 6879021"/>
              <a:gd name="connsiteX332" fmla="*/ 802486 w 6873065"/>
              <a:gd name="connsiteY332" fmla="*/ 1764019 h 6879021"/>
              <a:gd name="connsiteX333" fmla="*/ 750024 w 6873065"/>
              <a:gd name="connsiteY333" fmla="*/ 1772981 h 6879021"/>
              <a:gd name="connsiteX334" fmla="*/ 716142 w 6873065"/>
              <a:gd name="connsiteY334" fmla="*/ 1799103 h 6879021"/>
              <a:gd name="connsiteX335" fmla="*/ 704338 w 6873065"/>
              <a:gd name="connsiteY335" fmla="*/ 1841400 h 6879021"/>
              <a:gd name="connsiteX336" fmla="*/ 714721 w 6873065"/>
              <a:gd name="connsiteY336" fmla="*/ 1880746 h 6879021"/>
              <a:gd name="connsiteX337" fmla="*/ 746526 w 6873065"/>
              <a:gd name="connsiteY337" fmla="*/ 1906649 h 6879021"/>
              <a:gd name="connsiteX338" fmla="*/ 801174 w 6873065"/>
              <a:gd name="connsiteY338" fmla="*/ 1925776 h 6879021"/>
              <a:gd name="connsiteX339" fmla="*/ 846095 w 6873065"/>
              <a:gd name="connsiteY339" fmla="*/ 1940313 h 6879021"/>
              <a:gd name="connsiteX340" fmla="*/ 870030 w 6873065"/>
              <a:gd name="connsiteY340" fmla="*/ 1957472 h 6879021"/>
              <a:gd name="connsiteX341" fmla="*/ 877244 w 6873065"/>
              <a:gd name="connsiteY341" fmla="*/ 1982610 h 6879021"/>
              <a:gd name="connsiteX342" fmla="*/ 868063 w 6873065"/>
              <a:gd name="connsiteY342" fmla="*/ 2011573 h 6879021"/>
              <a:gd name="connsiteX343" fmla="*/ 843471 w 6873065"/>
              <a:gd name="connsiteY343" fmla="*/ 2028405 h 6879021"/>
              <a:gd name="connsiteX344" fmla="*/ 809481 w 6873065"/>
              <a:gd name="connsiteY344" fmla="*/ 2033979 h 6879021"/>
              <a:gd name="connsiteX345" fmla="*/ 772539 w 6873065"/>
              <a:gd name="connsiteY345" fmla="*/ 2028514 h 6879021"/>
              <a:gd name="connsiteX346" fmla="*/ 745543 w 6873065"/>
              <a:gd name="connsiteY346" fmla="*/ 2009715 h 6879021"/>
              <a:gd name="connsiteX347" fmla="*/ 735378 w 6873065"/>
              <a:gd name="connsiteY347" fmla="*/ 1972992 h 6879021"/>
              <a:gd name="connsiteX348" fmla="*/ 695813 w 6873065"/>
              <a:gd name="connsiteY348" fmla="*/ 1972992 h 6879021"/>
              <a:gd name="connsiteX349" fmla="*/ 710787 w 6873065"/>
              <a:gd name="connsiteY349" fmla="*/ 2026328 h 6879021"/>
              <a:gd name="connsiteX350" fmla="*/ 751117 w 6873065"/>
              <a:gd name="connsiteY350" fmla="*/ 2056494 h 6879021"/>
              <a:gd name="connsiteX351" fmla="*/ 807950 w 6873065"/>
              <a:gd name="connsiteY351" fmla="*/ 2066112 h 6879021"/>
              <a:gd name="connsiteX352" fmla="*/ 863254 w 6873065"/>
              <a:gd name="connsiteY352" fmla="*/ 2056712 h 6879021"/>
              <a:gd name="connsiteX353" fmla="*/ 901945 w 6873065"/>
              <a:gd name="connsiteY353" fmla="*/ 2028623 h 6879021"/>
              <a:gd name="connsiteX354" fmla="*/ 916153 w 6873065"/>
              <a:gd name="connsiteY354" fmla="*/ 1981517 h 6879021"/>
              <a:gd name="connsiteX355" fmla="*/ 906098 w 6873065"/>
              <a:gd name="connsiteY355" fmla="*/ 1938454 h 6879021"/>
              <a:gd name="connsiteX356" fmla="*/ 874730 w 6873065"/>
              <a:gd name="connsiteY356" fmla="*/ 1911568 h 6879021"/>
              <a:gd name="connsiteX357" fmla="*/ 819317 w 6873065"/>
              <a:gd name="connsiteY357" fmla="*/ 1891895 h 6879021"/>
              <a:gd name="connsiteX358" fmla="*/ 773304 w 6873065"/>
              <a:gd name="connsiteY358" fmla="*/ 1877249 h 6879021"/>
              <a:gd name="connsiteX359" fmla="*/ 750024 w 6873065"/>
              <a:gd name="connsiteY359" fmla="*/ 1861620 h 6879021"/>
              <a:gd name="connsiteX360" fmla="*/ 743247 w 6873065"/>
              <a:gd name="connsiteY360" fmla="*/ 1840088 h 6879021"/>
              <a:gd name="connsiteX361" fmla="*/ 758877 w 6873065"/>
              <a:gd name="connsiteY361" fmla="*/ 1807190 h 6879021"/>
              <a:gd name="connsiteX362" fmla="*/ 802704 w 6873065"/>
              <a:gd name="connsiteY362" fmla="*/ 1795933 h 6879021"/>
              <a:gd name="connsiteX363" fmla="*/ 848608 w 6873065"/>
              <a:gd name="connsiteY363" fmla="*/ 1808721 h 6879021"/>
              <a:gd name="connsiteX364" fmla="*/ 866970 w 6873065"/>
              <a:gd name="connsiteY364" fmla="*/ 1846428 h 6879021"/>
              <a:gd name="connsiteX365" fmla="*/ 906317 w 6873065"/>
              <a:gd name="connsiteY365" fmla="*/ 1846428 h 6879021"/>
              <a:gd name="connsiteX366" fmla="*/ 892217 w 6873065"/>
              <a:gd name="connsiteY366" fmla="*/ 1800742 h 6879021"/>
              <a:gd name="connsiteX367" fmla="*/ 854510 w 6873065"/>
              <a:gd name="connsiteY367" fmla="*/ 1773199 h 6879021"/>
              <a:gd name="connsiteX368" fmla="*/ 802486 w 6873065"/>
              <a:gd name="connsiteY368" fmla="*/ 1764019 h 6879021"/>
              <a:gd name="connsiteX369" fmla="*/ 3994530 w 6873065"/>
              <a:gd name="connsiteY369" fmla="*/ 1755443 h 6879021"/>
              <a:gd name="connsiteX370" fmla="*/ 3994530 w 6873065"/>
              <a:gd name="connsiteY370" fmla="*/ 1881649 h 6879021"/>
              <a:gd name="connsiteX371" fmla="*/ 4015515 w 6873065"/>
              <a:gd name="connsiteY371" fmla="*/ 1881649 h 6879021"/>
              <a:gd name="connsiteX372" fmla="*/ 4015515 w 6873065"/>
              <a:gd name="connsiteY372" fmla="*/ 1831345 h 6879021"/>
              <a:gd name="connsiteX373" fmla="*/ 4039923 w 6873065"/>
              <a:gd name="connsiteY373" fmla="*/ 1831345 h 6879021"/>
              <a:gd name="connsiteX374" fmla="*/ 4056815 w 6873065"/>
              <a:gd name="connsiteY374" fmla="*/ 1836480 h 6879021"/>
              <a:gd name="connsiteX375" fmla="*/ 4061800 w 6873065"/>
              <a:gd name="connsiteY375" fmla="*/ 1852478 h 6879021"/>
              <a:gd name="connsiteX376" fmla="*/ 4061800 w 6873065"/>
              <a:gd name="connsiteY376" fmla="*/ 1860218 h 6879021"/>
              <a:gd name="connsiteX377" fmla="*/ 4062024 w 6873065"/>
              <a:gd name="connsiteY377" fmla="*/ 1870636 h 6879021"/>
              <a:gd name="connsiteX378" fmla="*/ 4063735 w 6873065"/>
              <a:gd name="connsiteY378" fmla="*/ 1881649 h 6879021"/>
              <a:gd name="connsiteX379" fmla="*/ 4085315 w 6873065"/>
              <a:gd name="connsiteY379" fmla="*/ 1881649 h 6879021"/>
              <a:gd name="connsiteX380" fmla="*/ 4085315 w 6873065"/>
              <a:gd name="connsiteY380" fmla="*/ 1879268 h 6879021"/>
              <a:gd name="connsiteX381" fmla="*/ 4083381 w 6873065"/>
              <a:gd name="connsiteY381" fmla="*/ 1870859 h 6879021"/>
              <a:gd name="connsiteX382" fmla="*/ 4082785 w 6873065"/>
              <a:gd name="connsiteY382" fmla="*/ 1860366 h 6879021"/>
              <a:gd name="connsiteX383" fmla="*/ 4082785 w 6873065"/>
              <a:gd name="connsiteY383" fmla="*/ 1852330 h 6879021"/>
              <a:gd name="connsiteX384" fmla="*/ 4074376 w 6873065"/>
              <a:gd name="connsiteY384" fmla="*/ 1827699 h 6879021"/>
              <a:gd name="connsiteX385" fmla="*/ 4069256 w 6873065"/>
              <a:gd name="connsiteY385" fmla="*/ 1823434 h 6879021"/>
              <a:gd name="connsiteX386" fmla="*/ 4063798 w 6873065"/>
              <a:gd name="connsiteY386" fmla="*/ 1821043 h 6879021"/>
              <a:gd name="connsiteX387" fmla="*/ 4068944 w 6873065"/>
              <a:gd name="connsiteY387" fmla="*/ 1818843 h 6879021"/>
              <a:gd name="connsiteX388" fmla="*/ 4079809 w 6873065"/>
              <a:gd name="connsiteY388" fmla="*/ 1807830 h 6879021"/>
              <a:gd name="connsiteX389" fmla="*/ 4083529 w 6873065"/>
              <a:gd name="connsiteY389" fmla="*/ 1793394 h 6879021"/>
              <a:gd name="connsiteX390" fmla="*/ 4077725 w 6873065"/>
              <a:gd name="connsiteY390" fmla="*/ 1772186 h 6879021"/>
              <a:gd name="connsiteX391" fmla="*/ 4061205 w 6873065"/>
              <a:gd name="connsiteY391" fmla="*/ 1759610 h 6879021"/>
              <a:gd name="connsiteX392" fmla="*/ 4035756 w 6873065"/>
              <a:gd name="connsiteY392" fmla="*/ 1755443 h 6879021"/>
              <a:gd name="connsiteX393" fmla="*/ 3994530 w 6873065"/>
              <a:gd name="connsiteY393" fmla="*/ 1755443 h 6879021"/>
              <a:gd name="connsiteX394" fmla="*/ 4037541 w 6873065"/>
              <a:gd name="connsiteY394" fmla="*/ 1726868 h 6879021"/>
              <a:gd name="connsiteX395" fmla="*/ 4071846 w 6873065"/>
              <a:gd name="connsiteY395" fmla="*/ 1733937 h 6879021"/>
              <a:gd name="connsiteX396" fmla="*/ 4099975 w 6873065"/>
              <a:gd name="connsiteY396" fmla="*/ 1753731 h 6879021"/>
              <a:gd name="connsiteX397" fmla="*/ 4118950 w 6873065"/>
              <a:gd name="connsiteY397" fmla="*/ 1783422 h 6879021"/>
              <a:gd name="connsiteX398" fmla="*/ 4125797 w 6873065"/>
              <a:gd name="connsiteY398" fmla="*/ 1820332 h 6879021"/>
              <a:gd name="connsiteX399" fmla="*/ 4118950 w 6873065"/>
              <a:gd name="connsiteY399" fmla="*/ 1857241 h 6879021"/>
              <a:gd name="connsiteX400" fmla="*/ 4099975 w 6873065"/>
              <a:gd name="connsiteY400" fmla="*/ 1887156 h 6879021"/>
              <a:gd name="connsiteX401" fmla="*/ 4071846 w 6873065"/>
              <a:gd name="connsiteY401" fmla="*/ 1907098 h 6879021"/>
              <a:gd name="connsiteX402" fmla="*/ 4037541 w 6873065"/>
              <a:gd name="connsiteY402" fmla="*/ 1914242 h 6879021"/>
              <a:gd name="connsiteX403" fmla="*/ 4003162 w 6873065"/>
              <a:gd name="connsiteY403" fmla="*/ 1907098 h 6879021"/>
              <a:gd name="connsiteX404" fmla="*/ 3974885 w 6873065"/>
              <a:gd name="connsiteY404" fmla="*/ 1887156 h 6879021"/>
              <a:gd name="connsiteX405" fmla="*/ 3955835 w 6873065"/>
              <a:gd name="connsiteY405" fmla="*/ 1857241 h 6879021"/>
              <a:gd name="connsiteX406" fmla="*/ 3948989 w 6873065"/>
              <a:gd name="connsiteY406" fmla="*/ 1820332 h 6879021"/>
              <a:gd name="connsiteX407" fmla="*/ 3955835 w 6873065"/>
              <a:gd name="connsiteY407" fmla="*/ 1783422 h 6879021"/>
              <a:gd name="connsiteX408" fmla="*/ 3974885 w 6873065"/>
              <a:gd name="connsiteY408" fmla="*/ 1753731 h 6879021"/>
              <a:gd name="connsiteX409" fmla="*/ 4003162 w 6873065"/>
              <a:gd name="connsiteY409" fmla="*/ 1733937 h 6879021"/>
              <a:gd name="connsiteX410" fmla="*/ 4037541 w 6873065"/>
              <a:gd name="connsiteY410" fmla="*/ 1726868 h 6879021"/>
              <a:gd name="connsiteX411" fmla="*/ 4037541 w 6873065"/>
              <a:gd name="connsiteY411" fmla="*/ 1709157 h 6879021"/>
              <a:gd name="connsiteX412" fmla="*/ 3996539 w 6873065"/>
              <a:gd name="connsiteY412" fmla="*/ 1717566 h 6879021"/>
              <a:gd name="connsiteX413" fmla="*/ 3962830 w 6873065"/>
              <a:gd name="connsiteY413" fmla="*/ 1741081 h 6879021"/>
              <a:gd name="connsiteX414" fmla="*/ 3940059 w 6873065"/>
              <a:gd name="connsiteY414" fmla="*/ 1776427 h 6879021"/>
              <a:gd name="connsiteX415" fmla="*/ 3931873 w 6873065"/>
              <a:gd name="connsiteY415" fmla="*/ 1820332 h 6879021"/>
              <a:gd name="connsiteX416" fmla="*/ 3940059 w 6873065"/>
              <a:gd name="connsiteY416" fmla="*/ 1864236 h 6879021"/>
              <a:gd name="connsiteX417" fmla="*/ 3962830 w 6873065"/>
              <a:gd name="connsiteY417" fmla="*/ 1899731 h 6879021"/>
              <a:gd name="connsiteX418" fmla="*/ 3996539 w 6873065"/>
              <a:gd name="connsiteY418" fmla="*/ 1923470 h 6879021"/>
              <a:gd name="connsiteX419" fmla="*/ 4037541 w 6873065"/>
              <a:gd name="connsiteY419" fmla="*/ 1931953 h 6879021"/>
              <a:gd name="connsiteX420" fmla="*/ 4078544 w 6873065"/>
              <a:gd name="connsiteY420" fmla="*/ 1923470 h 6879021"/>
              <a:gd name="connsiteX421" fmla="*/ 4112179 w 6873065"/>
              <a:gd name="connsiteY421" fmla="*/ 1899731 h 6879021"/>
              <a:gd name="connsiteX422" fmla="*/ 4134875 w 6873065"/>
              <a:gd name="connsiteY422" fmla="*/ 1864236 h 6879021"/>
              <a:gd name="connsiteX423" fmla="*/ 4143061 w 6873065"/>
              <a:gd name="connsiteY423" fmla="*/ 1820332 h 6879021"/>
              <a:gd name="connsiteX424" fmla="*/ 4134875 w 6873065"/>
              <a:gd name="connsiteY424" fmla="*/ 1776427 h 6879021"/>
              <a:gd name="connsiteX425" fmla="*/ 4112179 w 6873065"/>
              <a:gd name="connsiteY425" fmla="*/ 1741081 h 6879021"/>
              <a:gd name="connsiteX426" fmla="*/ 4078544 w 6873065"/>
              <a:gd name="connsiteY426" fmla="*/ 1717566 h 6879021"/>
              <a:gd name="connsiteX427" fmla="*/ 4037541 w 6873065"/>
              <a:gd name="connsiteY427" fmla="*/ 1709157 h 6879021"/>
              <a:gd name="connsiteX428" fmla="*/ 2735085 w 6873065"/>
              <a:gd name="connsiteY428" fmla="*/ 821213 h 6879021"/>
              <a:gd name="connsiteX429" fmla="*/ 2822610 w 6873065"/>
              <a:gd name="connsiteY429" fmla="*/ 1138580 h 6879021"/>
              <a:gd name="connsiteX430" fmla="*/ 2647560 w 6873065"/>
              <a:gd name="connsiteY430" fmla="*/ 1138580 h 6879021"/>
              <a:gd name="connsiteX431" fmla="*/ 2735085 w 6873065"/>
              <a:gd name="connsiteY431" fmla="*/ 821213 h 6879021"/>
              <a:gd name="connsiteX432" fmla="*/ 3572908 w 6873065"/>
              <a:gd name="connsiteY432" fmla="*/ 768556 h 6879021"/>
              <a:gd name="connsiteX433" fmla="*/ 3676800 w 6873065"/>
              <a:gd name="connsiteY433" fmla="*/ 768556 h 6879021"/>
              <a:gd name="connsiteX434" fmla="*/ 3756853 w 6873065"/>
              <a:gd name="connsiteY434" fmla="*/ 793817 h 6879021"/>
              <a:gd name="connsiteX435" fmla="*/ 3789942 w 6873065"/>
              <a:gd name="connsiteY435" fmla="*/ 870313 h 6879021"/>
              <a:gd name="connsiteX436" fmla="*/ 3758632 w 6873065"/>
              <a:gd name="connsiteY436" fmla="*/ 953568 h 6879021"/>
              <a:gd name="connsiteX437" fmla="*/ 3676800 w 6873065"/>
              <a:gd name="connsiteY437" fmla="*/ 982743 h 6879021"/>
              <a:gd name="connsiteX438" fmla="*/ 3572908 w 6873065"/>
              <a:gd name="connsiteY438" fmla="*/ 982743 h 6879021"/>
              <a:gd name="connsiteX439" fmla="*/ 3572908 w 6873065"/>
              <a:gd name="connsiteY439" fmla="*/ 768556 h 6879021"/>
              <a:gd name="connsiteX440" fmla="*/ 3293256 w 6873065"/>
              <a:gd name="connsiteY440" fmla="*/ 545118 h 6879021"/>
              <a:gd name="connsiteX441" fmla="*/ 3293256 w 6873065"/>
              <a:gd name="connsiteY441" fmla="*/ 1502911 h 6879021"/>
              <a:gd name="connsiteX442" fmla="*/ 3572908 w 6873065"/>
              <a:gd name="connsiteY442" fmla="*/ 1502911 h 6879021"/>
              <a:gd name="connsiteX443" fmla="*/ 3572908 w 6873065"/>
              <a:gd name="connsiteY443" fmla="*/ 1202622 h 6879021"/>
              <a:gd name="connsiteX444" fmla="*/ 3703128 w 6873065"/>
              <a:gd name="connsiteY444" fmla="*/ 1202622 h 6879021"/>
              <a:gd name="connsiteX445" fmla="*/ 3888852 w 6873065"/>
              <a:gd name="connsiteY445" fmla="*/ 1169178 h 6879021"/>
              <a:gd name="connsiteX446" fmla="*/ 4025832 w 6873065"/>
              <a:gd name="connsiteY446" fmla="*/ 1062440 h 6879021"/>
              <a:gd name="connsiteX447" fmla="*/ 4077422 w 6873065"/>
              <a:gd name="connsiteY447" fmla="*/ 870313 h 6879021"/>
              <a:gd name="connsiteX448" fmla="*/ 4025832 w 6873065"/>
              <a:gd name="connsiteY448" fmla="*/ 682098 h 6879021"/>
              <a:gd name="connsiteX449" fmla="*/ 3888852 w 6873065"/>
              <a:gd name="connsiteY449" fmla="*/ 577851 h 6879021"/>
              <a:gd name="connsiteX450" fmla="*/ 3703128 w 6873065"/>
              <a:gd name="connsiteY450" fmla="*/ 545118 h 6879021"/>
              <a:gd name="connsiteX451" fmla="*/ 3293256 w 6873065"/>
              <a:gd name="connsiteY451" fmla="*/ 545118 h 6879021"/>
              <a:gd name="connsiteX452" fmla="*/ 2589211 w 6873065"/>
              <a:gd name="connsiteY452" fmla="*/ 545118 h 6879021"/>
              <a:gd name="connsiteX453" fmla="*/ 2260458 w 6873065"/>
              <a:gd name="connsiteY453" fmla="*/ 1502911 h 6879021"/>
              <a:gd name="connsiteX454" fmla="*/ 2550073 w 6873065"/>
              <a:gd name="connsiteY454" fmla="*/ 1502911 h 6879021"/>
              <a:gd name="connsiteX455" fmla="*/ 2592057 w 6873065"/>
              <a:gd name="connsiteY455" fmla="*/ 1357036 h 6879021"/>
              <a:gd name="connsiteX456" fmla="*/ 2882383 w 6873065"/>
              <a:gd name="connsiteY456" fmla="*/ 1357036 h 6879021"/>
              <a:gd name="connsiteX457" fmla="*/ 2924367 w 6873065"/>
              <a:gd name="connsiteY457" fmla="*/ 1502911 h 6879021"/>
              <a:gd name="connsiteX458" fmla="*/ 3216116 w 6873065"/>
              <a:gd name="connsiteY458" fmla="*/ 1502911 h 6879021"/>
              <a:gd name="connsiteX459" fmla="*/ 2882383 w 6873065"/>
              <a:gd name="connsiteY459" fmla="*/ 545118 h 6879021"/>
              <a:gd name="connsiteX460" fmla="*/ 2589211 w 6873065"/>
              <a:gd name="connsiteY460" fmla="*/ 545118 h 6879021"/>
              <a:gd name="connsiteX461" fmla="*/ 1588281 w 6873065"/>
              <a:gd name="connsiteY461" fmla="*/ 545118 h 6879021"/>
              <a:gd name="connsiteX462" fmla="*/ 1588281 w 6873065"/>
              <a:gd name="connsiteY462" fmla="*/ 1502911 h 6879021"/>
              <a:gd name="connsiteX463" fmla="*/ 2223726 w 6873065"/>
              <a:gd name="connsiteY463" fmla="*/ 1502911 h 6879021"/>
              <a:gd name="connsiteX464" fmla="*/ 2223726 w 6873065"/>
              <a:gd name="connsiteY464" fmla="*/ 1272358 h 6879021"/>
              <a:gd name="connsiteX465" fmla="*/ 1867934 w 6873065"/>
              <a:gd name="connsiteY465" fmla="*/ 1272358 h 6879021"/>
              <a:gd name="connsiteX466" fmla="*/ 1867934 w 6873065"/>
              <a:gd name="connsiteY466" fmla="*/ 545118 h 6879021"/>
              <a:gd name="connsiteX467" fmla="*/ 1588281 w 6873065"/>
              <a:gd name="connsiteY467" fmla="*/ 545118 h 6879021"/>
              <a:gd name="connsiteX468" fmla="*/ 1034929 w 6873065"/>
              <a:gd name="connsiteY468" fmla="*/ 533733 h 6879021"/>
              <a:gd name="connsiteX469" fmla="*/ 841734 w 6873065"/>
              <a:gd name="connsiteY469" fmla="*/ 560062 h 6879021"/>
              <a:gd name="connsiteX470" fmla="*/ 701196 w 6873065"/>
              <a:gd name="connsiteY470" fmla="*/ 647587 h 6879021"/>
              <a:gd name="connsiteX471" fmla="*/ 648538 w 6873065"/>
              <a:gd name="connsiteY471" fmla="*/ 814809 h 6879021"/>
              <a:gd name="connsiteX472" fmla="*/ 694080 w 6873065"/>
              <a:gd name="connsiteY472" fmla="*/ 970646 h 6879021"/>
              <a:gd name="connsiteX473" fmla="*/ 815049 w 6873065"/>
              <a:gd name="connsiteY473" fmla="*/ 1063864 h 6879021"/>
              <a:gd name="connsiteX474" fmla="*/ 979425 w 6873065"/>
              <a:gd name="connsiteY474" fmla="*/ 1127195 h 6879021"/>
              <a:gd name="connsiteX475" fmla="*/ 1095058 w 6873065"/>
              <a:gd name="connsiteY475" fmla="*/ 1168111 h 6879021"/>
              <a:gd name="connsiteX476" fmla="*/ 1145936 w 6873065"/>
              <a:gd name="connsiteY476" fmla="*/ 1199776 h 6879021"/>
              <a:gd name="connsiteX477" fmla="*/ 1158744 w 6873065"/>
              <a:gd name="connsiteY477" fmla="*/ 1234644 h 6879021"/>
              <a:gd name="connsiteX478" fmla="*/ 1146292 w 6873065"/>
              <a:gd name="connsiteY478" fmla="*/ 1267377 h 6879021"/>
              <a:gd name="connsiteX479" fmla="*/ 1108578 w 6873065"/>
              <a:gd name="connsiteY479" fmla="*/ 1287657 h 6879021"/>
              <a:gd name="connsiteX480" fmla="*/ 1043468 w 6873065"/>
              <a:gd name="connsiteY480" fmla="*/ 1294417 h 6879021"/>
              <a:gd name="connsiteX481" fmla="*/ 978713 w 6873065"/>
              <a:gd name="connsiteY481" fmla="*/ 1285166 h 6879021"/>
              <a:gd name="connsiteX482" fmla="*/ 938153 w 6873065"/>
              <a:gd name="connsiteY482" fmla="*/ 1255280 h 6879021"/>
              <a:gd name="connsiteX483" fmla="*/ 921075 w 6873065"/>
              <a:gd name="connsiteY483" fmla="*/ 1199776 h 6879021"/>
              <a:gd name="connsiteX484" fmla="*/ 632172 w 6873065"/>
              <a:gd name="connsiteY484" fmla="*/ 1199776 h 6879021"/>
              <a:gd name="connsiteX485" fmla="*/ 688031 w 6873065"/>
              <a:gd name="connsiteY485" fmla="*/ 1383009 h 6879021"/>
              <a:gd name="connsiteX486" fmla="*/ 833550 w 6873065"/>
              <a:gd name="connsiteY486" fmla="*/ 1484054 h 6879021"/>
              <a:gd name="connsiteX487" fmla="*/ 1040621 w 6873065"/>
              <a:gd name="connsiteY487" fmla="*/ 1515720 h 6879021"/>
              <a:gd name="connsiteX488" fmla="*/ 1245913 w 6873065"/>
              <a:gd name="connsiteY488" fmla="*/ 1487256 h 6879021"/>
              <a:gd name="connsiteX489" fmla="*/ 1394279 w 6873065"/>
              <a:gd name="connsiteY489" fmla="*/ 1393683 h 6879021"/>
              <a:gd name="connsiteX490" fmla="*/ 1449782 w 6873065"/>
              <a:gd name="connsiteY490" fmla="*/ 1218989 h 6879021"/>
              <a:gd name="connsiteX491" fmla="*/ 1415626 w 6873065"/>
              <a:gd name="connsiteY491" fmla="*/ 1064219 h 6879021"/>
              <a:gd name="connsiteX492" fmla="*/ 1311735 w 6873065"/>
              <a:gd name="connsiteY492" fmla="*/ 968867 h 6879021"/>
              <a:gd name="connsiteX493" fmla="*/ 1135262 w 6873065"/>
              <a:gd name="connsiteY493" fmla="*/ 898064 h 6879021"/>
              <a:gd name="connsiteX494" fmla="*/ 1006465 w 6873065"/>
              <a:gd name="connsiteY494" fmla="*/ 853235 h 6879021"/>
              <a:gd name="connsiteX495" fmla="*/ 951673 w 6873065"/>
              <a:gd name="connsiteY495" fmla="*/ 822992 h 6879021"/>
              <a:gd name="connsiteX496" fmla="*/ 938865 w 6873065"/>
              <a:gd name="connsiteY496" fmla="*/ 794885 h 6879021"/>
              <a:gd name="connsiteX497" fmla="*/ 966261 w 6873065"/>
              <a:gd name="connsiteY497" fmla="*/ 759305 h 6879021"/>
              <a:gd name="connsiteX498" fmla="*/ 1034929 w 6873065"/>
              <a:gd name="connsiteY498" fmla="*/ 746497 h 6879021"/>
              <a:gd name="connsiteX499" fmla="*/ 1108222 w 6873065"/>
              <a:gd name="connsiteY499" fmla="*/ 766421 h 6879021"/>
              <a:gd name="connsiteX500" fmla="*/ 1135262 w 6873065"/>
              <a:gd name="connsiteY500" fmla="*/ 824060 h 6879021"/>
              <a:gd name="connsiteX501" fmla="*/ 1424165 w 6873065"/>
              <a:gd name="connsiteY501" fmla="*/ 824060 h 6879021"/>
              <a:gd name="connsiteX502" fmla="*/ 1371864 w 6873065"/>
              <a:gd name="connsiteY502" fmla="*/ 657549 h 6879021"/>
              <a:gd name="connsiteX503" fmla="*/ 1231326 w 6873065"/>
              <a:gd name="connsiteY503" fmla="*/ 563620 h 6879021"/>
              <a:gd name="connsiteX504" fmla="*/ 1034929 w 6873065"/>
              <a:gd name="connsiteY504" fmla="*/ 533733 h 6879021"/>
              <a:gd name="connsiteX505" fmla="*/ 6873065 w 6873065"/>
              <a:gd name="connsiteY505" fmla="*/ 0 h 6879021"/>
              <a:gd name="connsiteX506" fmla="*/ 6126830 w 6873065"/>
              <a:gd name="connsiteY506" fmla="*/ 6879021 h 6879021"/>
              <a:gd name="connsiteX507" fmla="*/ 20320 w 6873065"/>
              <a:gd name="connsiteY507" fmla="*/ 6868510 h 6879021"/>
              <a:gd name="connsiteX508" fmla="*/ 0 w 6873065"/>
              <a:gd name="connsiteY508" fmla="*/ 5423 h 6879021"/>
              <a:gd name="connsiteX509" fmla="*/ 6873065 w 6873065"/>
              <a:gd name="connsiteY509" fmla="*/ 0 h 6879021"/>
              <a:gd name="connsiteX0" fmla="*/ 2287707 w 6884506"/>
              <a:gd name="connsiteY0" fmla="*/ 1964753 h 6885209"/>
              <a:gd name="connsiteX1" fmla="*/ 2287707 w 6884506"/>
              <a:gd name="connsiteY1" fmla="*/ 2008034 h 6885209"/>
              <a:gd name="connsiteX2" fmla="*/ 2258415 w 6884506"/>
              <a:gd name="connsiteY2" fmla="*/ 2034046 h 6885209"/>
              <a:gd name="connsiteX3" fmla="*/ 2219069 w 6884506"/>
              <a:gd name="connsiteY3" fmla="*/ 2044320 h 6885209"/>
              <a:gd name="connsiteX4" fmla="*/ 2189231 w 6884506"/>
              <a:gd name="connsiteY4" fmla="*/ 2034811 h 6885209"/>
              <a:gd name="connsiteX5" fmla="*/ 2179066 w 6884506"/>
              <a:gd name="connsiteY5" fmla="*/ 2009346 h 6885209"/>
              <a:gd name="connsiteX6" fmla="*/ 2204314 w 6884506"/>
              <a:gd name="connsiteY6" fmla="*/ 1975682 h 6885209"/>
              <a:gd name="connsiteX7" fmla="*/ 2287707 w 6884506"/>
              <a:gd name="connsiteY7" fmla="*/ 1964753 h 6885209"/>
              <a:gd name="connsiteX8" fmla="*/ 1070227 w 6884506"/>
              <a:gd name="connsiteY8" fmla="*/ 1880377 h 6885209"/>
              <a:gd name="connsiteX9" fmla="*/ 1107825 w 6884506"/>
              <a:gd name="connsiteY9" fmla="*/ 1890978 h 6885209"/>
              <a:gd name="connsiteX10" fmla="*/ 1127935 w 6884506"/>
              <a:gd name="connsiteY10" fmla="*/ 1920160 h 6885209"/>
              <a:gd name="connsiteX11" fmla="*/ 1134056 w 6884506"/>
              <a:gd name="connsiteY11" fmla="*/ 1962348 h 6885209"/>
              <a:gd name="connsiteX12" fmla="*/ 1127935 w 6884506"/>
              <a:gd name="connsiteY12" fmla="*/ 2003771 h 6885209"/>
              <a:gd name="connsiteX13" fmla="*/ 1107825 w 6884506"/>
              <a:gd name="connsiteY13" fmla="*/ 2032407 h 6885209"/>
              <a:gd name="connsiteX14" fmla="*/ 1070227 w 6884506"/>
              <a:gd name="connsiteY14" fmla="*/ 2042790 h 6885209"/>
              <a:gd name="connsiteX15" fmla="*/ 1033832 w 6884506"/>
              <a:gd name="connsiteY15" fmla="*/ 2032407 h 6885209"/>
              <a:gd name="connsiteX16" fmla="*/ 1014486 w 6884506"/>
              <a:gd name="connsiteY16" fmla="*/ 2003771 h 6885209"/>
              <a:gd name="connsiteX17" fmla="*/ 1008584 w 6884506"/>
              <a:gd name="connsiteY17" fmla="*/ 1962348 h 6885209"/>
              <a:gd name="connsiteX18" fmla="*/ 1014486 w 6884506"/>
              <a:gd name="connsiteY18" fmla="*/ 1920160 h 6885209"/>
              <a:gd name="connsiteX19" fmla="*/ 1033832 w 6884506"/>
              <a:gd name="connsiteY19" fmla="*/ 1890978 h 6885209"/>
              <a:gd name="connsiteX20" fmla="*/ 1070227 w 6884506"/>
              <a:gd name="connsiteY20" fmla="*/ 1880377 h 6885209"/>
              <a:gd name="connsiteX21" fmla="*/ 3478559 w 6884506"/>
              <a:gd name="connsiteY21" fmla="*/ 1855457 h 6885209"/>
              <a:gd name="connsiteX22" fmla="*/ 3478559 w 6884506"/>
              <a:gd name="connsiteY22" fmla="*/ 2068365 h 6885209"/>
              <a:gd name="connsiteX23" fmla="*/ 3515064 w 6884506"/>
              <a:gd name="connsiteY23" fmla="*/ 2068365 h 6885209"/>
              <a:gd name="connsiteX24" fmla="*/ 3515064 w 6884506"/>
              <a:gd name="connsiteY24" fmla="*/ 1855457 h 6885209"/>
              <a:gd name="connsiteX25" fmla="*/ 3478559 w 6884506"/>
              <a:gd name="connsiteY25" fmla="*/ 1855457 h 6885209"/>
              <a:gd name="connsiteX26" fmla="*/ 1478309 w 6884506"/>
              <a:gd name="connsiteY26" fmla="*/ 1855457 h 6885209"/>
              <a:gd name="connsiteX27" fmla="*/ 1478309 w 6884506"/>
              <a:gd name="connsiteY27" fmla="*/ 2068365 h 6885209"/>
              <a:gd name="connsiteX28" fmla="*/ 1514814 w 6884506"/>
              <a:gd name="connsiteY28" fmla="*/ 2068365 h 6885209"/>
              <a:gd name="connsiteX29" fmla="*/ 1514814 w 6884506"/>
              <a:gd name="connsiteY29" fmla="*/ 1855457 h 6885209"/>
              <a:gd name="connsiteX30" fmla="*/ 1478309 w 6884506"/>
              <a:gd name="connsiteY30" fmla="*/ 1855457 h 6885209"/>
              <a:gd name="connsiteX31" fmla="*/ 2494791 w 6884506"/>
              <a:gd name="connsiteY31" fmla="*/ 1852834 h 6885209"/>
              <a:gd name="connsiteX32" fmla="*/ 2453259 w 6884506"/>
              <a:gd name="connsiteY32" fmla="*/ 1863982 h 6885209"/>
              <a:gd name="connsiteX33" fmla="*/ 2428339 w 6884506"/>
              <a:gd name="connsiteY33" fmla="*/ 1891743 h 6885209"/>
              <a:gd name="connsiteX34" fmla="*/ 2427028 w 6884506"/>
              <a:gd name="connsiteY34" fmla="*/ 1855457 h 6885209"/>
              <a:gd name="connsiteX35" fmla="*/ 2392709 w 6884506"/>
              <a:gd name="connsiteY35" fmla="*/ 1855457 h 6885209"/>
              <a:gd name="connsiteX36" fmla="*/ 2392709 w 6884506"/>
              <a:gd name="connsiteY36" fmla="*/ 2068365 h 6885209"/>
              <a:gd name="connsiteX37" fmla="*/ 2429214 w 6884506"/>
              <a:gd name="connsiteY37" fmla="*/ 2068365 h 6885209"/>
              <a:gd name="connsiteX38" fmla="*/ 2429214 w 6884506"/>
              <a:gd name="connsiteY38" fmla="*/ 1918849 h 6885209"/>
              <a:gd name="connsiteX39" fmla="*/ 2445171 w 6884506"/>
              <a:gd name="connsiteY39" fmla="*/ 1901908 h 6885209"/>
              <a:gd name="connsiteX40" fmla="*/ 2466156 w 6884506"/>
              <a:gd name="connsiteY40" fmla="*/ 1890432 h 6885209"/>
              <a:gd name="connsiteX41" fmla="*/ 2494135 w 6884506"/>
              <a:gd name="connsiteY41" fmla="*/ 1886279 h 6885209"/>
              <a:gd name="connsiteX42" fmla="*/ 2499163 w 6884506"/>
              <a:gd name="connsiteY42" fmla="*/ 1886279 h 6885209"/>
              <a:gd name="connsiteX43" fmla="*/ 2499163 w 6884506"/>
              <a:gd name="connsiteY43" fmla="*/ 1852834 h 6885209"/>
              <a:gd name="connsiteX44" fmla="*/ 2494791 w 6884506"/>
              <a:gd name="connsiteY44" fmla="*/ 1852834 h 6885209"/>
              <a:gd name="connsiteX45" fmla="*/ 1342141 w 6884506"/>
              <a:gd name="connsiteY45" fmla="*/ 1852397 h 6885209"/>
              <a:gd name="connsiteX46" fmla="*/ 1295144 w 6884506"/>
              <a:gd name="connsiteY46" fmla="*/ 1863873 h 6885209"/>
              <a:gd name="connsiteX47" fmla="*/ 1266946 w 6884506"/>
              <a:gd name="connsiteY47" fmla="*/ 1888246 h 6885209"/>
              <a:gd name="connsiteX48" fmla="*/ 1265634 w 6884506"/>
              <a:gd name="connsiteY48" fmla="*/ 1855457 h 6885209"/>
              <a:gd name="connsiteX49" fmla="*/ 1230659 w 6884506"/>
              <a:gd name="connsiteY49" fmla="*/ 1855457 h 6885209"/>
              <a:gd name="connsiteX50" fmla="*/ 1230659 w 6884506"/>
              <a:gd name="connsiteY50" fmla="*/ 2068365 h 6885209"/>
              <a:gd name="connsiteX51" fmla="*/ 1267164 w 6884506"/>
              <a:gd name="connsiteY51" fmla="*/ 2068365 h 6885209"/>
              <a:gd name="connsiteX52" fmla="*/ 1267164 w 6884506"/>
              <a:gd name="connsiteY52" fmla="*/ 1917537 h 6885209"/>
              <a:gd name="connsiteX53" fmla="*/ 1293176 w 6884506"/>
              <a:gd name="connsiteY53" fmla="*/ 1893820 h 6885209"/>
              <a:gd name="connsiteX54" fmla="*/ 1333179 w 6884506"/>
              <a:gd name="connsiteY54" fmla="*/ 1883000 h 6885209"/>
              <a:gd name="connsiteX55" fmla="*/ 1357552 w 6884506"/>
              <a:gd name="connsiteY55" fmla="*/ 1889885 h 6885209"/>
              <a:gd name="connsiteX56" fmla="*/ 1369246 w 6884506"/>
              <a:gd name="connsiteY56" fmla="*/ 1908794 h 6885209"/>
              <a:gd name="connsiteX57" fmla="*/ 1372525 w 6884506"/>
              <a:gd name="connsiteY57" fmla="*/ 1936336 h 6885209"/>
              <a:gd name="connsiteX58" fmla="*/ 1372525 w 6884506"/>
              <a:gd name="connsiteY58" fmla="*/ 2068365 h 6885209"/>
              <a:gd name="connsiteX59" fmla="*/ 1409030 w 6884506"/>
              <a:gd name="connsiteY59" fmla="*/ 2068365 h 6885209"/>
              <a:gd name="connsiteX60" fmla="*/ 1409030 w 6884506"/>
              <a:gd name="connsiteY60" fmla="*/ 1931090 h 6885209"/>
              <a:gd name="connsiteX61" fmla="*/ 1393073 w 6884506"/>
              <a:gd name="connsiteY61" fmla="*/ 1873054 h 6885209"/>
              <a:gd name="connsiteX62" fmla="*/ 1342141 w 6884506"/>
              <a:gd name="connsiteY62" fmla="*/ 1852397 h 6885209"/>
              <a:gd name="connsiteX63" fmla="*/ 3656344 w 6884506"/>
              <a:gd name="connsiteY63" fmla="*/ 1851741 h 6885209"/>
              <a:gd name="connsiteX64" fmla="*/ 3624648 w 6884506"/>
              <a:gd name="connsiteY64" fmla="*/ 1855348 h 6885209"/>
              <a:gd name="connsiteX65" fmla="*/ 3599182 w 6884506"/>
              <a:gd name="connsiteY65" fmla="*/ 1866168 h 6885209"/>
              <a:gd name="connsiteX66" fmla="*/ 3582350 w 6884506"/>
              <a:gd name="connsiteY66" fmla="*/ 1884202 h 6885209"/>
              <a:gd name="connsiteX67" fmla="*/ 3576339 w 6884506"/>
              <a:gd name="connsiteY67" fmla="*/ 1909231 h 6885209"/>
              <a:gd name="connsiteX68" fmla="*/ 3584864 w 6884506"/>
              <a:gd name="connsiteY68" fmla="*/ 1939287 h 6885209"/>
              <a:gd name="connsiteX69" fmla="*/ 3610439 w 6884506"/>
              <a:gd name="connsiteY69" fmla="*/ 1958960 h 6885209"/>
              <a:gd name="connsiteX70" fmla="*/ 3652409 w 6884506"/>
              <a:gd name="connsiteY70" fmla="*/ 1972622 h 6885209"/>
              <a:gd name="connsiteX71" fmla="*/ 3695144 w 6884506"/>
              <a:gd name="connsiteY71" fmla="*/ 1987486 h 6885209"/>
              <a:gd name="connsiteX72" fmla="*/ 3707275 w 6884506"/>
              <a:gd name="connsiteY72" fmla="*/ 2010876 h 6885209"/>
              <a:gd name="connsiteX73" fmla="*/ 3693832 w 6884506"/>
              <a:gd name="connsiteY73" fmla="*/ 2037216 h 6885209"/>
              <a:gd name="connsiteX74" fmla="*/ 3659623 w 6884506"/>
              <a:gd name="connsiteY74" fmla="*/ 2045194 h 6885209"/>
              <a:gd name="connsiteX75" fmla="*/ 3621041 w 6884506"/>
              <a:gd name="connsiteY75" fmla="*/ 2035030 h 6885209"/>
              <a:gd name="connsiteX76" fmla="*/ 3605630 w 6884506"/>
              <a:gd name="connsiteY76" fmla="*/ 1999946 h 6885209"/>
              <a:gd name="connsiteX77" fmla="*/ 3570437 w 6884506"/>
              <a:gd name="connsiteY77" fmla="*/ 1999946 h 6885209"/>
              <a:gd name="connsiteX78" fmla="*/ 3577323 w 6884506"/>
              <a:gd name="connsiteY78" fmla="*/ 2033500 h 6885209"/>
              <a:gd name="connsiteX79" fmla="*/ 3596450 w 6884506"/>
              <a:gd name="connsiteY79" fmla="*/ 2055905 h 6885209"/>
              <a:gd name="connsiteX80" fmla="*/ 3624757 w 6884506"/>
              <a:gd name="connsiteY80" fmla="*/ 2068365 h 6885209"/>
              <a:gd name="connsiteX81" fmla="*/ 3658748 w 6884506"/>
              <a:gd name="connsiteY81" fmla="*/ 2072300 h 6885209"/>
              <a:gd name="connsiteX82" fmla="*/ 3692083 w 6884506"/>
              <a:gd name="connsiteY82" fmla="*/ 2068584 h 6885209"/>
              <a:gd name="connsiteX83" fmla="*/ 3718970 w 6884506"/>
              <a:gd name="connsiteY83" fmla="*/ 2057108 h 6885209"/>
              <a:gd name="connsiteX84" fmla="*/ 3736895 w 6884506"/>
              <a:gd name="connsiteY84" fmla="*/ 2037216 h 6885209"/>
              <a:gd name="connsiteX85" fmla="*/ 3743343 w 6884506"/>
              <a:gd name="connsiteY85" fmla="*/ 2008471 h 6885209"/>
              <a:gd name="connsiteX86" fmla="*/ 3735146 w 6884506"/>
              <a:gd name="connsiteY86" fmla="*/ 1976885 h 6885209"/>
              <a:gd name="connsiteX87" fmla="*/ 3710773 w 6884506"/>
              <a:gd name="connsiteY87" fmla="*/ 1956665 h 6885209"/>
              <a:gd name="connsiteX88" fmla="*/ 3670771 w 6884506"/>
              <a:gd name="connsiteY88" fmla="*/ 1943112 h 6885209"/>
              <a:gd name="connsiteX89" fmla="*/ 3636015 w 6884506"/>
              <a:gd name="connsiteY89" fmla="*/ 1933166 h 6885209"/>
              <a:gd name="connsiteX90" fmla="*/ 3617653 w 6884506"/>
              <a:gd name="connsiteY90" fmla="*/ 1922565 h 6885209"/>
              <a:gd name="connsiteX91" fmla="*/ 3612188 w 6884506"/>
              <a:gd name="connsiteY91" fmla="*/ 1908138 h 6885209"/>
              <a:gd name="connsiteX92" fmla="*/ 3624429 w 6884506"/>
              <a:gd name="connsiteY92" fmla="*/ 1886279 h 6885209"/>
              <a:gd name="connsiteX93" fmla="*/ 3656344 w 6884506"/>
              <a:gd name="connsiteY93" fmla="*/ 1879284 h 6885209"/>
              <a:gd name="connsiteX94" fmla="*/ 3689351 w 6884506"/>
              <a:gd name="connsiteY94" fmla="*/ 1888683 h 6885209"/>
              <a:gd name="connsiteX95" fmla="*/ 3702904 w 6884506"/>
              <a:gd name="connsiteY95" fmla="*/ 1920816 h 6885209"/>
              <a:gd name="connsiteX96" fmla="*/ 3738315 w 6884506"/>
              <a:gd name="connsiteY96" fmla="*/ 1920816 h 6885209"/>
              <a:gd name="connsiteX97" fmla="*/ 3731758 w 6884506"/>
              <a:gd name="connsiteY97" fmla="*/ 1889339 h 6885209"/>
              <a:gd name="connsiteX98" fmla="*/ 3713942 w 6884506"/>
              <a:gd name="connsiteY98" fmla="*/ 1867917 h 6885209"/>
              <a:gd name="connsiteX99" fmla="*/ 3687930 w 6884506"/>
              <a:gd name="connsiteY99" fmla="*/ 1855676 h 6885209"/>
              <a:gd name="connsiteX100" fmla="*/ 3656344 w 6884506"/>
              <a:gd name="connsiteY100" fmla="*/ 1851741 h 6885209"/>
              <a:gd name="connsiteX101" fmla="*/ 3332494 w 6884506"/>
              <a:gd name="connsiteY101" fmla="*/ 1851741 h 6885209"/>
              <a:gd name="connsiteX102" fmla="*/ 3300798 w 6884506"/>
              <a:gd name="connsiteY102" fmla="*/ 1855348 h 6885209"/>
              <a:gd name="connsiteX103" fmla="*/ 3275332 w 6884506"/>
              <a:gd name="connsiteY103" fmla="*/ 1866168 h 6885209"/>
              <a:gd name="connsiteX104" fmla="*/ 3258500 w 6884506"/>
              <a:gd name="connsiteY104" fmla="*/ 1884202 h 6885209"/>
              <a:gd name="connsiteX105" fmla="*/ 3252489 w 6884506"/>
              <a:gd name="connsiteY105" fmla="*/ 1909231 h 6885209"/>
              <a:gd name="connsiteX106" fmla="*/ 3261015 w 6884506"/>
              <a:gd name="connsiteY106" fmla="*/ 1939287 h 6885209"/>
              <a:gd name="connsiteX107" fmla="*/ 3286589 w 6884506"/>
              <a:gd name="connsiteY107" fmla="*/ 1958960 h 6885209"/>
              <a:gd name="connsiteX108" fmla="*/ 3328559 w 6884506"/>
              <a:gd name="connsiteY108" fmla="*/ 1972622 h 6885209"/>
              <a:gd name="connsiteX109" fmla="*/ 3371294 w 6884506"/>
              <a:gd name="connsiteY109" fmla="*/ 1987486 h 6885209"/>
              <a:gd name="connsiteX110" fmla="*/ 3383425 w 6884506"/>
              <a:gd name="connsiteY110" fmla="*/ 2010876 h 6885209"/>
              <a:gd name="connsiteX111" fmla="*/ 3369982 w 6884506"/>
              <a:gd name="connsiteY111" fmla="*/ 2037216 h 6885209"/>
              <a:gd name="connsiteX112" fmla="*/ 3335773 w 6884506"/>
              <a:gd name="connsiteY112" fmla="*/ 2045194 h 6885209"/>
              <a:gd name="connsiteX113" fmla="*/ 3297191 w 6884506"/>
              <a:gd name="connsiteY113" fmla="*/ 2035030 h 6885209"/>
              <a:gd name="connsiteX114" fmla="*/ 3281781 w 6884506"/>
              <a:gd name="connsiteY114" fmla="*/ 1999946 h 6885209"/>
              <a:gd name="connsiteX115" fmla="*/ 3246587 w 6884506"/>
              <a:gd name="connsiteY115" fmla="*/ 1999946 h 6885209"/>
              <a:gd name="connsiteX116" fmla="*/ 3253473 w 6884506"/>
              <a:gd name="connsiteY116" fmla="*/ 2033500 h 6885209"/>
              <a:gd name="connsiteX117" fmla="*/ 3272600 w 6884506"/>
              <a:gd name="connsiteY117" fmla="*/ 2055905 h 6885209"/>
              <a:gd name="connsiteX118" fmla="*/ 3300907 w 6884506"/>
              <a:gd name="connsiteY118" fmla="*/ 2068365 h 6885209"/>
              <a:gd name="connsiteX119" fmla="*/ 3334898 w 6884506"/>
              <a:gd name="connsiteY119" fmla="*/ 2072300 h 6885209"/>
              <a:gd name="connsiteX120" fmla="*/ 3368233 w 6884506"/>
              <a:gd name="connsiteY120" fmla="*/ 2068584 h 6885209"/>
              <a:gd name="connsiteX121" fmla="*/ 3395120 w 6884506"/>
              <a:gd name="connsiteY121" fmla="*/ 2057108 h 6885209"/>
              <a:gd name="connsiteX122" fmla="*/ 3413045 w 6884506"/>
              <a:gd name="connsiteY122" fmla="*/ 2037216 h 6885209"/>
              <a:gd name="connsiteX123" fmla="*/ 3419493 w 6884506"/>
              <a:gd name="connsiteY123" fmla="*/ 2008471 h 6885209"/>
              <a:gd name="connsiteX124" fmla="*/ 3411296 w 6884506"/>
              <a:gd name="connsiteY124" fmla="*/ 1976885 h 6885209"/>
              <a:gd name="connsiteX125" fmla="*/ 3386923 w 6884506"/>
              <a:gd name="connsiteY125" fmla="*/ 1956665 h 6885209"/>
              <a:gd name="connsiteX126" fmla="*/ 3346921 w 6884506"/>
              <a:gd name="connsiteY126" fmla="*/ 1943112 h 6885209"/>
              <a:gd name="connsiteX127" fmla="*/ 3312165 w 6884506"/>
              <a:gd name="connsiteY127" fmla="*/ 1933166 h 6885209"/>
              <a:gd name="connsiteX128" fmla="*/ 3293803 w 6884506"/>
              <a:gd name="connsiteY128" fmla="*/ 1922565 h 6885209"/>
              <a:gd name="connsiteX129" fmla="*/ 3288338 w 6884506"/>
              <a:gd name="connsiteY129" fmla="*/ 1908138 h 6885209"/>
              <a:gd name="connsiteX130" fmla="*/ 3300579 w 6884506"/>
              <a:gd name="connsiteY130" fmla="*/ 1886279 h 6885209"/>
              <a:gd name="connsiteX131" fmla="*/ 3332494 w 6884506"/>
              <a:gd name="connsiteY131" fmla="*/ 1879284 h 6885209"/>
              <a:gd name="connsiteX132" fmla="*/ 3365501 w 6884506"/>
              <a:gd name="connsiteY132" fmla="*/ 1888683 h 6885209"/>
              <a:gd name="connsiteX133" fmla="*/ 3379054 w 6884506"/>
              <a:gd name="connsiteY133" fmla="*/ 1920816 h 6885209"/>
              <a:gd name="connsiteX134" fmla="*/ 3414466 w 6884506"/>
              <a:gd name="connsiteY134" fmla="*/ 1920816 h 6885209"/>
              <a:gd name="connsiteX135" fmla="*/ 3407908 w 6884506"/>
              <a:gd name="connsiteY135" fmla="*/ 1889339 h 6885209"/>
              <a:gd name="connsiteX136" fmla="*/ 3390092 w 6884506"/>
              <a:gd name="connsiteY136" fmla="*/ 1867917 h 6885209"/>
              <a:gd name="connsiteX137" fmla="*/ 3364080 w 6884506"/>
              <a:gd name="connsiteY137" fmla="*/ 1855676 h 6885209"/>
              <a:gd name="connsiteX138" fmla="*/ 3332494 w 6884506"/>
              <a:gd name="connsiteY138" fmla="*/ 1851741 h 6885209"/>
              <a:gd name="connsiteX139" fmla="*/ 3113419 w 6884506"/>
              <a:gd name="connsiteY139" fmla="*/ 1851741 h 6885209"/>
              <a:gd name="connsiteX140" fmla="*/ 3081723 w 6884506"/>
              <a:gd name="connsiteY140" fmla="*/ 1855348 h 6885209"/>
              <a:gd name="connsiteX141" fmla="*/ 3056257 w 6884506"/>
              <a:gd name="connsiteY141" fmla="*/ 1866168 h 6885209"/>
              <a:gd name="connsiteX142" fmla="*/ 3039426 w 6884506"/>
              <a:gd name="connsiteY142" fmla="*/ 1884202 h 6885209"/>
              <a:gd name="connsiteX143" fmla="*/ 3033414 w 6884506"/>
              <a:gd name="connsiteY143" fmla="*/ 1909231 h 6885209"/>
              <a:gd name="connsiteX144" fmla="*/ 3041939 w 6884506"/>
              <a:gd name="connsiteY144" fmla="*/ 1939287 h 6885209"/>
              <a:gd name="connsiteX145" fmla="*/ 3067514 w 6884506"/>
              <a:gd name="connsiteY145" fmla="*/ 1958960 h 6885209"/>
              <a:gd name="connsiteX146" fmla="*/ 3109484 w 6884506"/>
              <a:gd name="connsiteY146" fmla="*/ 1972622 h 6885209"/>
              <a:gd name="connsiteX147" fmla="*/ 3152219 w 6884506"/>
              <a:gd name="connsiteY147" fmla="*/ 1987486 h 6885209"/>
              <a:gd name="connsiteX148" fmla="*/ 3164350 w 6884506"/>
              <a:gd name="connsiteY148" fmla="*/ 2010876 h 6885209"/>
              <a:gd name="connsiteX149" fmla="*/ 3150907 w 6884506"/>
              <a:gd name="connsiteY149" fmla="*/ 2037216 h 6885209"/>
              <a:gd name="connsiteX150" fmla="*/ 3116698 w 6884506"/>
              <a:gd name="connsiteY150" fmla="*/ 2045194 h 6885209"/>
              <a:gd name="connsiteX151" fmla="*/ 3078116 w 6884506"/>
              <a:gd name="connsiteY151" fmla="*/ 2035030 h 6885209"/>
              <a:gd name="connsiteX152" fmla="*/ 3062705 w 6884506"/>
              <a:gd name="connsiteY152" fmla="*/ 1999946 h 6885209"/>
              <a:gd name="connsiteX153" fmla="*/ 3027512 w 6884506"/>
              <a:gd name="connsiteY153" fmla="*/ 1999946 h 6885209"/>
              <a:gd name="connsiteX154" fmla="*/ 3034398 w 6884506"/>
              <a:gd name="connsiteY154" fmla="*/ 2033500 h 6885209"/>
              <a:gd name="connsiteX155" fmla="*/ 3053525 w 6884506"/>
              <a:gd name="connsiteY155" fmla="*/ 2055905 h 6885209"/>
              <a:gd name="connsiteX156" fmla="*/ 3081832 w 6884506"/>
              <a:gd name="connsiteY156" fmla="*/ 2068365 h 6885209"/>
              <a:gd name="connsiteX157" fmla="*/ 3115823 w 6884506"/>
              <a:gd name="connsiteY157" fmla="*/ 2072300 h 6885209"/>
              <a:gd name="connsiteX158" fmla="*/ 3149158 w 6884506"/>
              <a:gd name="connsiteY158" fmla="*/ 2068584 h 6885209"/>
              <a:gd name="connsiteX159" fmla="*/ 3176045 w 6884506"/>
              <a:gd name="connsiteY159" fmla="*/ 2057108 h 6885209"/>
              <a:gd name="connsiteX160" fmla="*/ 3193970 w 6884506"/>
              <a:gd name="connsiteY160" fmla="*/ 2037216 h 6885209"/>
              <a:gd name="connsiteX161" fmla="*/ 3200418 w 6884506"/>
              <a:gd name="connsiteY161" fmla="*/ 2008471 h 6885209"/>
              <a:gd name="connsiteX162" fmla="*/ 3192221 w 6884506"/>
              <a:gd name="connsiteY162" fmla="*/ 1976885 h 6885209"/>
              <a:gd name="connsiteX163" fmla="*/ 3167848 w 6884506"/>
              <a:gd name="connsiteY163" fmla="*/ 1956665 h 6885209"/>
              <a:gd name="connsiteX164" fmla="*/ 3127846 w 6884506"/>
              <a:gd name="connsiteY164" fmla="*/ 1943112 h 6885209"/>
              <a:gd name="connsiteX165" fmla="*/ 3093090 w 6884506"/>
              <a:gd name="connsiteY165" fmla="*/ 1933166 h 6885209"/>
              <a:gd name="connsiteX166" fmla="*/ 3074728 w 6884506"/>
              <a:gd name="connsiteY166" fmla="*/ 1922565 h 6885209"/>
              <a:gd name="connsiteX167" fmla="*/ 3069263 w 6884506"/>
              <a:gd name="connsiteY167" fmla="*/ 1908138 h 6885209"/>
              <a:gd name="connsiteX168" fmla="*/ 3081504 w 6884506"/>
              <a:gd name="connsiteY168" fmla="*/ 1886279 h 6885209"/>
              <a:gd name="connsiteX169" fmla="*/ 3113419 w 6884506"/>
              <a:gd name="connsiteY169" fmla="*/ 1879284 h 6885209"/>
              <a:gd name="connsiteX170" fmla="*/ 3146426 w 6884506"/>
              <a:gd name="connsiteY170" fmla="*/ 1888683 h 6885209"/>
              <a:gd name="connsiteX171" fmla="*/ 3159979 w 6884506"/>
              <a:gd name="connsiteY171" fmla="*/ 1920816 h 6885209"/>
              <a:gd name="connsiteX172" fmla="*/ 3195390 w 6884506"/>
              <a:gd name="connsiteY172" fmla="*/ 1920816 h 6885209"/>
              <a:gd name="connsiteX173" fmla="*/ 3188833 w 6884506"/>
              <a:gd name="connsiteY173" fmla="*/ 1889339 h 6885209"/>
              <a:gd name="connsiteX174" fmla="*/ 3171018 w 6884506"/>
              <a:gd name="connsiteY174" fmla="*/ 1867917 h 6885209"/>
              <a:gd name="connsiteX175" fmla="*/ 3145005 w 6884506"/>
              <a:gd name="connsiteY175" fmla="*/ 1855676 h 6885209"/>
              <a:gd name="connsiteX176" fmla="*/ 3113419 w 6884506"/>
              <a:gd name="connsiteY176" fmla="*/ 1851741 h 6885209"/>
              <a:gd name="connsiteX177" fmla="*/ 2240053 w 6884506"/>
              <a:gd name="connsiteY177" fmla="*/ 1851741 h 6885209"/>
              <a:gd name="connsiteX178" fmla="*/ 2194696 w 6884506"/>
              <a:gd name="connsiteY178" fmla="*/ 1859173 h 6885209"/>
              <a:gd name="connsiteX179" fmla="*/ 2163656 w 6884506"/>
              <a:gd name="connsiteY179" fmla="*/ 1882781 h 6885209"/>
              <a:gd name="connsiteX180" fmla="*/ 2152399 w 6884506"/>
              <a:gd name="connsiteY180" fmla="*/ 1925188 h 6885209"/>
              <a:gd name="connsiteX181" fmla="*/ 2187810 w 6884506"/>
              <a:gd name="connsiteY181" fmla="*/ 1925188 h 6885209"/>
              <a:gd name="connsiteX182" fmla="*/ 2202893 w 6884506"/>
              <a:gd name="connsiteY182" fmla="*/ 1889995 h 6885209"/>
              <a:gd name="connsiteX183" fmla="*/ 2240053 w 6884506"/>
              <a:gd name="connsiteY183" fmla="*/ 1878847 h 6885209"/>
              <a:gd name="connsiteX184" fmla="*/ 2274372 w 6884506"/>
              <a:gd name="connsiteY184" fmla="*/ 1889011 h 6885209"/>
              <a:gd name="connsiteX185" fmla="*/ 2287925 w 6884506"/>
              <a:gd name="connsiteY185" fmla="*/ 1926499 h 6885209"/>
              <a:gd name="connsiteX186" fmla="*/ 2287925 w 6884506"/>
              <a:gd name="connsiteY186" fmla="*/ 1941364 h 6885209"/>
              <a:gd name="connsiteX187" fmla="*/ 2211199 w 6884506"/>
              <a:gd name="connsiteY187" fmla="*/ 1947156 h 6885209"/>
              <a:gd name="connsiteX188" fmla="*/ 2160486 w 6884506"/>
              <a:gd name="connsiteY188" fmla="*/ 1967376 h 6885209"/>
              <a:gd name="connsiteX189" fmla="*/ 2142562 w 6884506"/>
              <a:gd name="connsiteY189" fmla="*/ 2010876 h 6885209"/>
              <a:gd name="connsiteX190" fmla="*/ 2151633 w 6884506"/>
              <a:gd name="connsiteY190" fmla="*/ 2044648 h 6885209"/>
              <a:gd name="connsiteX191" fmla="*/ 2175897 w 6884506"/>
              <a:gd name="connsiteY191" fmla="*/ 2065305 h 6885209"/>
              <a:gd name="connsiteX192" fmla="*/ 2209450 w 6884506"/>
              <a:gd name="connsiteY192" fmla="*/ 2072300 h 6885209"/>
              <a:gd name="connsiteX193" fmla="*/ 2254590 w 6884506"/>
              <a:gd name="connsiteY193" fmla="*/ 2062354 h 6885209"/>
              <a:gd name="connsiteX194" fmla="*/ 2288581 w 6884506"/>
              <a:gd name="connsiteY194" fmla="*/ 2036014 h 6885209"/>
              <a:gd name="connsiteX195" fmla="*/ 2290111 w 6884506"/>
              <a:gd name="connsiteY195" fmla="*/ 2068365 h 6885209"/>
              <a:gd name="connsiteX196" fmla="*/ 2324211 w 6884506"/>
              <a:gd name="connsiteY196" fmla="*/ 2068365 h 6885209"/>
              <a:gd name="connsiteX197" fmla="*/ 2324211 w 6884506"/>
              <a:gd name="connsiteY197" fmla="*/ 1926062 h 6885209"/>
              <a:gd name="connsiteX198" fmla="*/ 2317216 w 6884506"/>
              <a:gd name="connsiteY198" fmla="*/ 1888574 h 6885209"/>
              <a:gd name="connsiteX199" fmla="*/ 2298308 w 6884506"/>
              <a:gd name="connsiteY199" fmla="*/ 1865950 h 6885209"/>
              <a:gd name="connsiteX200" fmla="*/ 2271421 w 6884506"/>
              <a:gd name="connsiteY200" fmla="*/ 1854801 h 6885209"/>
              <a:gd name="connsiteX201" fmla="*/ 2240053 w 6884506"/>
              <a:gd name="connsiteY201" fmla="*/ 1851741 h 6885209"/>
              <a:gd name="connsiteX202" fmla="*/ 1669646 w 6884506"/>
              <a:gd name="connsiteY202" fmla="*/ 1851741 h 6885209"/>
              <a:gd name="connsiteX203" fmla="*/ 1617950 w 6884506"/>
              <a:gd name="connsiteY203" fmla="*/ 1864092 h 6885209"/>
              <a:gd name="connsiteX204" fmla="*/ 1583412 w 6884506"/>
              <a:gd name="connsiteY204" fmla="*/ 1901034 h 6885209"/>
              <a:gd name="connsiteX205" fmla="*/ 1571062 w 6884506"/>
              <a:gd name="connsiteY205" fmla="*/ 1962348 h 6885209"/>
              <a:gd name="connsiteX206" fmla="*/ 1583631 w 6884506"/>
              <a:gd name="connsiteY206" fmla="*/ 2023445 h 6885209"/>
              <a:gd name="connsiteX207" fmla="*/ 1618496 w 6884506"/>
              <a:gd name="connsiteY207" fmla="*/ 2059949 h 6885209"/>
              <a:gd name="connsiteX208" fmla="*/ 1669646 w 6884506"/>
              <a:gd name="connsiteY208" fmla="*/ 2072081 h 6885209"/>
              <a:gd name="connsiteX209" fmla="*/ 1715004 w 6884506"/>
              <a:gd name="connsiteY209" fmla="*/ 2063556 h 6885209"/>
              <a:gd name="connsiteX210" fmla="*/ 1747137 w 6884506"/>
              <a:gd name="connsiteY210" fmla="*/ 2037872 h 6885209"/>
              <a:gd name="connsiteX211" fmla="*/ 1759706 w 6884506"/>
              <a:gd name="connsiteY211" fmla="*/ 1994918 h 6885209"/>
              <a:gd name="connsiteX212" fmla="*/ 1723639 w 6884506"/>
              <a:gd name="connsiteY212" fmla="*/ 1994918 h 6885209"/>
              <a:gd name="connsiteX213" fmla="*/ 1708337 w 6884506"/>
              <a:gd name="connsiteY213" fmla="*/ 2030440 h 6885209"/>
              <a:gd name="connsiteX214" fmla="*/ 1670302 w 6884506"/>
              <a:gd name="connsiteY214" fmla="*/ 2042571 h 6885209"/>
              <a:gd name="connsiteX215" fmla="*/ 1635983 w 6884506"/>
              <a:gd name="connsiteY215" fmla="*/ 2033063 h 6885209"/>
              <a:gd name="connsiteX216" fmla="*/ 1615436 w 6884506"/>
              <a:gd name="connsiteY216" fmla="*/ 2005739 h 6885209"/>
              <a:gd name="connsiteX217" fmla="*/ 1608660 w 6884506"/>
              <a:gd name="connsiteY217" fmla="*/ 1962348 h 6885209"/>
              <a:gd name="connsiteX218" fmla="*/ 1623961 w 6884506"/>
              <a:gd name="connsiteY218" fmla="*/ 1902564 h 6885209"/>
              <a:gd name="connsiteX219" fmla="*/ 1670302 w 6884506"/>
              <a:gd name="connsiteY219" fmla="*/ 1881251 h 6885209"/>
              <a:gd name="connsiteX220" fmla="*/ 1707244 w 6884506"/>
              <a:gd name="connsiteY220" fmla="*/ 1893055 h 6885209"/>
              <a:gd name="connsiteX221" fmla="*/ 1722108 w 6884506"/>
              <a:gd name="connsiteY221" fmla="*/ 1925406 h 6885209"/>
              <a:gd name="connsiteX222" fmla="*/ 1758176 w 6884506"/>
              <a:gd name="connsiteY222" fmla="*/ 1925406 h 6885209"/>
              <a:gd name="connsiteX223" fmla="*/ 1745716 w 6884506"/>
              <a:gd name="connsiteY223" fmla="*/ 1884202 h 6885209"/>
              <a:gd name="connsiteX224" fmla="*/ 1714130 w 6884506"/>
              <a:gd name="connsiteY224" fmla="*/ 1859829 h 6885209"/>
              <a:gd name="connsiteX225" fmla="*/ 1669646 w 6884506"/>
              <a:gd name="connsiteY225" fmla="*/ 1851741 h 6885209"/>
              <a:gd name="connsiteX226" fmla="*/ 1070227 w 6884506"/>
              <a:gd name="connsiteY226" fmla="*/ 1851304 h 6885209"/>
              <a:gd name="connsiteX227" fmla="*/ 1016672 w 6884506"/>
              <a:gd name="connsiteY227" fmla="*/ 1864638 h 6885209"/>
              <a:gd name="connsiteX228" fmla="*/ 982681 w 6884506"/>
              <a:gd name="connsiteY228" fmla="*/ 1902782 h 6885209"/>
              <a:gd name="connsiteX229" fmla="*/ 970987 w 6884506"/>
              <a:gd name="connsiteY229" fmla="*/ 1962348 h 6885209"/>
              <a:gd name="connsiteX230" fmla="*/ 982681 w 6884506"/>
              <a:gd name="connsiteY230" fmla="*/ 2020822 h 6885209"/>
              <a:gd name="connsiteX231" fmla="*/ 1016672 w 6884506"/>
              <a:gd name="connsiteY231" fmla="*/ 2058638 h 6885209"/>
              <a:gd name="connsiteX232" fmla="*/ 1070227 w 6884506"/>
              <a:gd name="connsiteY232" fmla="*/ 2071863 h 6885209"/>
              <a:gd name="connsiteX233" fmla="*/ 1124766 w 6884506"/>
              <a:gd name="connsiteY233" fmla="*/ 2058638 h 6885209"/>
              <a:gd name="connsiteX234" fmla="*/ 1159522 w 6884506"/>
              <a:gd name="connsiteY234" fmla="*/ 2020822 h 6885209"/>
              <a:gd name="connsiteX235" fmla="*/ 1171654 w 6884506"/>
              <a:gd name="connsiteY235" fmla="*/ 1962348 h 6885209"/>
              <a:gd name="connsiteX236" fmla="*/ 1159522 w 6884506"/>
              <a:gd name="connsiteY236" fmla="*/ 1902782 h 6885209"/>
              <a:gd name="connsiteX237" fmla="*/ 1124766 w 6884506"/>
              <a:gd name="connsiteY237" fmla="*/ 1864638 h 6885209"/>
              <a:gd name="connsiteX238" fmla="*/ 1070227 w 6884506"/>
              <a:gd name="connsiteY238" fmla="*/ 1851304 h 6885209"/>
              <a:gd name="connsiteX239" fmla="*/ 2861458 w 6884506"/>
              <a:gd name="connsiteY239" fmla="*/ 1813269 h 6885209"/>
              <a:gd name="connsiteX240" fmla="*/ 2911296 w 6884506"/>
              <a:gd name="connsiteY240" fmla="*/ 1952949 h 6885209"/>
              <a:gd name="connsiteX241" fmla="*/ 2811181 w 6884506"/>
              <a:gd name="connsiteY241" fmla="*/ 1952949 h 6885209"/>
              <a:gd name="connsiteX242" fmla="*/ 2861458 w 6884506"/>
              <a:gd name="connsiteY242" fmla="*/ 1813269 h 6885209"/>
              <a:gd name="connsiteX243" fmla="*/ 3809841 w 6884506"/>
              <a:gd name="connsiteY243" fmla="*/ 1806711 h 6885209"/>
              <a:gd name="connsiteX244" fmla="*/ 3809841 w 6884506"/>
              <a:gd name="connsiteY244" fmla="*/ 1855457 h 6885209"/>
              <a:gd name="connsiteX245" fmla="*/ 3774211 w 6884506"/>
              <a:gd name="connsiteY245" fmla="*/ 1855457 h 6885209"/>
              <a:gd name="connsiteX246" fmla="*/ 3774211 w 6884506"/>
              <a:gd name="connsiteY246" fmla="*/ 1884967 h 6885209"/>
              <a:gd name="connsiteX247" fmla="*/ 3809841 w 6884506"/>
              <a:gd name="connsiteY247" fmla="*/ 1884967 h 6885209"/>
              <a:gd name="connsiteX248" fmla="*/ 3809841 w 6884506"/>
              <a:gd name="connsiteY248" fmla="*/ 1999509 h 6885209"/>
              <a:gd name="connsiteX249" fmla="*/ 3814978 w 6884506"/>
              <a:gd name="connsiteY249" fmla="*/ 2036560 h 6885209"/>
              <a:gd name="connsiteX250" fmla="*/ 3833886 w 6884506"/>
              <a:gd name="connsiteY250" fmla="*/ 2060168 h 6885209"/>
              <a:gd name="connsiteX251" fmla="*/ 3873452 w 6884506"/>
              <a:gd name="connsiteY251" fmla="*/ 2068365 h 6885209"/>
              <a:gd name="connsiteX252" fmla="*/ 3899027 w 6884506"/>
              <a:gd name="connsiteY252" fmla="*/ 2068365 h 6885209"/>
              <a:gd name="connsiteX253" fmla="*/ 3899027 w 6884506"/>
              <a:gd name="connsiteY253" fmla="*/ 2038855 h 6885209"/>
              <a:gd name="connsiteX254" fmla="*/ 3875856 w 6884506"/>
              <a:gd name="connsiteY254" fmla="*/ 2038855 h 6885209"/>
              <a:gd name="connsiteX255" fmla="*/ 3851265 w 6884506"/>
              <a:gd name="connsiteY255" fmla="*/ 2028254 h 6885209"/>
              <a:gd name="connsiteX256" fmla="*/ 3846128 w 6884506"/>
              <a:gd name="connsiteY256" fmla="*/ 1997760 h 6885209"/>
              <a:gd name="connsiteX257" fmla="*/ 3846128 w 6884506"/>
              <a:gd name="connsiteY257" fmla="*/ 1884967 h 6885209"/>
              <a:gd name="connsiteX258" fmla="*/ 3898590 w 6884506"/>
              <a:gd name="connsiteY258" fmla="*/ 1884967 h 6885209"/>
              <a:gd name="connsiteX259" fmla="*/ 3898590 w 6884506"/>
              <a:gd name="connsiteY259" fmla="*/ 1855457 h 6885209"/>
              <a:gd name="connsiteX260" fmla="*/ 3846128 w 6884506"/>
              <a:gd name="connsiteY260" fmla="*/ 1855457 h 6885209"/>
              <a:gd name="connsiteX261" fmla="*/ 3846128 w 6884506"/>
              <a:gd name="connsiteY261" fmla="*/ 1806711 h 6885209"/>
              <a:gd name="connsiteX262" fmla="*/ 3809841 w 6884506"/>
              <a:gd name="connsiteY262" fmla="*/ 1806711 h 6885209"/>
              <a:gd name="connsiteX263" fmla="*/ 1959085 w 6884506"/>
              <a:gd name="connsiteY263" fmla="*/ 1806493 h 6885209"/>
              <a:gd name="connsiteX264" fmla="*/ 2022913 w 6884506"/>
              <a:gd name="connsiteY264" fmla="*/ 1806493 h 6885209"/>
              <a:gd name="connsiteX265" fmla="*/ 2065976 w 6884506"/>
              <a:gd name="connsiteY265" fmla="*/ 1820701 h 6885209"/>
              <a:gd name="connsiteX266" fmla="*/ 2082589 w 6884506"/>
              <a:gd name="connsiteY266" fmla="*/ 1864638 h 6885209"/>
              <a:gd name="connsiteX267" fmla="*/ 2066085 w 6884506"/>
              <a:gd name="connsiteY267" fmla="*/ 1906061 h 6885209"/>
              <a:gd name="connsiteX268" fmla="*/ 2022913 w 6884506"/>
              <a:gd name="connsiteY268" fmla="*/ 1919723 h 6885209"/>
              <a:gd name="connsiteX269" fmla="*/ 1959085 w 6884506"/>
              <a:gd name="connsiteY269" fmla="*/ 1919723 h 6885209"/>
              <a:gd name="connsiteX270" fmla="*/ 1959085 w 6884506"/>
              <a:gd name="connsiteY270" fmla="*/ 1806493 h 6885209"/>
              <a:gd name="connsiteX271" fmla="*/ 4026956 w 6884506"/>
              <a:gd name="connsiteY271" fmla="*/ 1780532 h 6885209"/>
              <a:gd name="connsiteX272" fmla="*/ 4047197 w 6884506"/>
              <a:gd name="connsiteY272" fmla="*/ 1780532 h 6885209"/>
              <a:gd name="connsiteX273" fmla="*/ 4063196 w 6884506"/>
              <a:gd name="connsiteY273" fmla="*/ 1782466 h 6885209"/>
              <a:gd name="connsiteX274" fmla="*/ 4071604 w 6884506"/>
              <a:gd name="connsiteY274" fmla="*/ 1788717 h 6885209"/>
              <a:gd name="connsiteX275" fmla="*/ 4074134 w 6884506"/>
              <a:gd name="connsiteY275" fmla="*/ 1800475 h 6885209"/>
              <a:gd name="connsiteX276" fmla="*/ 4070786 w 6884506"/>
              <a:gd name="connsiteY276" fmla="*/ 1810223 h 6885209"/>
              <a:gd name="connsiteX277" fmla="*/ 4062005 w 6884506"/>
              <a:gd name="connsiteY277" fmla="*/ 1816251 h 6885209"/>
              <a:gd name="connsiteX278" fmla="*/ 4050322 w 6884506"/>
              <a:gd name="connsiteY278" fmla="*/ 1818483 h 6885209"/>
              <a:gd name="connsiteX279" fmla="*/ 4026956 w 6884506"/>
              <a:gd name="connsiteY279" fmla="*/ 1818483 h 6885209"/>
              <a:gd name="connsiteX280" fmla="*/ 4026956 w 6884506"/>
              <a:gd name="connsiteY280" fmla="*/ 1780532 h 6885209"/>
              <a:gd name="connsiteX281" fmla="*/ 2840910 w 6884506"/>
              <a:gd name="connsiteY281" fmla="*/ 1774141 h 6885209"/>
              <a:gd name="connsiteX282" fmla="*/ 2730740 w 6884506"/>
              <a:gd name="connsiteY282" fmla="*/ 2068365 h 6885209"/>
              <a:gd name="connsiteX283" fmla="*/ 2771179 w 6884506"/>
              <a:gd name="connsiteY283" fmla="*/ 2068365 h 6885209"/>
              <a:gd name="connsiteX284" fmla="*/ 2800471 w 6884506"/>
              <a:gd name="connsiteY284" fmla="*/ 1985956 h 6885209"/>
              <a:gd name="connsiteX285" fmla="*/ 2922445 w 6884506"/>
              <a:gd name="connsiteY285" fmla="*/ 1985956 h 6885209"/>
              <a:gd name="connsiteX286" fmla="*/ 2950424 w 6884506"/>
              <a:gd name="connsiteY286" fmla="*/ 2068365 h 6885209"/>
              <a:gd name="connsiteX287" fmla="*/ 2991082 w 6884506"/>
              <a:gd name="connsiteY287" fmla="*/ 2068365 h 6885209"/>
              <a:gd name="connsiteX288" fmla="*/ 2882442 w 6884506"/>
              <a:gd name="connsiteY288" fmla="*/ 1774141 h 6885209"/>
              <a:gd name="connsiteX289" fmla="*/ 2840910 w 6884506"/>
              <a:gd name="connsiteY289" fmla="*/ 1774141 h 6885209"/>
              <a:gd name="connsiteX290" fmla="*/ 2545109 w 6884506"/>
              <a:gd name="connsiteY290" fmla="*/ 1774141 h 6885209"/>
              <a:gd name="connsiteX291" fmla="*/ 2545109 w 6884506"/>
              <a:gd name="connsiteY291" fmla="*/ 2068365 h 6885209"/>
              <a:gd name="connsiteX292" fmla="*/ 2581614 w 6884506"/>
              <a:gd name="connsiteY292" fmla="*/ 2068365 h 6885209"/>
              <a:gd name="connsiteX293" fmla="*/ 2581614 w 6884506"/>
              <a:gd name="connsiteY293" fmla="*/ 1957758 h 6885209"/>
              <a:gd name="connsiteX294" fmla="*/ 2684133 w 6884506"/>
              <a:gd name="connsiteY294" fmla="*/ 2068365 h 6885209"/>
              <a:gd name="connsiteX295" fmla="*/ 2729600 w 6884506"/>
              <a:gd name="connsiteY295" fmla="*/ 2068365 h 6885209"/>
              <a:gd name="connsiteX296" fmla="*/ 2624677 w 6884506"/>
              <a:gd name="connsiteY296" fmla="*/ 1955135 h 6885209"/>
              <a:gd name="connsiteX297" fmla="*/ 2720857 w 6884506"/>
              <a:gd name="connsiteY297" fmla="*/ 1855457 h 6885209"/>
              <a:gd name="connsiteX298" fmla="*/ 2677794 w 6884506"/>
              <a:gd name="connsiteY298" fmla="*/ 1855457 h 6885209"/>
              <a:gd name="connsiteX299" fmla="*/ 2581614 w 6884506"/>
              <a:gd name="connsiteY299" fmla="*/ 1955791 h 6885209"/>
              <a:gd name="connsiteX300" fmla="*/ 2581614 w 6884506"/>
              <a:gd name="connsiteY300" fmla="*/ 1774141 h 6885209"/>
              <a:gd name="connsiteX301" fmla="*/ 2545109 w 6884506"/>
              <a:gd name="connsiteY301" fmla="*/ 1774141 h 6885209"/>
              <a:gd name="connsiteX302" fmla="*/ 1919738 w 6884506"/>
              <a:gd name="connsiteY302" fmla="*/ 1774141 h 6885209"/>
              <a:gd name="connsiteX303" fmla="*/ 1919738 w 6884506"/>
              <a:gd name="connsiteY303" fmla="*/ 2068365 h 6885209"/>
              <a:gd name="connsiteX304" fmla="*/ 1959085 w 6884506"/>
              <a:gd name="connsiteY304" fmla="*/ 2068365 h 6885209"/>
              <a:gd name="connsiteX305" fmla="*/ 1959085 w 6884506"/>
              <a:gd name="connsiteY305" fmla="*/ 1952293 h 6885209"/>
              <a:gd name="connsiteX306" fmla="*/ 2025974 w 6884506"/>
              <a:gd name="connsiteY306" fmla="*/ 1952293 h 6885209"/>
              <a:gd name="connsiteX307" fmla="*/ 2075157 w 6884506"/>
              <a:gd name="connsiteY307" fmla="*/ 1942238 h 6885209"/>
              <a:gd name="connsiteX308" fmla="*/ 2109694 w 6884506"/>
              <a:gd name="connsiteY308" fmla="*/ 1912728 h 6885209"/>
              <a:gd name="connsiteX309" fmla="*/ 2122372 w 6884506"/>
              <a:gd name="connsiteY309" fmla="*/ 1864638 h 6885209"/>
              <a:gd name="connsiteX310" fmla="*/ 2109694 w 6884506"/>
              <a:gd name="connsiteY310" fmla="*/ 1815127 h 6885209"/>
              <a:gd name="connsiteX311" fmla="*/ 2075157 w 6884506"/>
              <a:gd name="connsiteY311" fmla="*/ 1784524 h 6885209"/>
              <a:gd name="connsiteX312" fmla="*/ 2025974 w 6884506"/>
              <a:gd name="connsiteY312" fmla="*/ 1774141 h 6885209"/>
              <a:gd name="connsiteX313" fmla="*/ 1919738 w 6884506"/>
              <a:gd name="connsiteY313" fmla="*/ 1774141 h 6885209"/>
              <a:gd name="connsiteX314" fmla="*/ 3496702 w 6884506"/>
              <a:gd name="connsiteY314" fmla="*/ 1773048 h 6885209"/>
              <a:gd name="connsiteX315" fmla="*/ 3480199 w 6884506"/>
              <a:gd name="connsiteY315" fmla="*/ 1779060 h 6885209"/>
              <a:gd name="connsiteX316" fmla="*/ 3473969 w 6884506"/>
              <a:gd name="connsiteY316" fmla="*/ 1794252 h 6885209"/>
              <a:gd name="connsiteX317" fmla="*/ 3480199 w 6884506"/>
              <a:gd name="connsiteY317" fmla="*/ 1809444 h 6885209"/>
              <a:gd name="connsiteX318" fmla="*/ 3496702 w 6884506"/>
              <a:gd name="connsiteY318" fmla="*/ 1815455 h 6885209"/>
              <a:gd name="connsiteX319" fmla="*/ 3513315 w 6884506"/>
              <a:gd name="connsiteY319" fmla="*/ 1809444 h 6885209"/>
              <a:gd name="connsiteX320" fmla="*/ 3519654 w 6884506"/>
              <a:gd name="connsiteY320" fmla="*/ 1794252 h 6885209"/>
              <a:gd name="connsiteX321" fmla="*/ 3513315 w 6884506"/>
              <a:gd name="connsiteY321" fmla="*/ 1779060 h 6885209"/>
              <a:gd name="connsiteX322" fmla="*/ 3496702 w 6884506"/>
              <a:gd name="connsiteY322" fmla="*/ 1773048 h 6885209"/>
              <a:gd name="connsiteX323" fmla="*/ 1496452 w 6884506"/>
              <a:gd name="connsiteY323" fmla="*/ 1773048 h 6885209"/>
              <a:gd name="connsiteX324" fmla="*/ 1479949 w 6884506"/>
              <a:gd name="connsiteY324" fmla="*/ 1779060 h 6885209"/>
              <a:gd name="connsiteX325" fmla="*/ 1473719 w 6884506"/>
              <a:gd name="connsiteY325" fmla="*/ 1794252 h 6885209"/>
              <a:gd name="connsiteX326" fmla="*/ 1479949 w 6884506"/>
              <a:gd name="connsiteY326" fmla="*/ 1809444 h 6885209"/>
              <a:gd name="connsiteX327" fmla="*/ 1496452 w 6884506"/>
              <a:gd name="connsiteY327" fmla="*/ 1815455 h 6885209"/>
              <a:gd name="connsiteX328" fmla="*/ 1513065 w 6884506"/>
              <a:gd name="connsiteY328" fmla="*/ 1809444 h 6885209"/>
              <a:gd name="connsiteX329" fmla="*/ 1519405 w 6884506"/>
              <a:gd name="connsiteY329" fmla="*/ 1794252 h 6885209"/>
              <a:gd name="connsiteX330" fmla="*/ 1513065 w 6884506"/>
              <a:gd name="connsiteY330" fmla="*/ 1779060 h 6885209"/>
              <a:gd name="connsiteX331" fmla="*/ 1496452 w 6884506"/>
              <a:gd name="connsiteY331" fmla="*/ 1773048 h 6885209"/>
              <a:gd name="connsiteX332" fmla="*/ 813927 w 6884506"/>
              <a:gd name="connsiteY332" fmla="*/ 1770207 h 6885209"/>
              <a:gd name="connsiteX333" fmla="*/ 761465 w 6884506"/>
              <a:gd name="connsiteY333" fmla="*/ 1779169 h 6885209"/>
              <a:gd name="connsiteX334" fmla="*/ 727583 w 6884506"/>
              <a:gd name="connsiteY334" fmla="*/ 1805291 h 6885209"/>
              <a:gd name="connsiteX335" fmla="*/ 715779 w 6884506"/>
              <a:gd name="connsiteY335" fmla="*/ 1847588 h 6885209"/>
              <a:gd name="connsiteX336" fmla="*/ 726162 w 6884506"/>
              <a:gd name="connsiteY336" fmla="*/ 1886934 h 6885209"/>
              <a:gd name="connsiteX337" fmla="*/ 757967 w 6884506"/>
              <a:gd name="connsiteY337" fmla="*/ 1912837 h 6885209"/>
              <a:gd name="connsiteX338" fmla="*/ 812615 w 6884506"/>
              <a:gd name="connsiteY338" fmla="*/ 1931964 h 6885209"/>
              <a:gd name="connsiteX339" fmla="*/ 857536 w 6884506"/>
              <a:gd name="connsiteY339" fmla="*/ 1946501 h 6885209"/>
              <a:gd name="connsiteX340" fmla="*/ 881471 w 6884506"/>
              <a:gd name="connsiteY340" fmla="*/ 1963660 h 6885209"/>
              <a:gd name="connsiteX341" fmla="*/ 888685 w 6884506"/>
              <a:gd name="connsiteY341" fmla="*/ 1988798 h 6885209"/>
              <a:gd name="connsiteX342" fmla="*/ 879504 w 6884506"/>
              <a:gd name="connsiteY342" fmla="*/ 2017761 h 6885209"/>
              <a:gd name="connsiteX343" fmla="*/ 854912 w 6884506"/>
              <a:gd name="connsiteY343" fmla="*/ 2034593 h 6885209"/>
              <a:gd name="connsiteX344" fmla="*/ 820922 w 6884506"/>
              <a:gd name="connsiteY344" fmla="*/ 2040167 h 6885209"/>
              <a:gd name="connsiteX345" fmla="*/ 783980 w 6884506"/>
              <a:gd name="connsiteY345" fmla="*/ 2034702 h 6885209"/>
              <a:gd name="connsiteX346" fmla="*/ 756984 w 6884506"/>
              <a:gd name="connsiteY346" fmla="*/ 2015903 h 6885209"/>
              <a:gd name="connsiteX347" fmla="*/ 746819 w 6884506"/>
              <a:gd name="connsiteY347" fmla="*/ 1979180 h 6885209"/>
              <a:gd name="connsiteX348" fmla="*/ 707254 w 6884506"/>
              <a:gd name="connsiteY348" fmla="*/ 1979180 h 6885209"/>
              <a:gd name="connsiteX349" fmla="*/ 722228 w 6884506"/>
              <a:gd name="connsiteY349" fmla="*/ 2032516 h 6885209"/>
              <a:gd name="connsiteX350" fmla="*/ 762558 w 6884506"/>
              <a:gd name="connsiteY350" fmla="*/ 2062682 h 6885209"/>
              <a:gd name="connsiteX351" fmla="*/ 819391 w 6884506"/>
              <a:gd name="connsiteY351" fmla="*/ 2072300 h 6885209"/>
              <a:gd name="connsiteX352" fmla="*/ 874695 w 6884506"/>
              <a:gd name="connsiteY352" fmla="*/ 2062900 h 6885209"/>
              <a:gd name="connsiteX353" fmla="*/ 913386 w 6884506"/>
              <a:gd name="connsiteY353" fmla="*/ 2034811 h 6885209"/>
              <a:gd name="connsiteX354" fmla="*/ 927594 w 6884506"/>
              <a:gd name="connsiteY354" fmla="*/ 1987705 h 6885209"/>
              <a:gd name="connsiteX355" fmla="*/ 917539 w 6884506"/>
              <a:gd name="connsiteY355" fmla="*/ 1944642 h 6885209"/>
              <a:gd name="connsiteX356" fmla="*/ 886171 w 6884506"/>
              <a:gd name="connsiteY356" fmla="*/ 1917756 h 6885209"/>
              <a:gd name="connsiteX357" fmla="*/ 830758 w 6884506"/>
              <a:gd name="connsiteY357" fmla="*/ 1898083 h 6885209"/>
              <a:gd name="connsiteX358" fmla="*/ 784745 w 6884506"/>
              <a:gd name="connsiteY358" fmla="*/ 1883437 h 6885209"/>
              <a:gd name="connsiteX359" fmla="*/ 761465 w 6884506"/>
              <a:gd name="connsiteY359" fmla="*/ 1867808 h 6885209"/>
              <a:gd name="connsiteX360" fmla="*/ 754688 w 6884506"/>
              <a:gd name="connsiteY360" fmla="*/ 1846276 h 6885209"/>
              <a:gd name="connsiteX361" fmla="*/ 770318 w 6884506"/>
              <a:gd name="connsiteY361" fmla="*/ 1813378 h 6885209"/>
              <a:gd name="connsiteX362" fmla="*/ 814145 w 6884506"/>
              <a:gd name="connsiteY362" fmla="*/ 1802121 h 6885209"/>
              <a:gd name="connsiteX363" fmla="*/ 860049 w 6884506"/>
              <a:gd name="connsiteY363" fmla="*/ 1814909 h 6885209"/>
              <a:gd name="connsiteX364" fmla="*/ 878411 w 6884506"/>
              <a:gd name="connsiteY364" fmla="*/ 1852616 h 6885209"/>
              <a:gd name="connsiteX365" fmla="*/ 917758 w 6884506"/>
              <a:gd name="connsiteY365" fmla="*/ 1852616 h 6885209"/>
              <a:gd name="connsiteX366" fmla="*/ 903658 w 6884506"/>
              <a:gd name="connsiteY366" fmla="*/ 1806930 h 6885209"/>
              <a:gd name="connsiteX367" fmla="*/ 865951 w 6884506"/>
              <a:gd name="connsiteY367" fmla="*/ 1779387 h 6885209"/>
              <a:gd name="connsiteX368" fmla="*/ 813927 w 6884506"/>
              <a:gd name="connsiteY368" fmla="*/ 1770207 h 6885209"/>
              <a:gd name="connsiteX369" fmla="*/ 4005971 w 6884506"/>
              <a:gd name="connsiteY369" fmla="*/ 1761631 h 6885209"/>
              <a:gd name="connsiteX370" fmla="*/ 4005971 w 6884506"/>
              <a:gd name="connsiteY370" fmla="*/ 1887837 h 6885209"/>
              <a:gd name="connsiteX371" fmla="*/ 4026956 w 6884506"/>
              <a:gd name="connsiteY371" fmla="*/ 1887837 h 6885209"/>
              <a:gd name="connsiteX372" fmla="*/ 4026956 w 6884506"/>
              <a:gd name="connsiteY372" fmla="*/ 1837533 h 6885209"/>
              <a:gd name="connsiteX373" fmla="*/ 4051364 w 6884506"/>
              <a:gd name="connsiteY373" fmla="*/ 1837533 h 6885209"/>
              <a:gd name="connsiteX374" fmla="*/ 4068256 w 6884506"/>
              <a:gd name="connsiteY374" fmla="*/ 1842668 h 6885209"/>
              <a:gd name="connsiteX375" fmla="*/ 4073241 w 6884506"/>
              <a:gd name="connsiteY375" fmla="*/ 1858666 h 6885209"/>
              <a:gd name="connsiteX376" fmla="*/ 4073241 w 6884506"/>
              <a:gd name="connsiteY376" fmla="*/ 1866406 h 6885209"/>
              <a:gd name="connsiteX377" fmla="*/ 4073465 w 6884506"/>
              <a:gd name="connsiteY377" fmla="*/ 1876824 h 6885209"/>
              <a:gd name="connsiteX378" fmla="*/ 4075176 w 6884506"/>
              <a:gd name="connsiteY378" fmla="*/ 1887837 h 6885209"/>
              <a:gd name="connsiteX379" fmla="*/ 4096756 w 6884506"/>
              <a:gd name="connsiteY379" fmla="*/ 1887837 h 6885209"/>
              <a:gd name="connsiteX380" fmla="*/ 4096756 w 6884506"/>
              <a:gd name="connsiteY380" fmla="*/ 1885456 h 6885209"/>
              <a:gd name="connsiteX381" fmla="*/ 4094822 w 6884506"/>
              <a:gd name="connsiteY381" fmla="*/ 1877047 h 6885209"/>
              <a:gd name="connsiteX382" fmla="*/ 4094226 w 6884506"/>
              <a:gd name="connsiteY382" fmla="*/ 1866554 h 6885209"/>
              <a:gd name="connsiteX383" fmla="*/ 4094226 w 6884506"/>
              <a:gd name="connsiteY383" fmla="*/ 1858518 h 6885209"/>
              <a:gd name="connsiteX384" fmla="*/ 4085817 w 6884506"/>
              <a:gd name="connsiteY384" fmla="*/ 1833887 h 6885209"/>
              <a:gd name="connsiteX385" fmla="*/ 4080697 w 6884506"/>
              <a:gd name="connsiteY385" fmla="*/ 1829622 h 6885209"/>
              <a:gd name="connsiteX386" fmla="*/ 4075239 w 6884506"/>
              <a:gd name="connsiteY386" fmla="*/ 1827231 h 6885209"/>
              <a:gd name="connsiteX387" fmla="*/ 4080385 w 6884506"/>
              <a:gd name="connsiteY387" fmla="*/ 1825031 h 6885209"/>
              <a:gd name="connsiteX388" fmla="*/ 4091250 w 6884506"/>
              <a:gd name="connsiteY388" fmla="*/ 1814018 h 6885209"/>
              <a:gd name="connsiteX389" fmla="*/ 4094970 w 6884506"/>
              <a:gd name="connsiteY389" fmla="*/ 1799582 h 6885209"/>
              <a:gd name="connsiteX390" fmla="*/ 4089166 w 6884506"/>
              <a:gd name="connsiteY390" fmla="*/ 1778374 h 6885209"/>
              <a:gd name="connsiteX391" fmla="*/ 4072646 w 6884506"/>
              <a:gd name="connsiteY391" fmla="*/ 1765798 h 6885209"/>
              <a:gd name="connsiteX392" fmla="*/ 4047197 w 6884506"/>
              <a:gd name="connsiteY392" fmla="*/ 1761631 h 6885209"/>
              <a:gd name="connsiteX393" fmla="*/ 4005971 w 6884506"/>
              <a:gd name="connsiteY393" fmla="*/ 1761631 h 6885209"/>
              <a:gd name="connsiteX394" fmla="*/ 4048982 w 6884506"/>
              <a:gd name="connsiteY394" fmla="*/ 1733056 h 6885209"/>
              <a:gd name="connsiteX395" fmla="*/ 4083287 w 6884506"/>
              <a:gd name="connsiteY395" fmla="*/ 1740125 h 6885209"/>
              <a:gd name="connsiteX396" fmla="*/ 4111416 w 6884506"/>
              <a:gd name="connsiteY396" fmla="*/ 1759919 h 6885209"/>
              <a:gd name="connsiteX397" fmla="*/ 4130391 w 6884506"/>
              <a:gd name="connsiteY397" fmla="*/ 1789610 h 6885209"/>
              <a:gd name="connsiteX398" fmla="*/ 4137238 w 6884506"/>
              <a:gd name="connsiteY398" fmla="*/ 1826520 h 6885209"/>
              <a:gd name="connsiteX399" fmla="*/ 4130391 w 6884506"/>
              <a:gd name="connsiteY399" fmla="*/ 1863429 h 6885209"/>
              <a:gd name="connsiteX400" fmla="*/ 4111416 w 6884506"/>
              <a:gd name="connsiteY400" fmla="*/ 1893344 h 6885209"/>
              <a:gd name="connsiteX401" fmla="*/ 4083287 w 6884506"/>
              <a:gd name="connsiteY401" fmla="*/ 1913286 h 6885209"/>
              <a:gd name="connsiteX402" fmla="*/ 4048982 w 6884506"/>
              <a:gd name="connsiteY402" fmla="*/ 1920430 h 6885209"/>
              <a:gd name="connsiteX403" fmla="*/ 4014603 w 6884506"/>
              <a:gd name="connsiteY403" fmla="*/ 1913286 h 6885209"/>
              <a:gd name="connsiteX404" fmla="*/ 3986326 w 6884506"/>
              <a:gd name="connsiteY404" fmla="*/ 1893344 h 6885209"/>
              <a:gd name="connsiteX405" fmla="*/ 3967276 w 6884506"/>
              <a:gd name="connsiteY405" fmla="*/ 1863429 h 6885209"/>
              <a:gd name="connsiteX406" fmla="*/ 3960430 w 6884506"/>
              <a:gd name="connsiteY406" fmla="*/ 1826520 h 6885209"/>
              <a:gd name="connsiteX407" fmla="*/ 3967276 w 6884506"/>
              <a:gd name="connsiteY407" fmla="*/ 1789610 h 6885209"/>
              <a:gd name="connsiteX408" fmla="*/ 3986326 w 6884506"/>
              <a:gd name="connsiteY408" fmla="*/ 1759919 h 6885209"/>
              <a:gd name="connsiteX409" fmla="*/ 4014603 w 6884506"/>
              <a:gd name="connsiteY409" fmla="*/ 1740125 h 6885209"/>
              <a:gd name="connsiteX410" fmla="*/ 4048982 w 6884506"/>
              <a:gd name="connsiteY410" fmla="*/ 1733056 h 6885209"/>
              <a:gd name="connsiteX411" fmla="*/ 4048982 w 6884506"/>
              <a:gd name="connsiteY411" fmla="*/ 1715345 h 6885209"/>
              <a:gd name="connsiteX412" fmla="*/ 4007980 w 6884506"/>
              <a:gd name="connsiteY412" fmla="*/ 1723754 h 6885209"/>
              <a:gd name="connsiteX413" fmla="*/ 3974271 w 6884506"/>
              <a:gd name="connsiteY413" fmla="*/ 1747269 h 6885209"/>
              <a:gd name="connsiteX414" fmla="*/ 3951500 w 6884506"/>
              <a:gd name="connsiteY414" fmla="*/ 1782615 h 6885209"/>
              <a:gd name="connsiteX415" fmla="*/ 3943314 w 6884506"/>
              <a:gd name="connsiteY415" fmla="*/ 1826520 h 6885209"/>
              <a:gd name="connsiteX416" fmla="*/ 3951500 w 6884506"/>
              <a:gd name="connsiteY416" fmla="*/ 1870424 h 6885209"/>
              <a:gd name="connsiteX417" fmla="*/ 3974271 w 6884506"/>
              <a:gd name="connsiteY417" fmla="*/ 1905919 h 6885209"/>
              <a:gd name="connsiteX418" fmla="*/ 4007980 w 6884506"/>
              <a:gd name="connsiteY418" fmla="*/ 1929658 h 6885209"/>
              <a:gd name="connsiteX419" fmla="*/ 4048982 w 6884506"/>
              <a:gd name="connsiteY419" fmla="*/ 1938141 h 6885209"/>
              <a:gd name="connsiteX420" fmla="*/ 4089985 w 6884506"/>
              <a:gd name="connsiteY420" fmla="*/ 1929658 h 6885209"/>
              <a:gd name="connsiteX421" fmla="*/ 4123620 w 6884506"/>
              <a:gd name="connsiteY421" fmla="*/ 1905919 h 6885209"/>
              <a:gd name="connsiteX422" fmla="*/ 4146316 w 6884506"/>
              <a:gd name="connsiteY422" fmla="*/ 1870424 h 6885209"/>
              <a:gd name="connsiteX423" fmla="*/ 4154502 w 6884506"/>
              <a:gd name="connsiteY423" fmla="*/ 1826520 h 6885209"/>
              <a:gd name="connsiteX424" fmla="*/ 4146316 w 6884506"/>
              <a:gd name="connsiteY424" fmla="*/ 1782615 h 6885209"/>
              <a:gd name="connsiteX425" fmla="*/ 4123620 w 6884506"/>
              <a:gd name="connsiteY425" fmla="*/ 1747269 h 6885209"/>
              <a:gd name="connsiteX426" fmla="*/ 4089985 w 6884506"/>
              <a:gd name="connsiteY426" fmla="*/ 1723754 h 6885209"/>
              <a:gd name="connsiteX427" fmla="*/ 4048982 w 6884506"/>
              <a:gd name="connsiteY427" fmla="*/ 1715345 h 6885209"/>
              <a:gd name="connsiteX428" fmla="*/ 2746526 w 6884506"/>
              <a:gd name="connsiteY428" fmla="*/ 827401 h 6885209"/>
              <a:gd name="connsiteX429" fmla="*/ 2834051 w 6884506"/>
              <a:gd name="connsiteY429" fmla="*/ 1144768 h 6885209"/>
              <a:gd name="connsiteX430" fmla="*/ 2659001 w 6884506"/>
              <a:gd name="connsiteY430" fmla="*/ 1144768 h 6885209"/>
              <a:gd name="connsiteX431" fmla="*/ 2746526 w 6884506"/>
              <a:gd name="connsiteY431" fmla="*/ 827401 h 6885209"/>
              <a:gd name="connsiteX432" fmla="*/ 3584349 w 6884506"/>
              <a:gd name="connsiteY432" fmla="*/ 774744 h 6885209"/>
              <a:gd name="connsiteX433" fmla="*/ 3688241 w 6884506"/>
              <a:gd name="connsiteY433" fmla="*/ 774744 h 6885209"/>
              <a:gd name="connsiteX434" fmla="*/ 3768294 w 6884506"/>
              <a:gd name="connsiteY434" fmla="*/ 800005 h 6885209"/>
              <a:gd name="connsiteX435" fmla="*/ 3801383 w 6884506"/>
              <a:gd name="connsiteY435" fmla="*/ 876501 h 6885209"/>
              <a:gd name="connsiteX436" fmla="*/ 3770073 w 6884506"/>
              <a:gd name="connsiteY436" fmla="*/ 959756 h 6885209"/>
              <a:gd name="connsiteX437" fmla="*/ 3688241 w 6884506"/>
              <a:gd name="connsiteY437" fmla="*/ 988931 h 6885209"/>
              <a:gd name="connsiteX438" fmla="*/ 3584349 w 6884506"/>
              <a:gd name="connsiteY438" fmla="*/ 988931 h 6885209"/>
              <a:gd name="connsiteX439" fmla="*/ 3584349 w 6884506"/>
              <a:gd name="connsiteY439" fmla="*/ 774744 h 6885209"/>
              <a:gd name="connsiteX440" fmla="*/ 3304697 w 6884506"/>
              <a:gd name="connsiteY440" fmla="*/ 551306 h 6885209"/>
              <a:gd name="connsiteX441" fmla="*/ 3304697 w 6884506"/>
              <a:gd name="connsiteY441" fmla="*/ 1509099 h 6885209"/>
              <a:gd name="connsiteX442" fmla="*/ 3584349 w 6884506"/>
              <a:gd name="connsiteY442" fmla="*/ 1509099 h 6885209"/>
              <a:gd name="connsiteX443" fmla="*/ 3584349 w 6884506"/>
              <a:gd name="connsiteY443" fmla="*/ 1208810 h 6885209"/>
              <a:gd name="connsiteX444" fmla="*/ 3714569 w 6884506"/>
              <a:gd name="connsiteY444" fmla="*/ 1208810 h 6885209"/>
              <a:gd name="connsiteX445" fmla="*/ 3900293 w 6884506"/>
              <a:gd name="connsiteY445" fmla="*/ 1175366 h 6885209"/>
              <a:gd name="connsiteX446" fmla="*/ 4037273 w 6884506"/>
              <a:gd name="connsiteY446" fmla="*/ 1068628 h 6885209"/>
              <a:gd name="connsiteX447" fmla="*/ 4088863 w 6884506"/>
              <a:gd name="connsiteY447" fmla="*/ 876501 h 6885209"/>
              <a:gd name="connsiteX448" fmla="*/ 4037273 w 6884506"/>
              <a:gd name="connsiteY448" fmla="*/ 688286 h 6885209"/>
              <a:gd name="connsiteX449" fmla="*/ 3900293 w 6884506"/>
              <a:gd name="connsiteY449" fmla="*/ 584039 h 6885209"/>
              <a:gd name="connsiteX450" fmla="*/ 3714569 w 6884506"/>
              <a:gd name="connsiteY450" fmla="*/ 551306 h 6885209"/>
              <a:gd name="connsiteX451" fmla="*/ 3304697 w 6884506"/>
              <a:gd name="connsiteY451" fmla="*/ 551306 h 6885209"/>
              <a:gd name="connsiteX452" fmla="*/ 2600652 w 6884506"/>
              <a:gd name="connsiteY452" fmla="*/ 551306 h 6885209"/>
              <a:gd name="connsiteX453" fmla="*/ 2271899 w 6884506"/>
              <a:gd name="connsiteY453" fmla="*/ 1509099 h 6885209"/>
              <a:gd name="connsiteX454" fmla="*/ 2561514 w 6884506"/>
              <a:gd name="connsiteY454" fmla="*/ 1509099 h 6885209"/>
              <a:gd name="connsiteX455" fmla="*/ 2603498 w 6884506"/>
              <a:gd name="connsiteY455" fmla="*/ 1363224 h 6885209"/>
              <a:gd name="connsiteX456" fmla="*/ 2893824 w 6884506"/>
              <a:gd name="connsiteY456" fmla="*/ 1363224 h 6885209"/>
              <a:gd name="connsiteX457" fmla="*/ 2935808 w 6884506"/>
              <a:gd name="connsiteY457" fmla="*/ 1509099 h 6885209"/>
              <a:gd name="connsiteX458" fmla="*/ 3227557 w 6884506"/>
              <a:gd name="connsiteY458" fmla="*/ 1509099 h 6885209"/>
              <a:gd name="connsiteX459" fmla="*/ 2893824 w 6884506"/>
              <a:gd name="connsiteY459" fmla="*/ 551306 h 6885209"/>
              <a:gd name="connsiteX460" fmla="*/ 2600652 w 6884506"/>
              <a:gd name="connsiteY460" fmla="*/ 551306 h 6885209"/>
              <a:gd name="connsiteX461" fmla="*/ 1599722 w 6884506"/>
              <a:gd name="connsiteY461" fmla="*/ 551306 h 6885209"/>
              <a:gd name="connsiteX462" fmla="*/ 1599722 w 6884506"/>
              <a:gd name="connsiteY462" fmla="*/ 1509099 h 6885209"/>
              <a:gd name="connsiteX463" fmla="*/ 2235167 w 6884506"/>
              <a:gd name="connsiteY463" fmla="*/ 1509099 h 6885209"/>
              <a:gd name="connsiteX464" fmla="*/ 2235167 w 6884506"/>
              <a:gd name="connsiteY464" fmla="*/ 1278546 h 6885209"/>
              <a:gd name="connsiteX465" fmla="*/ 1879375 w 6884506"/>
              <a:gd name="connsiteY465" fmla="*/ 1278546 h 6885209"/>
              <a:gd name="connsiteX466" fmla="*/ 1879375 w 6884506"/>
              <a:gd name="connsiteY466" fmla="*/ 551306 h 6885209"/>
              <a:gd name="connsiteX467" fmla="*/ 1599722 w 6884506"/>
              <a:gd name="connsiteY467" fmla="*/ 551306 h 6885209"/>
              <a:gd name="connsiteX468" fmla="*/ 1046370 w 6884506"/>
              <a:gd name="connsiteY468" fmla="*/ 539921 h 6885209"/>
              <a:gd name="connsiteX469" fmla="*/ 853175 w 6884506"/>
              <a:gd name="connsiteY469" fmla="*/ 566250 h 6885209"/>
              <a:gd name="connsiteX470" fmla="*/ 712637 w 6884506"/>
              <a:gd name="connsiteY470" fmla="*/ 653775 h 6885209"/>
              <a:gd name="connsiteX471" fmla="*/ 659979 w 6884506"/>
              <a:gd name="connsiteY471" fmla="*/ 820997 h 6885209"/>
              <a:gd name="connsiteX472" fmla="*/ 705521 w 6884506"/>
              <a:gd name="connsiteY472" fmla="*/ 976834 h 6885209"/>
              <a:gd name="connsiteX473" fmla="*/ 826490 w 6884506"/>
              <a:gd name="connsiteY473" fmla="*/ 1070052 h 6885209"/>
              <a:gd name="connsiteX474" fmla="*/ 990866 w 6884506"/>
              <a:gd name="connsiteY474" fmla="*/ 1133383 h 6885209"/>
              <a:gd name="connsiteX475" fmla="*/ 1106499 w 6884506"/>
              <a:gd name="connsiteY475" fmla="*/ 1174299 h 6885209"/>
              <a:gd name="connsiteX476" fmla="*/ 1157377 w 6884506"/>
              <a:gd name="connsiteY476" fmla="*/ 1205964 h 6885209"/>
              <a:gd name="connsiteX477" fmla="*/ 1170185 w 6884506"/>
              <a:gd name="connsiteY477" fmla="*/ 1240832 h 6885209"/>
              <a:gd name="connsiteX478" fmla="*/ 1157733 w 6884506"/>
              <a:gd name="connsiteY478" fmla="*/ 1273565 h 6885209"/>
              <a:gd name="connsiteX479" fmla="*/ 1120019 w 6884506"/>
              <a:gd name="connsiteY479" fmla="*/ 1293845 h 6885209"/>
              <a:gd name="connsiteX480" fmla="*/ 1054909 w 6884506"/>
              <a:gd name="connsiteY480" fmla="*/ 1300605 h 6885209"/>
              <a:gd name="connsiteX481" fmla="*/ 990154 w 6884506"/>
              <a:gd name="connsiteY481" fmla="*/ 1291354 h 6885209"/>
              <a:gd name="connsiteX482" fmla="*/ 949594 w 6884506"/>
              <a:gd name="connsiteY482" fmla="*/ 1261468 h 6885209"/>
              <a:gd name="connsiteX483" fmla="*/ 932516 w 6884506"/>
              <a:gd name="connsiteY483" fmla="*/ 1205964 h 6885209"/>
              <a:gd name="connsiteX484" fmla="*/ 643613 w 6884506"/>
              <a:gd name="connsiteY484" fmla="*/ 1205964 h 6885209"/>
              <a:gd name="connsiteX485" fmla="*/ 699472 w 6884506"/>
              <a:gd name="connsiteY485" fmla="*/ 1389197 h 6885209"/>
              <a:gd name="connsiteX486" fmla="*/ 844991 w 6884506"/>
              <a:gd name="connsiteY486" fmla="*/ 1490242 h 6885209"/>
              <a:gd name="connsiteX487" fmla="*/ 1052062 w 6884506"/>
              <a:gd name="connsiteY487" fmla="*/ 1521908 h 6885209"/>
              <a:gd name="connsiteX488" fmla="*/ 1257354 w 6884506"/>
              <a:gd name="connsiteY488" fmla="*/ 1493444 h 6885209"/>
              <a:gd name="connsiteX489" fmla="*/ 1405720 w 6884506"/>
              <a:gd name="connsiteY489" fmla="*/ 1399871 h 6885209"/>
              <a:gd name="connsiteX490" fmla="*/ 1461223 w 6884506"/>
              <a:gd name="connsiteY490" fmla="*/ 1225177 h 6885209"/>
              <a:gd name="connsiteX491" fmla="*/ 1427067 w 6884506"/>
              <a:gd name="connsiteY491" fmla="*/ 1070407 h 6885209"/>
              <a:gd name="connsiteX492" fmla="*/ 1323176 w 6884506"/>
              <a:gd name="connsiteY492" fmla="*/ 975055 h 6885209"/>
              <a:gd name="connsiteX493" fmla="*/ 1146703 w 6884506"/>
              <a:gd name="connsiteY493" fmla="*/ 904252 h 6885209"/>
              <a:gd name="connsiteX494" fmla="*/ 1017906 w 6884506"/>
              <a:gd name="connsiteY494" fmla="*/ 859423 h 6885209"/>
              <a:gd name="connsiteX495" fmla="*/ 963114 w 6884506"/>
              <a:gd name="connsiteY495" fmla="*/ 829180 h 6885209"/>
              <a:gd name="connsiteX496" fmla="*/ 950306 w 6884506"/>
              <a:gd name="connsiteY496" fmla="*/ 801073 h 6885209"/>
              <a:gd name="connsiteX497" fmla="*/ 977702 w 6884506"/>
              <a:gd name="connsiteY497" fmla="*/ 765493 h 6885209"/>
              <a:gd name="connsiteX498" fmla="*/ 1046370 w 6884506"/>
              <a:gd name="connsiteY498" fmla="*/ 752685 h 6885209"/>
              <a:gd name="connsiteX499" fmla="*/ 1119663 w 6884506"/>
              <a:gd name="connsiteY499" fmla="*/ 772609 h 6885209"/>
              <a:gd name="connsiteX500" fmla="*/ 1146703 w 6884506"/>
              <a:gd name="connsiteY500" fmla="*/ 830248 h 6885209"/>
              <a:gd name="connsiteX501" fmla="*/ 1435606 w 6884506"/>
              <a:gd name="connsiteY501" fmla="*/ 830248 h 6885209"/>
              <a:gd name="connsiteX502" fmla="*/ 1383305 w 6884506"/>
              <a:gd name="connsiteY502" fmla="*/ 663737 h 6885209"/>
              <a:gd name="connsiteX503" fmla="*/ 1242767 w 6884506"/>
              <a:gd name="connsiteY503" fmla="*/ 569808 h 6885209"/>
              <a:gd name="connsiteX504" fmla="*/ 1046370 w 6884506"/>
              <a:gd name="connsiteY504" fmla="*/ 539921 h 6885209"/>
              <a:gd name="connsiteX505" fmla="*/ 6884506 w 6884506"/>
              <a:gd name="connsiteY505" fmla="*/ 6188 h 6885209"/>
              <a:gd name="connsiteX506" fmla="*/ 6138271 w 6884506"/>
              <a:gd name="connsiteY506" fmla="*/ 6885209 h 6885209"/>
              <a:gd name="connsiteX507" fmla="*/ 31761 w 6884506"/>
              <a:gd name="connsiteY507" fmla="*/ 6874698 h 6885209"/>
              <a:gd name="connsiteX508" fmla="*/ 0 w 6884506"/>
              <a:gd name="connsiteY508" fmla="*/ 0 h 6885209"/>
              <a:gd name="connsiteX509" fmla="*/ 6884506 w 6884506"/>
              <a:gd name="connsiteY509" fmla="*/ 6188 h 6885209"/>
              <a:gd name="connsiteX0" fmla="*/ 2287707 w 6884506"/>
              <a:gd name="connsiteY0" fmla="*/ 1964753 h 6897918"/>
              <a:gd name="connsiteX1" fmla="*/ 2287707 w 6884506"/>
              <a:gd name="connsiteY1" fmla="*/ 2008034 h 6897918"/>
              <a:gd name="connsiteX2" fmla="*/ 2258415 w 6884506"/>
              <a:gd name="connsiteY2" fmla="*/ 2034046 h 6897918"/>
              <a:gd name="connsiteX3" fmla="*/ 2219069 w 6884506"/>
              <a:gd name="connsiteY3" fmla="*/ 2044320 h 6897918"/>
              <a:gd name="connsiteX4" fmla="*/ 2189231 w 6884506"/>
              <a:gd name="connsiteY4" fmla="*/ 2034811 h 6897918"/>
              <a:gd name="connsiteX5" fmla="*/ 2179066 w 6884506"/>
              <a:gd name="connsiteY5" fmla="*/ 2009346 h 6897918"/>
              <a:gd name="connsiteX6" fmla="*/ 2204314 w 6884506"/>
              <a:gd name="connsiteY6" fmla="*/ 1975682 h 6897918"/>
              <a:gd name="connsiteX7" fmla="*/ 2287707 w 6884506"/>
              <a:gd name="connsiteY7" fmla="*/ 1964753 h 6897918"/>
              <a:gd name="connsiteX8" fmla="*/ 1070227 w 6884506"/>
              <a:gd name="connsiteY8" fmla="*/ 1880377 h 6897918"/>
              <a:gd name="connsiteX9" fmla="*/ 1107825 w 6884506"/>
              <a:gd name="connsiteY9" fmla="*/ 1890978 h 6897918"/>
              <a:gd name="connsiteX10" fmla="*/ 1127935 w 6884506"/>
              <a:gd name="connsiteY10" fmla="*/ 1920160 h 6897918"/>
              <a:gd name="connsiteX11" fmla="*/ 1134056 w 6884506"/>
              <a:gd name="connsiteY11" fmla="*/ 1962348 h 6897918"/>
              <a:gd name="connsiteX12" fmla="*/ 1127935 w 6884506"/>
              <a:gd name="connsiteY12" fmla="*/ 2003771 h 6897918"/>
              <a:gd name="connsiteX13" fmla="*/ 1107825 w 6884506"/>
              <a:gd name="connsiteY13" fmla="*/ 2032407 h 6897918"/>
              <a:gd name="connsiteX14" fmla="*/ 1070227 w 6884506"/>
              <a:gd name="connsiteY14" fmla="*/ 2042790 h 6897918"/>
              <a:gd name="connsiteX15" fmla="*/ 1033832 w 6884506"/>
              <a:gd name="connsiteY15" fmla="*/ 2032407 h 6897918"/>
              <a:gd name="connsiteX16" fmla="*/ 1014486 w 6884506"/>
              <a:gd name="connsiteY16" fmla="*/ 2003771 h 6897918"/>
              <a:gd name="connsiteX17" fmla="*/ 1008584 w 6884506"/>
              <a:gd name="connsiteY17" fmla="*/ 1962348 h 6897918"/>
              <a:gd name="connsiteX18" fmla="*/ 1014486 w 6884506"/>
              <a:gd name="connsiteY18" fmla="*/ 1920160 h 6897918"/>
              <a:gd name="connsiteX19" fmla="*/ 1033832 w 6884506"/>
              <a:gd name="connsiteY19" fmla="*/ 1890978 h 6897918"/>
              <a:gd name="connsiteX20" fmla="*/ 1070227 w 6884506"/>
              <a:gd name="connsiteY20" fmla="*/ 1880377 h 6897918"/>
              <a:gd name="connsiteX21" fmla="*/ 3478559 w 6884506"/>
              <a:gd name="connsiteY21" fmla="*/ 1855457 h 6897918"/>
              <a:gd name="connsiteX22" fmla="*/ 3478559 w 6884506"/>
              <a:gd name="connsiteY22" fmla="*/ 2068365 h 6897918"/>
              <a:gd name="connsiteX23" fmla="*/ 3515064 w 6884506"/>
              <a:gd name="connsiteY23" fmla="*/ 2068365 h 6897918"/>
              <a:gd name="connsiteX24" fmla="*/ 3515064 w 6884506"/>
              <a:gd name="connsiteY24" fmla="*/ 1855457 h 6897918"/>
              <a:gd name="connsiteX25" fmla="*/ 3478559 w 6884506"/>
              <a:gd name="connsiteY25" fmla="*/ 1855457 h 6897918"/>
              <a:gd name="connsiteX26" fmla="*/ 1478309 w 6884506"/>
              <a:gd name="connsiteY26" fmla="*/ 1855457 h 6897918"/>
              <a:gd name="connsiteX27" fmla="*/ 1478309 w 6884506"/>
              <a:gd name="connsiteY27" fmla="*/ 2068365 h 6897918"/>
              <a:gd name="connsiteX28" fmla="*/ 1514814 w 6884506"/>
              <a:gd name="connsiteY28" fmla="*/ 2068365 h 6897918"/>
              <a:gd name="connsiteX29" fmla="*/ 1514814 w 6884506"/>
              <a:gd name="connsiteY29" fmla="*/ 1855457 h 6897918"/>
              <a:gd name="connsiteX30" fmla="*/ 1478309 w 6884506"/>
              <a:gd name="connsiteY30" fmla="*/ 1855457 h 6897918"/>
              <a:gd name="connsiteX31" fmla="*/ 2494791 w 6884506"/>
              <a:gd name="connsiteY31" fmla="*/ 1852834 h 6897918"/>
              <a:gd name="connsiteX32" fmla="*/ 2453259 w 6884506"/>
              <a:gd name="connsiteY32" fmla="*/ 1863982 h 6897918"/>
              <a:gd name="connsiteX33" fmla="*/ 2428339 w 6884506"/>
              <a:gd name="connsiteY33" fmla="*/ 1891743 h 6897918"/>
              <a:gd name="connsiteX34" fmla="*/ 2427028 w 6884506"/>
              <a:gd name="connsiteY34" fmla="*/ 1855457 h 6897918"/>
              <a:gd name="connsiteX35" fmla="*/ 2392709 w 6884506"/>
              <a:gd name="connsiteY35" fmla="*/ 1855457 h 6897918"/>
              <a:gd name="connsiteX36" fmla="*/ 2392709 w 6884506"/>
              <a:gd name="connsiteY36" fmla="*/ 2068365 h 6897918"/>
              <a:gd name="connsiteX37" fmla="*/ 2429214 w 6884506"/>
              <a:gd name="connsiteY37" fmla="*/ 2068365 h 6897918"/>
              <a:gd name="connsiteX38" fmla="*/ 2429214 w 6884506"/>
              <a:gd name="connsiteY38" fmla="*/ 1918849 h 6897918"/>
              <a:gd name="connsiteX39" fmla="*/ 2445171 w 6884506"/>
              <a:gd name="connsiteY39" fmla="*/ 1901908 h 6897918"/>
              <a:gd name="connsiteX40" fmla="*/ 2466156 w 6884506"/>
              <a:gd name="connsiteY40" fmla="*/ 1890432 h 6897918"/>
              <a:gd name="connsiteX41" fmla="*/ 2494135 w 6884506"/>
              <a:gd name="connsiteY41" fmla="*/ 1886279 h 6897918"/>
              <a:gd name="connsiteX42" fmla="*/ 2499163 w 6884506"/>
              <a:gd name="connsiteY42" fmla="*/ 1886279 h 6897918"/>
              <a:gd name="connsiteX43" fmla="*/ 2499163 w 6884506"/>
              <a:gd name="connsiteY43" fmla="*/ 1852834 h 6897918"/>
              <a:gd name="connsiteX44" fmla="*/ 2494791 w 6884506"/>
              <a:gd name="connsiteY44" fmla="*/ 1852834 h 6897918"/>
              <a:gd name="connsiteX45" fmla="*/ 1342141 w 6884506"/>
              <a:gd name="connsiteY45" fmla="*/ 1852397 h 6897918"/>
              <a:gd name="connsiteX46" fmla="*/ 1295144 w 6884506"/>
              <a:gd name="connsiteY46" fmla="*/ 1863873 h 6897918"/>
              <a:gd name="connsiteX47" fmla="*/ 1266946 w 6884506"/>
              <a:gd name="connsiteY47" fmla="*/ 1888246 h 6897918"/>
              <a:gd name="connsiteX48" fmla="*/ 1265634 w 6884506"/>
              <a:gd name="connsiteY48" fmla="*/ 1855457 h 6897918"/>
              <a:gd name="connsiteX49" fmla="*/ 1230659 w 6884506"/>
              <a:gd name="connsiteY49" fmla="*/ 1855457 h 6897918"/>
              <a:gd name="connsiteX50" fmla="*/ 1230659 w 6884506"/>
              <a:gd name="connsiteY50" fmla="*/ 2068365 h 6897918"/>
              <a:gd name="connsiteX51" fmla="*/ 1267164 w 6884506"/>
              <a:gd name="connsiteY51" fmla="*/ 2068365 h 6897918"/>
              <a:gd name="connsiteX52" fmla="*/ 1267164 w 6884506"/>
              <a:gd name="connsiteY52" fmla="*/ 1917537 h 6897918"/>
              <a:gd name="connsiteX53" fmla="*/ 1293176 w 6884506"/>
              <a:gd name="connsiteY53" fmla="*/ 1893820 h 6897918"/>
              <a:gd name="connsiteX54" fmla="*/ 1333179 w 6884506"/>
              <a:gd name="connsiteY54" fmla="*/ 1883000 h 6897918"/>
              <a:gd name="connsiteX55" fmla="*/ 1357552 w 6884506"/>
              <a:gd name="connsiteY55" fmla="*/ 1889885 h 6897918"/>
              <a:gd name="connsiteX56" fmla="*/ 1369246 w 6884506"/>
              <a:gd name="connsiteY56" fmla="*/ 1908794 h 6897918"/>
              <a:gd name="connsiteX57" fmla="*/ 1372525 w 6884506"/>
              <a:gd name="connsiteY57" fmla="*/ 1936336 h 6897918"/>
              <a:gd name="connsiteX58" fmla="*/ 1372525 w 6884506"/>
              <a:gd name="connsiteY58" fmla="*/ 2068365 h 6897918"/>
              <a:gd name="connsiteX59" fmla="*/ 1409030 w 6884506"/>
              <a:gd name="connsiteY59" fmla="*/ 2068365 h 6897918"/>
              <a:gd name="connsiteX60" fmla="*/ 1409030 w 6884506"/>
              <a:gd name="connsiteY60" fmla="*/ 1931090 h 6897918"/>
              <a:gd name="connsiteX61" fmla="*/ 1393073 w 6884506"/>
              <a:gd name="connsiteY61" fmla="*/ 1873054 h 6897918"/>
              <a:gd name="connsiteX62" fmla="*/ 1342141 w 6884506"/>
              <a:gd name="connsiteY62" fmla="*/ 1852397 h 6897918"/>
              <a:gd name="connsiteX63" fmla="*/ 3656344 w 6884506"/>
              <a:gd name="connsiteY63" fmla="*/ 1851741 h 6897918"/>
              <a:gd name="connsiteX64" fmla="*/ 3624648 w 6884506"/>
              <a:gd name="connsiteY64" fmla="*/ 1855348 h 6897918"/>
              <a:gd name="connsiteX65" fmla="*/ 3599182 w 6884506"/>
              <a:gd name="connsiteY65" fmla="*/ 1866168 h 6897918"/>
              <a:gd name="connsiteX66" fmla="*/ 3582350 w 6884506"/>
              <a:gd name="connsiteY66" fmla="*/ 1884202 h 6897918"/>
              <a:gd name="connsiteX67" fmla="*/ 3576339 w 6884506"/>
              <a:gd name="connsiteY67" fmla="*/ 1909231 h 6897918"/>
              <a:gd name="connsiteX68" fmla="*/ 3584864 w 6884506"/>
              <a:gd name="connsiteY68" fmla="*/ 1939287 h 6897918"/>
              <a:gd name="connsiteX69" fmla="*/ 3610439 w 6884506"/>
              <a:gd name="connsiteY69" fmla="*/ 1958960 h 6897918"/>
              <a:gd name="connsiteX70" fmla="*/ 3652409 w 6884506"/>
              <a:gd name="connsiteY70" fmla="*/ 1972622 h 6897918"/>
              <a:gd name="connsiteX71" fmla="*/ 3695144 w 6884506"/>
              <a:gd name="connsiteY71" fmla="*/ 1987486 h 6897918"/>
              <a:gd name="connsiteX72" fmla="*/ 3707275 w 6884506"/>
              <a:gd name="connsiteY72" fmla="*/ 2010876 h 6897918"/>
              <a:gd name="connsiteX73" fmla="*/ 3693832 w 6884506"/>
              <a:gd name="connsiteY73" fmla="*/ 2037216 h 6897918"/>
              <a:gd name="connsiteX74" fmla="*/ 3659623 w 6884506"/>
              <a:gd name="connsiteY74" fmla="*/ 2045194 h 6897918"/>
              <a:gd name="connsiteX75" fmla="*/ 3621041 w 6884506"/>
              <a:gd name="connsiteY75" fmla="*/ 2035030 h 6897918"/>
              <a:gd name="connsiteX76" fmla="*/ 3605630 w 6884506"/>
              <a:gd name="connsiteY76" fmla="*/ 1999946 h 6897918"/>
              <a:gd name="connsiteX77" fmla="*/ 3570437 w 6884506"/>
              <a:gd name="connsiteY77" fmla="*/ 1999946 h 6897918"/>
              <a:gd name="connsiteX78" fmla="*/ 3577323 w 6884506"/>
              <a:gd name="connsiteY78" fmla="*/ 2033500 h 6897918"/>
              <a:gd name="connsiteX79" fmla="*/ 3596450 w 6884506"/>
              <a:gd name="connsiteY79" fmla="*/ 2055905 h 6897918"/>
              <a:gd name="connsiteX80" fmla="*/ 3624757 w 6884506"/>
              <a:gd name="connsiteY80" fmla="*/ 2068365 h 6897918"/>
              <a:gd name="connsiteX81" fmla="*/ 3658748 w 6884506"/>
              <a:gd name="connsiteY81" fmla="*/ 2072300 h 6897918"/>
              <a:gd name="connsiteX82" fmla="*/ 3692083 w 6884506"/>
              <a:gd name="connsiteY82" fmla="*/ 2068584 h 6897918"/>
              <a:gd name="connsiteX83" fmla="*/ 3718970 w 6884506"/>
              <a:gd name="connsiteY83" fmla="*/ 2057108 h 6897918"/>
              <a:gd name="connsiteX84" fmla="*/ 3736895 w 6884506"/>
              <a:gd name="connsiteY84" fmla="*/ 2037216 h 6897918"/>
              <a:gd name="connsiteX85" fmla="*/ 3743343 w 6884506"/>
              <a:gd name="connsiteY85" fmla="*/ 2008471 h 6897918"/>
              <a:gd name="connsiteX86" fmla="*/ 3735146 w 6884506"/>
              <a:gd name="connsiteY86" fmla="*/ 1976885 h 6897918"/>
              <a:gd name="connsiteX87" fmla="*/ 3710773 w 6884506"/>
              <a:gd name="connsiteY87" fmla="*/ 1956665 h 6897918"/>
              <a:gd name="connsiteX88" fmla="*/ 3670771 w 6884506"/>
              <a:gd name="connsiteY88" fmla="*/ 1943112 h 6897918"/>
              <a:gd name="connsiteX89" fmla="*/ 3636015 w 6884506"/>
              <a:gd name="connsiteY89" fmla="*/ 1933166 h 6897918"/>
              <a:gd name="connsiteX90" fmla="*/ 3617653 w 6884506"/>
              <a:gd name="connsiteY90" fmla="*/ 1922565 h 6897918"/>
              <a:gd name="connsiteX91" fmla="*/ 3612188 w 6884506"/>
              <a:gd name="connsiteY91" fmla="*/ 1908138 h 6897918"/>
              <a:gd name="connsiteX92" fmla="*/ 3624429 w 6884506"/>
              <a:gd name="connsiteY92" fmla="*/ 1886279 h 6897918"/>
              <a:gd name="connsiteX93" fmla="*/ 3656344 w 6884506"/>
              <a:gd name="connsiteY93" fmla="*/ 1879284 h 6897918"/>
              <a:gd name="connsiteX94" fmla="*/ 3689351 w 6884506"/>
              <a:gd name="connsiteY94" fmla="*/ 1888683 h 6897918"/>
              <a:gd name="connsiteX95" fmla="*/ 3702904 w 6884506"/>
              <a:gd name="connsiteY95" fmla="*/ 1920816 h 6897918"/>
              <a:gd name="connsiteX96" fmla="*/ 3738315 w 6884506"/>
              <a:gd name="connsiteY96" fmla="*/ 1920816 h 6897918"/>
              <a:gd name="connsiteX97" fmla="*/ 3731758 w 6884506"/>
              <a:gd name="connsiteY97" fmla="*/ 1889339 h 6897918"/>
              <a:gd name="connsiteX98" fmla="*/ 3713942 w 6884506"/>
              <a:gd name="connsiteY98" fmla="*/ 1867917 h 6897918"/>
              <a:gd name="connsiteX99" fmla="*/ 3687930 w 6884506"/>
              <a:gd name="connsiteY99" fmla="*/ 1855676 h 6897918"/>
              <a:gd name="connsiteX100" fmla="*/ 3656344 w 6884506"/>
              <a:gd name="connsiteY100" fmla="*/ 1851741 h 6897918"/>
              <a:gd name="connsiteX101" fmla="*/ 3332494 w 6884506"/>
              <a:gd name="connsiteY101" fmla="*/ 1851741 h 6897918"/>
              <a:gd name="connsiteX102" fmla="*/ 3300798 w 6884506"/>
              <a:gd name="connsiteY102" fmla="*/ 1855348 h 6897918"/>
              <a:gd name="connsiteX103" fmla="*/ 3275332 w 6884506"/>
              <a:gd name="connsiteY103" fmla="*/ 1866168 h 6897918"/>
              <a:gd name="connsiteX104" fmla="*/ 3258500 w 6884506"/>
              <a:gd name="connsiteY104" fmla="*/ 1884202 h 6897918"/>
              <a:gd name="connsiteX105" fmla="*/ 3252489 w 6884506"/>
              <a:gd name="connsiteY105" fmla="*/ 1909231 h 6897918"/>
              <a:gd name="connsiteX106" fmla="*/ 3261015 w 6884506"/>
              <a:gd name="connsiteY106" fmla="*/ 1939287 h 6897918"/>
              <a:gd name="connsiteX107" fmla="*/ 3286589 w 6884506"/>
              <a:gd name="connsiteY107" fmla="*/ 1958960 h 6897918"/>
              <a:gd name="connsiteX108" fmla="*/ 3328559 w 6884506"/>
              <a:gd name="connsiteY108" fmla="*/ 1972622 h 6897918"/>
              <a:gd name="connsiteX109" fmla="*/ 3371294 w 6884506"/>
              <a:gd name="connsiteY109" fmla="*/ 1987486 h 6897918"/>
              <a:gd name="connsiteX110" fmla="*/ 3383425 w 6884506"/>
              <a:gd name="connsiteY110" fmla="*/ 2010876 h 6897918"/>
              <a:gd name="connsiteX111" fmla="*/ 3369982 w 6884506"/>
              <a:gd name="connsiteY111" fmla="*/ 2037216 h 6897918"/>
              <a:gd name="connsiteX112" fmla="*/ 3335773 w 6884506"/>
              <a:gd name="connsiteY112" fmla="*/ 2045194 h 6897918"/>
              <a:gd name="connsiteX113" fmla="*/ 3297191 w 6884506"/>
              <a:gd name="connsiteY113" fmla="*/ 2035030 h 6897918"/>
              <a:gd name="connsiteX114" fmla="*/ 3281781 w 6884506"/>
              <a:gd name="connsiteY114" fmla="*/ 1999946 h 6897918"/>
              <a:gd name="connsiteX115" fmla="*/ 3246587 w 6884506"/>
              <a:gd name="connsiteY115" fmla="*/ 1999946 h 6897918"/>
              <a:gd name="connsiteX116" fmla="*/ 3253473 w 6884506"/>
              <a:gd name="connsiteY116" fmla="*/ 2033500 h 6897918"/>
              <a:gd name="connsiteX117" fmla="*/ 3272600 w 6884506"/>
              <a:gd name="connsiteY117" fmla="*/ 2055905 h 6897918"/>
              <a:gd name="connsiteX118" fmla="*/ 3300907 w 6884506"/>
              <a:gd name="connsiteY118" fmla="*/ 2068365 h 6897918"/>
              <a:gd name="connsiteX119" fmla="*/ 3334898 w 6884506"/>
              <a:gd name="connsiteY119" fmla="*/ 2072300 h 6897918"/>
              <a:gd name="connsiteX120" fmla="*/ 3368233 w 6884506"/>
              <a:gd name="connsiteY120" fmla="*/ 2068584 h 6897918"/>
              <a:gd name="connsiteX121" fmla="*/ 3395120 w 6884506"/>
              <a:gd name="connsiteY121" fmla="*/ 2057108 h 6897918"/>
              <a:gd name="connsiteX122" fmla="*/ 3413045 w 6884506"/>
              <a:gd name="connsiteY122" fmla="*/ 2037216 h 6897918"/>
              <a:gd name="connsiteX123" fmla="*/ 3419493 w 6884506"/>
              <a:gd name="connsiteY123" fmla="*/ 2008471 h 6897918"/>
              <a:gd name="connsiteX124" fmla="*/ 3411296 w 6884506"/>
              <a:gd name="connsiteY124" fmla="*/ 1976885 h 6897918"/>
              <a:gd name="connsiteX125" fmla="*/ 3386923 w 6884506"/>
              <a:gd name="connsiteY125" fmla="*/ 1956665 h 6897918"/>
              <a:gd name="connsiteX126" fmla="*/ 3346921 w 6884506"/>
              <a:gd name="connsiteY126" fmla="*/ 1943112 h 6897918"/>
              <a:gd name="connsiteX127" fmla="*/ 3312165 w 6884506"/>
              <a:gd name="connsiteY127" fmla="*/ 1933166 h 6897918"/>
              <a:gd name="connsiteX128" fmla="*/ 3293803 w 6884506"/>
              <a:gd name="connsiteY128" fmla="*/ 1922565 h 6897918"/>
              <a:gd name="connsiteX129" fmla="*/ 3288338 w 6884506"/>
              <a:gd name="connsiteY129" fmla="*/ 1908138 h 6897918"/>
              <a:gd name="connsiteX130" fmla="*/ 3300579 w 6884506"/>
              <a:gd name="connsiteY130" fmla="*/ 1886279 h 6897918"/>
              <a:gd name="connsiteX131" fmla="*/ 3332494 w 6884506"/>
              <a:gd name="connsiteY131" fmla="*/ 1879284 h 6897918"/>
              <a:gd name="connsiteX132" fmla="*/ 3365501 w 6884506"/>
              <a:gd name="connsiteY132" fmla="*/ 1888683 h 6897918"/>
              <a:gd name="connsiteX133" fmla="*/ 3379054 w 6884506"/>
              <a:gd name="connsiteY133" fmla="*/ 1920816 h 6897918"/>
              <a:gd name="connsiteX134" fmla="*/ 3414466 w 6884506"/>
              <a:gd name="connsiteY134" fmla="*/ 1920816 h 6897918"/>
              <a:gd name="connsiteX135" fmla="*/ 3407908 w 6884506"/>
              <a:gd name="connsiteY135" fmla="*/ 1889339 h 6897918"/>
              <a:gd name="connsiteX136" fmla="*/ 3390092 w 6884506"/>
              <a:gd name="connsiteY136" fmla="*/ 1867917 h 6897918"/>
              <a:gd name="connsiteX137" fmla="*/ 3364080 w 6884506"/>
              <a:gd name="connsiteY137" fmla="*/ 1855676 h 6897918"/>
              <a:gd name="connsiteX138" fmla="*/ 3332494 w 6884506"/>
              <a:gd name="connsiteY138" fmla="*/ 1851741 h 6897918"/>
              <a:gd name="connsiteX139" fmla="*/ 3113419 w 6884506"/>
              <a:gd name="connsiteY139" fmla="*/ 1851741 h 6897918"/>
              <a:gd name="connsiteX140" fmla="*/ 3081723 w 6884506"/>
              <a:gd name="connsiteY140" fmla="*/ 1855348 h 6897918"/>
              <a:gd name="connsiteX141" fmla="*/ 3056257 w 6884506"/>
              <a:gd name="connsiteY141" fmla="*/ 1866168 h 6897918"/>
              <a:gd name="connsiteX142" fmla="*/ 3039426 w 6884506"/>
              <a:gd name="connsiteY142" fmla="*/ 1884202 h 6897918"/>
              <a:gd name="connsiteX143" fmla="*/ 3033414 w 6884506"/>
              <a:gd name="connsiteY143" fmla="*/ 1909231 h 6897918"/>
              <a:gd name="connsiteX144" fmla="*/ 3041939 w 6884506"/>
              <a:gd name="connsiteY144" fmla="*/ 1939287 h 6897918"/>
              <a:gd name="connsiteX145" fmla="*/ 3067514 w 6884506"/>
              <a:gd name="connsiteY145" fmla="*/ 1958960 h 6897918"/>
              <a:gd name="connsiteX146" fmla="*/ 3109484 w 6884506"/>
              <a:gd name="connsiteY146" fmla="*/ 1972622 h 6897918"/>
              <a:gd name="connsiteX147" fmla="*/ 3152219 w 6884506"/>
              <a:gd name="connsiteY147" fmla="*/ 1987486 h 6897918"/>
              <a:gd name="connsiteX148" fmla="*/ 3164350 w 6884506"/>
              <a:gd name="connsiteY148" fmla="*/ 2010876 h 6897918"/>
              <a:gd name="connsiteX149" fmla="*/ 3150907 w 6884506"/>
              <a:gd name="connsiteY149" fmla="*/ 2037216 h 6897918"/>
              <a:gd name="connsiteX150" fmla="*/ 3116698 w 6884506"/>
              <a:gd name="connsiteY150" fmla="*/ 2045194 h 6897918"/>
              <a:gd name="connsiteX151" fmla="*/ 3078116 w 6884506"/>
              <a:gd name="connsiteY151" fmla="*/ 2035030 h 6897918"/>
              <a:gd name="connsiteX152" fmla="*/ 3062705 w 6884506"/>
              <a:gd name="connsiteY152" fmla="*/ 1999946 h 6897918"/>
              <a:gd name="connsiteX153" fmla="*/ 3027512 w 6884506"/>
              <a:gd name="connsiteY153" fmla="*/ 1999946 h 6897918"/>
              <a:gd name="connsiteX154" fmla="*/ 3034398 w 6884506"/>
              <a:gd name="connsiteY154" fmla="*/ 2033500 h 6897918"/>
              <a:gd name="connsiteX155" fmla="*/ 3053525 w 6884506"/>
              <a:gd name="connsiteY155" fmla="*/ 2055905 h 6897918"/>
              <a:gd name="connsiteX156" fmla="*/ 3081832 w 6884506"/>
              <a:gd name="connsiteY156" fmla="*/ 2068365 h 6897918"/>
              <a:gd name="connsiteX157" fmla="*/ 3115823 w 6884506"/>
              <a:gd name="connsiteY157" fmla="*/ 2072300 h 6897918"/>
              <a:gd name="connsiteX158" fmla="*/ 3149158 w 6884506"/>
              <a:gd name="connsiteY158" fmla="*/ 2068584 h 6897918"/>
              <a:gd name="connsiteX159" fmla="*/ 3176045 w 6884506"/>
              <a:gd name="connsiteY159" fmla="*/ 2057108 h 6897918"/>
              <a:gd name="connsiteX160" fmla="*/ 3193970 w 6884506"/>
              <a:gd name="connsiteY160" fmla="*/ 2037216 h 6897918"/>
              <a:gd name="connsiteX161" fmla="*/ 3200418 w 6884506"/>
              <a:gd name="connsiteY161" fmla="*/ 2008471 h 6897918"/>
              <a:gd name="connsiteX162" fmla="*/ 3192221 w 6884506"/>
              <a:gd name="connsiteY162" fmla="*/ 1976885 h 6897918"/>
              <a:gd name="connsiteX163" fmla="*/ 3167848 w 6884506"/>
              <a:gd name="connsiteY163" fmla="*/ 1956665 h 6897918"/>
              <a:gd name="connsiteX164" fmla="*/ 3127846 w 6884506"/>
              <a:gd name="connsiteY164" fmla="*/ 1943112 h 6897918"/>
              <a:gd name="connsiteX165" fmla="*/ 3093090 w 6884506"/>
              <a:gd name="connsiteY165" fmla="*/ 1933166 h 6897918"/>
              <a:gd name="connsiteX166" fmla="*/ 3074728 w 6884506"/>
              <a:gd name="connsiteY166" fmla="*/ 1922565 h 6897918"/>
              <a:gd name="connsiteX167" fmla="*/ 3069263 w 6884506"/>
              <a:gd name="connsiteY167" fmla="*/ 1908138 h 6897918"/>
              <a:gd name="connsiteX168" fmla="*/ 3081504 w 6884506"/>
              <a:gd name="connsiteY168" fmla="*/ 1886279 h 6897918"/>
              <a:gd name="connsiteX169" fmla="*/ 3113419 w 6884506"/>
              <a:gd name="connsiteY169" fmla="*/ 1879284 h 6897918"/>
              <a:gd name="connsiteX170" fmla="*/ 3146426 w 6884506"/>
              <a:gd name="connsiteY170" fmla="*/ 1888683 h 6897918"/>
              <a:gd name="connsiteX171" fmla="*/ 3159979 w 6884506"/>
              <a:gd name="connsiteY171" fmla="*/ 1920816 h 6897918"/>
              <a:gd name="connsiteX172" fmla="*/ 3195390 w 6884506"/>
              <a:gd name="connsiteY172" fmla="*/ 1920816 h 6897918"/>
              <a:gd name="connsiteX173" fmla="*/ 3188833 w 6884506"/>
              <a:gd name="connsiteY173" fmla="*/ 1889339 h 6897918"/>
              <a:gd name="connsiteX174" fmla="*/ 3171018 w 6884506"/>
              <a:gd name="connsiteY174" fmla="*/ 1867917 h 6897918"/>
              <a:gd name="connsiteX175" fmla="*/ 3145005 w 6884506"/>
              <a:gd name="connsiteY175" fmla="*/ 1855676 h 6897918"/>
              <a:gd name="connsiteX176" fmla="*/ 3113419 w 6884506"/>
              <a:gd name="connsiteY176" fmla="*/ 1851741 h 6897918"/>
              <a:gd name="connsiteX177" fmla="*/ 2240053 w 6884506"/>
              <a:gd name="connsiteY177" fmla="*/ 1851741 h 6897918"/>
              <a:gd name="connsiteX178" fmla="*/ 2194696 w 6884506"/>
              <a:gd name="connsiteY178" fmla="*/ 1859173 h 6897918"/>
              <a:gd name="connsiteX179" fmla="*/ 2163656 w 6884506"/>
              <a:gd name="connsiteY179" fmla="*/ 1882781 h 6897918"/>
              <a:gd name="connsiteX180" fmla="*/ 2152399 w 6884506"/>
              <a:gd name="connsiteY180" fmla="*/ 1925188 h 6897918"/>
              <a:gd name="connsiteX181" fmla="*/ 2187810 w 6884506"/>
              <a:gd name="connsiteY181" fmla="*/ 1925188 h 6897918"/>
              <a:gd name="connsiteX182" fmla="*/ 2202893 w 6884506"/>
              <a:gd name="connsiteY182" fmla="*/ 1889995 h 6897918"/>
              <a:gd name="connsiteX183" fmla="*/ 2240053 w 6884506"/>
              <a:gd name="connsiteY183" fmla="*/ 1878847 h 6897918"/>
              <a:gd name="connsiteX184" fmla="*/ 2274372 w 6884506"/>
              <a:gd name="connsiteY184" fmla="*/ 1889011 h 6897918"/>
              <a:gd name="connsiteX185" fmla="*/ 2287925 w 6884506"/>
              <a:gd name="connsiteY185" fmla="*/ 1926499 h 6897918"/>
              <a:gd name="connsiteX186" fmla="*/ 2287925 w 6884506"/>
              <a:gd name="connsiteY186" fmla="*/ 1941364 h 6897918"/>
              <a:gd name="connsiteX187" fmla="*/ 2211199 w 6884506"/>
              <a:gd name="connsiteY187" fmla="*/ 1947156 h 6897918"/>
              <a:gd name="connsiteX188" fmla="*/ 2160486 w 6884506"/>
              <a:gd name="connsiteY188" fmla="*/ 1967376 h 6897918"/>
              <a:gd name="connsiteX189" fmla="*/ 2142562 w 6884506"/>
              <a:gd name="connsiteY189" fmla="*/ 2010876 h 6897918"/>
              <a:gd name="connsiteX190" fmla="*/ 2151633 w 6884506"/>
              <a:gd name="connsiteY190" fmla="*/ 2044648 h 6897918"/>
              <a:gd name="connsiteX191" fmla="*/ 2175897 w 6884506"/>
              <a:gd name="connsiteY191" fmla="*/ 2065305 h 6897918"/>
              <a:gd name="connsiteX192" fmla="*/ 2209450 w 6884506"/>
              <a:gd name="connsiteY192" fmla="*/ 2072300 h 6897918"/>
              <a:gd name="connsiteX193" fmla="*/ 2254590 w 6884506"/>
              <a:gd name="connsiteY193" fmla="*/ 2062354 h 6897918"/>
              <a:gd name="connsiteX194" fmla="*/ 2288581 w 6884506"/>
              <a:gd name="connsiteY194" fmla="*/ 2036014 h 6897918"/>
              <a:gd name="connsiteX195" fmla="*/ 2290111 w 6884506"/>
              <a:gd name="connsiteY195" fmla="*/ 2068365 h 6897918"/>
              <a:gd name="connsiteX196" fmla="*/ 2324211 w 6884506"/>
              <a:gd name="connsiteY196" fmla="*/ 2068365 h 6897918"/>
              <a:gd name="connsiteX197" fmla="*/ 2324211 w 6884506"/>
              <a:gd name="connsiteY197" fmla="*/ 1926062 h 6897918"/>
              <a:gd name="connsiteX198" fmla="*/ 2317216 w 6884506"/>
              <a:gd name="connsiteY198" fmla="*/ 1888574 h 6897918"/>
              <a:gd name="connsiteX199" fmla="*/ 2298308 w 6884506"/>
              <a:gd name="connsiteY199" fmla="*/ 1865950 h 6897918"/>
              <a:gd name="connsiteX200" fmla="*/ 2271421 w 6884506"/>
              <a:gd name="connsiteY200" fmla="*/ 1854801 h 6897918"/>
              <a:gd name="connsiteX201" fmla="*/ 2240053 w 6884506"/>
              <a:gd name="connsiteY201" fmla="*/ 1851741 h 6897918"/>
              <a:gd name="connsiteX202" fmla="*/ 1669646 w 6884506"/>
              <a:gd name="connsiteY202" fmla="*/ 1851741 h 6897918"/>
              <a:gd name="connsiteX203" fmla="*/ 1617950 w 6884506"/>
              <a:gd name="connsiteY203" fmla="*/ 1864092 h 6897918"/>
              <a:gd name="connsiteX204" fmla="*/ 1583412 w 6884506"/>
              <a:gd name="connsiteY204" fmla="*/ 1901034 h 6897918"/>
              <a:gd name="connsiteX205" fmla="*/ 1571062 w 6884506"/>
              <a:gd name="connsiteY205" fmla="*/ 1962348 h 6897918"/>
              <a:gd name="connsiteX206" fmla="*/ 1583631 w 6884506"/>
              <a:gd name="connsiteY206" fmla="*/ 2023445 h 6897918"/>
              <a:gd name="connsiteX207" fmla="*/ 1618496 w 6884506"/>
              <a:gd name="connsiteY207" fmla="*/ 2059949 h 6897918"/>
              <a:gd name="connsiteX208" fmla="*/ 1669646 w 6884506"/>
              <a:gd name="connsiteY208" fmla="*/ 2072081 h 6897918"/>
              <a:gd name="connsiteX209" fmla="*/ 1715004 w 6884506"/>
              <a:gd name="connsiteY209" fmla="*/ 2063556 h 6897918"/>
              <a:gd name="connsiteX210" fmla="*/ 1747137 w 6884506"/>
              <a:gd name="connsiteY210" fmla="*/ 2037872 h 6897918"/>
              <a:gd name="connsiteX211" fmla="*/ 1759706 w 6884506"/>
              <a:gd name="connsiteY211" fmla="*/ 1994918 h 6897918"/>
              <a:gd name="connsiteX212" fmla="*/ 1723639 w 6884506"/>
              <a:gd name="connsiteY212" fmla="*/ 1994918 h 6897918"/>
              <a:gd name="connsiteX213" fmla="*/ 1708337 w 6884506"/>
              <a:gd name="connsiteY213" fmla="*/ 2030440 h 6897918"/>
              <a:gd name="connsiteX214" fmla="*/ 1670302 w 6884506"/>
              <a:gd name="connsiteY214" fmla="*/ 2042571 h 6897918"/>
              <a:gd name="connsiteX215" fmla="*/ 1635983 w 6884506"/>
              <a:gd name="connsiteY215" fmla="*/ 2033063 h 6897918"/>
              <a:gd name="connsiteX216" fmla="*/ 1615436 w 6884506"/>
              <a:gd name="connsiteY216" fmla="*/ 2005739 h 6897918"/>
              <a:gd name="connsiteX217" fmla="*/ 1608660 w 6884506"/>
              <a:gd name="connsiteY217" fmla="*/ 1962348 h 6897918"/>
              <a:gd name="connsiteX218" fmla="*/ 1623961 w 6884506"/>
              <a:gd name="connsiteY218" fmla="*/ 1902564 h 6897918"/>
              <a:gd name="connsiteX219" fmla="*/ 1670302 w 6884506"/>
              <a:gd name="connsiteY219" fmla="*/ 1881251 h 6897918"/>
              <a:gd name="connsiteX220" fmla="*/ 1707244 w 6884506"/>
              <a:gd name="connsiteY220" fmla="*/ 1893055 h 6897918"/>
              <a:gd name="connsiteX221" fmla="*/ 1722108 w 6884506"/>
              <a:gd name="connsiteY221" fmla="*/ 1925406 h 6897918"/>
              <a:gd name="connsiteX222" fmla="*/ 1758176 w 6884506"/>
              <a:gd name="connsiteY222" fmla="*/ 1925406 h 6897918"/>
              <a:gd name="connsiteX223" fmla="*/ 1745716 w 6884506"/>
              <a:gd name="connsiteY223" fmla="*/ 1884202 h 6897918"/>
              <a:gd name="connsiteX224" fmla="*/ 1714130 w 6884506"/>
              <a:gd name="connsiteY224" fmla="*/ 1859829 h 6897918"/>
              <a:gd name="connsiteX225" fmla="*/ 1669646 w 6884506"/>
              <a:gd name="connsiteY225" fmla="*/ 1851741 h 6897918"/>
              <a:gd name="connsiteX226" fmla="*/ 1070227 w 6884506"/>
              <a:gd name="connsiteY226" fmla="*/ 1851304 h 6897918"/>
              <a:gd name="connsiteX227" fmla="*/ 1016672 w 6884506"/>
              <a:gd name="connsiteY227" fmla="*/ 1864638 h 6897918"/>
              <a:gd name="connsiteX228" fmla="*/ 982681 w 6884506"/>
              <a:gd name="connsiteY228" fmla="*/ 1902782 h 6897918"/>
              <a:gd name="connsiteX229" fmla="*/ 970987 w 6884506"/>
              <a:gd name="connsiteY229" fmla="*/ 1962348 h 6897918"/>
              <a:gd name="connsiteX230" fmla="*/ 982681 w 6884506"/>
              <a:gd name="connsiteY230" fmla="*/ 2020822 h 6897918"/>
              <a:gd name="connsiteX231" fmla="*/ 1016672 w 6884506"/>
              <a:gd name="connsiteY231" fmla="*/ 2058638 h 6897918"/>
              <a:gd name="connsiteX232" fmla="*/ 1070227 w 6884506"/>
              <a:gd name="connsiteY232" fmla="*/ 2071863 h 6897918"/>
              <a:gd name="connsiteX233" fmla="*/ 1124766 w 6884506"/>
              <a:gd name="connsiteY233" fmla="*/ 2058638 h 6897918"/>
              <a:gd name="connsiteX234" fmla="*/ 1159522 w 6884506"/>
              <a:gd name="connsiteY234" fmla="*/ 2020822 h 6897918"/>
              <a:gd name="connsiteX235" fmla="*/ 1171654 w 6884506"/>
              <a:gd name="connsiteY235" fmla="*/ 1962348 h 6897918"/>
              <a:gd name="connsiteX236" fmla="*/ 1159522 w 6884506"/>
              <a:gd name="connsiteY236" fmla="*/ 1902782 h 6897918"/>
              <a:gd name="connsiteX237" fmla="*/ 1124766 w 6884506"/>
              <a:gd name="connsiteY237" fmla="*/ 1864638 h 6897918"/>
              <a:gd name="connsiteX238" fmla="*/ 1070227 w 6884506"/>
              <a:gd name="connsiteY238" fmla="*/ 1851304 h 6897918"/>
              <a:gd name="connsiteX239" fmla="*/ 2861458 w 6884506"/>
              <a:gd name="connsiteY239" fmla="*/ 1813269 h 6897918"/>
              <a:gd name="connsiteX240" fmla="*/ 2911296 w 6884506"/>
              <a:gd name="connsiteY240" fmla="*/ 1952949 h 6897918"/>
              <a:gd name="connsiteX241" fmla="*/ 2811181 w 6884506"/>
              <a:gd name="connsiteY241" fmla="*/ 1952949 h 6897918"/>
              <a:gd name="connsiteX242" fmla="*/ 2861458 w 6884506"/>
              <a:gd name="connsiteY242" fmla="*/ 1813269 h 6897918"/>
              <a:gd name="connsiteX243" fmla="*/ 3809841 w 6884506"/>
              <a:gd name="connsiteY243" fmla="*/ 1806711 h 6897918"/>
              <a:gd name="connsiteX244" fmla="*/ 3809841 w 6884506"/>
              <a:gd name="connsiteY244" fmla="*/ 1855457 h 6897918"/>
              <a:gd name="connsiteX245" fmla="*/ 3774211 w 6884506"/>
              <a:gd name="connsiteY245" fmla="*/ 1855457 h 6897918"/>
              <a:gd name="connsiteX246" fmla="*/ 3774211 w 6884506"/>
              <a:gd name="connsiteY246" fmla="*/ 1884967 h 6897918"/>
              <a:gd name="connsiteX247" fmla="*/ 3809841 w 6884506"/>
              <a:gd name="connsiteY247" fmla="*/ 1884967 h 6897918"/>
              <a:gd name="connsiteX248" fmla="*/ 3809841 w 6884506"/>
              <a:gd name="connsiteY248" fmla="*/ 1999509 h 6897918"/>
              <a:gd name="connsiteX249" fmla="*/ 3814978 w 6884506"/>
              <a:gd name="connsiteY249" fmla="*/ 2036560 h 6897918"/>
              <a:gd name="connsiteX250" fmla="*/ 3833886 w 6884506"/>
              <a:gd name="connsiteY250" fmla="*/ 2060168 h 6897918"/>
              <a:gd name="connsiteX251" fmla="*/ 3873452 w 6884506"/>
              <a:gd name="connsiteY251" fmla="*/ 2068365 h 6897918"/>
              <a:gd name="connsiteX252" fmla="*/ 3899027 w 6884506"/>
              <a:gd name="connsiteY252" fmla="*/ 2068365 h 6897918"/>
              <a:gd name="connsiteX253" fmla="*/ 3899027 w 6884506"/>
              <a:gd name="connsiteY253" fmla="*/ 2038855 h 6897918"/>
              <a:gd name="connsiteX254" fmla="*/ 3875856 w 6884506"/>
              <a:gd name="connsiteY254" fmla="*/ 2038855 h 6897918"/>
              <a:gd name="connsiteX255" fmla="*/ 3851265 w 6884506"/>
              <a:gd name="connsiteY255" fmla="*/ 2028254 h 6897918"/>
              <a:gd name="connsiteX256" fmla="*/ 3846128 w 6884506"/>
              <a:gd name="connsiteY256" fmla="*/ 1997760 h 6897918"/>
              <a:gd name="connsiteX257" fmla="*/ 3846128 w 6884506"/>
              <a:gd name="connsiteY257" fmla="*/ 1884967 h 6897918"/>
              <a:gd name="connsiteX258" fmla="*/ 3898590 w 6884506"/>
              <a:gd name="connsiteY258" fmla="*/ 1884967 h 6897918"/>
              <a:gd name="connsiteX259" fmla="*/ 3898590 w 6884506"/>
              <a:gd name="connsiteY259" fmla="*/ 1855457 h 6897918"/>
              <a:gd name="connsiteX260" fmla="*/ 3846128 w 6884506"/>
              <a:gd name="connsiteY260" fmla="*/ 1855457 h 6897918"/>
              <a:gd name="connsiteX261" fmla="*/ 3846128 w 6884506"/>
              <a:gd name="connsiteY261" fmla="*/ 1806711 h 6897918"/>
              <a:gd name="connsiteX262" fmla="*/ 3809841 w 6884506"/>
              <a:gd name="connsiteY262" fmla="*/ 1806711 h 6897918"/>
              <a:gd name="connsiteX263" fmla="*/ 1959085 w 6884506"/>
              <a:gd name="connsiteY263" fmla="*/ 1806493 h 6897918"/>
              <a:gd name="connsiteX264" fmla="*/ 2022913 w 6884506"/>
              <a:gd name="connsiteY264" fmla="*/ 1806493 h 6897918"/>
              <a:gd name="connsiteX265" fmla="*/ 2065976 w 6884506"/>
              <a:gd name="connsiteY265" fmla="*/ 1820701 h 6897918"/>
              <a:gd name="connsiteX266" fmla="*/ 2082589 w 6884506"/>
              <a:gd name="connsiteY266" fmla="*/ 1864638 h 6897918"/>
              <a:gd name="connsiteX267" fmla="*/ 2066085 w 6884506"/>
              <a:gd name="connsiteY267" fmla="*/ 1906061 h 6897918"/>
              <a:gd name="connsiteX268" fmla="*/ 2022913 w 6884506"/>
              <a:gd name="connsiteY268" fmla="*/ 1919723 h 6897918"/>
              <a:gd name="connsiteX269" fmla="*/ 1959085 w 6884506"/>
              <a:gd name="connsiteY269" fmla="*/ 1919723 h 6897918"/>
              <a:gd name="connsiteX270" fmla="*/ 1959085 w 6884506"/>
              <a:gd name="connsiteY270" fmla="*/ 1806493 h 6897918"/>
              <a:gd name="connsiteX271" fmla="*/ 4026956 w 6884506"/>
              <a:gd name="connsiteY271" fmla="*/ 1780532 h 6897918"/>
              <a:gd name="connsiteX272" fmla="*/ 4047197 w 6884506"/>
              <a:gd name="connsiteY272" fmla="*/ 1780532 h 6897918"/>
              <a:gd name="connsiteX273" fmla="*/ 4063196 w 6884506"/>
              <a:gd name="connsiteY273" fmla="*/ 1782466 h 6897918"/>
              <a:gd name="connsiteX274" fmla="*/ 4071604 w 6884506"/>
              <a:gd name="connsiteY274" fmla="*/ 1788717 h 6897918"/>
              <a:gd name="connsiteX275" fmla="*/ 4074134 w 6884506"/>
              <a:gd name="connsiteY275" fmla="*/ 1800475 h 6897918"/>
              <a:gd name="connsiteX276" fmla="*/ 4070786 w 6884506"/>
              <a:gd name="connsiteY276" fmla="*/ 1810223 h 6897918"/>
              <a:gd name="connsiteX277" fmla="*/ 4062005 w 6884506"/>
              <a:gd name="connsiteY277" fmla="*/ 1816251 h 6897918"/>
              <a:gd name="connsiteX278" fmla="*/ 4050322 w 6884506"/>
              <a:gd name="connsiteY278" fmla="*/ 1818483 h 6897918"/>
              <a:gd name="connsiteX279" fmla="*/ 4026956 w 6884506"/>
              <a:gd name="connsiteY279" fmla="*/ 1818483 h 6897918"/>
              <a:gd name="connsiteX280" fmla="*/ 4026956 w 6884506"/>
              <a:gd name="connsiteY280" fmla="*/ 1780532 h 6897918"/>
              <a:gd name="connsiteX281" fmla="*/ 2840910 w 6884506"/>
              <a:gd name="connsiteY281" fmla="*/ 1774141 h 6897918"/>
              <a:gd name="connsiteX282" fmla="*/ 2730740 w 6884506"/>
              <a:gd name="connsiteY282" fmla="*/ 2068365 h 6897918"/>
              <a:gd name="connsiteX283" fmla="*/ 2771179 w 6884506"/>
              <a:gd name="connsiteY283" fmla="*/ 2068365 h 6897918"/>
              <a:gd name="connsiteX284" fmla="*/ 2800471 w 6884506"/>
              <a:gd name="connsiteY284" fmla="*/ 1985956 h 6897918"/>
              <a:gd name="connsiteX285" fmla="*/ 2922445 w 6884506"/>
              <a:gd name="connsiteY285" fmla="*/ 1985956 h 6897918"/>
              <a:gd name="connsiteX286" fmla="*/ 2950424 w 6884506"/>
              <a:gd name="connsiteY286" fmla="*/ 2068365 h 6897918"/>
              <a:gd name="connsiteX287" fmla="*/ 2991082 w 6884506"/>
              <a:gd name="connsiteY287" fmla="*/ 2068365 h 6897918"/>
              <a:gd name="connsiteX288" fmla="*/ 2882442 w 6884506"/>
              <a:gd name="connsiteY288" fmla="*/ 1774141 h 6897918"/>
              <a:gd name="connsiteX289" fmla="*/ 2840910 w 6884506"/>
              <a:gd name="connsiteY289" fmla="*/ 1774141 h 6897918"/>
              <a:gd name="connsiteX290" fmla="*/ 2545109 w 6884506"/>
              <a:gd name="connsiteY290" fmla="*/ 1774141 h 6897918"/>
              <a:gd name="connsiteX291" fmla="*/ 2545109 w 6884506"/>
              <a:gd name="connsiteY291" fmla="*/ 2068365 h 6897918"/>
              <a:gd name="connsiteX292" fmla="*/ 2581614 w 6884506"/>
              <a:gd name="connsiteY292" fmla="*/ 2068365 h 6897918"/>
              <a:gd name="connsiteX293" fmla="*/ 2581614 w 6884506"/>
              <a:gd name="connsiteY293" fmla="*/ 1957758 h 6897918"/>
              <a:gd name="connsiteX294" fmla="*/ 2684133 w 6884506"/>
              <a:gd name="connsiteY294" fmla="*/ 2068365 h 6897918"/>
              <a:gd name="connsiteX295" fmla="*/ 2729600 w 6884506"/>
              <a:gd name="connsiteY295" fmla="*/ 2068365 h 6897918"/>
              <a:gd name="connsiteX296" fmla="*/ 2624677 w 6884506"/>
              <a:gd name="connsiteY296" fmla="*/ 1955135 h 6897918"/>
              <a:gd name="connsiteX297" fmla="*/ 2720857 w 6884506"/>
              <a:gd name="connsiteY297" fmla="*/ 1855457 h 6897918"/>
              <a:gd name="connsiteX298" fmla="*/ 2677794 w 6884506"/>
              <a:gd name="connsiteY298" fmla="*/ 1855457 h 6897918"/>
              <a:gd name="connsiteX299" fmla="*/ 2581614 w 6884506"/>
              <a:gd name="connsiteY299" fmla="*/ 1955791 h 6897918"/>
              <a:gd name="connsiteX300" fmla="*/ 2581614 w 6884506"/>
              <a:gd name="connsiteY300" fmla="*/ 1774141 h 6897918"/>
              <a:gd name="connsiteX301" fmla="*/ 2545109 w 6884506"/>
              <a:gd name="connsiteY301" fmla="*/ 1774141 h 6897918"/>
              <a:gd name="connsiteX302" fmla="*/ 1919738 w 6884506"/>
              <a:gd name="connsiteY302" fmla="*/ 1774141 h 6897918"/>
              <a:gd name="connsiteX303" fmla="*/ 1919738 w 6884506"/>
              <a:gd name="connsiteY303" fmla="*/ 2068365 h 6897918"/>
              <a:gd name="connsiteX304" fmla="*/ 1959085 w 6884506"/>
              <a:gd name="connsiteY304" fmla="*/ 2068365 h 6897918"/>
              <a:gd name="connsiteX305" fmla="*/ 1959085 w 6884506"/>
              <a:gd name="connsiteY305" fmla="*/ 1952293 h 6897918"/>
              <a:gd name="connsiteX306" fmla="*/ 2025974 w 6884506"/>
              <a:gd name="connsiteY306" fmla="*/ 1952293 h 6897918"/>
              <a:gd name="connsiteX307" fmla="*/ 2075157 w 6884506"/>
              <a:gd name="connsiteY307" fmla="*/ 1942238 h 6897918"/>
              <a:gd name="connsiteX308" fmla="*/ 2109694 w 6884506"/>
              <a:gd name="connsiteY308" fmla="*/ 1912728 h 6897918"/>
              <a:gd name="connsiteX309" fmla="*/ 2122372 w 6884506"/>
              <a:gd name="connsiteY309" fmla="*/ 1864638 h 6897918"/>
              <a:gd name="connsiteX310" fmla="*/ 2109694 w 6884506"/>
              <a:gd name="connsiteY310" fmla="*/ 1815127 h 6897918"/>
              <a:gd name="connsiteX311" fmla="*/ 2075157 w 6884506"/>
              <a:gd name="connsiteY311" fmla="*/ 1784524 h 6897918"/>
              <a:gd name="connsiteX312" fmla="*/ 2025974 w 6884506"/>
              <a:gd name="connsiteY312" fmla="*/ 1774141 h 6897918"/>
              <a:gd name="connsiteX313" fmla="*/ 1919738 w 6884506"/>
              <a:gd name="connsiteY313" fmla="*/ 1774141 h 6897918"/>
              <a:gd name="connsiteX314" fmla="*/ 3496702 w 6884506"/>
              <a:gd name="connsiteY314" fmla="*/ 1773048 h 6897918"/>
              <a:gd name="connsiteX315" fmla="*/ 3480199 w 6884506"/>
              <a:gd name="connsiteY315" fmla="*/ 1779060 h 6897918"/>
              <a:gd name="connsiteX316" fmla="*/ 3473969 w 6884506"/>
              <a:gd name="connsiteY316" fmla="*/ 1794252 h 6897918"/>
              <a:gd name="connsiteX317" fmla="*/ 3480199 w 6884506"/>
              <a:gd name="connsiteY317" fmla="*/ 1809444 h 6897918"/>
              <a:gd name="connsiteX318" fmla="*/ 3496702 w 6884506"/>
              <a:gd name="connsiteY318" fmla="*/ 1815455 h 6897918"/>
              <a:gd name="connsiteX319" fmla="*/ 3513315 w 6884506"/>
              <a:gd name="connsiteY319" fmla="*/ 1809444 h 6897918"/>
              <a:gd name="connsiteX320" fmla="*/ 3519654 w 6884506"/>
              <a:gd name="connsiteY320" fmla="*/ 1794252 h 6897918"/>
              <a:gd name="connsiteX321" fmla="*/ 3513315 w 6884506"/>
              <a:gd name="connsiteY321" fmla="*/ 1779060 h 6897918"/>
              <a:gd name="connsiteX322" fmla="*/ 3496702 w 6884506"/>
              <a:gd name="connsiteY322" fmla="*/ 1773048 h 6897918"/>
              <a:gd name="connsiteX323" fmla="*/ 1496452 w 6884506"/>
              <a:gd name="connsiteY323" fmla="*/ 1773048 h 6897918"/>
              <a:gd name="connsiteX324" fmla="*/ 1479949 w 6884506"/>
              <a:gd name="connsiteY324" fmla="*/ 1779060 h 6897918"/>
              <a:gd name="connsiteX325" fmla="*/ 1473719 w 6884506"/>
              <a:gd name="connsiteY325" fmla="*/ 1794252 h 6897918"/>
              <a:gd name="connsiteX326" fmla="*/ 1479949 w 6884506"/>
              <a:gd name="connsiteY326" fmla="*/ 1809444 h 6897918"/>
              <a:gd name="connsiteX327" fmla="*/ 1496452 w 6884506"/>
              <a:gd name="connsiteY327" fmla="*/ 1815455 h 6897918"/>
              <a:gd name="connsiteX328" fmla="*/ 1513065 w 6884506"/>
              <a:gd name="connsiteY328" fmla="*/ 1809444 h 6897918"/>
              <a:gd name="connsiteX329" fmla="*/ 1519405 w 6884506"/>
              <a:gd name="connsiteY329" fmla="*/ 1794252 h 6897918"/>
              <a:gd name="connsiteX330" fmla="*/ 1513065 w 6884506"/>
              <a:gd name="connsiteY330" fmla="*/ 1779060 h 6897918"/>
              <a:gd name="connsiteX331" fmla="*/ 1496452 w 6884506"/>
              <a:gd name="connsiteY331" fmla="*/ 1773048 h 6897918"/>
              <a:gd name="connsiteX332" fmla="*/ 813927 w 6884506"/>
              <a:gd name="connsiteY332" fmla="*/ 1770207 h 6897918"/>
              <a:gd name="connsiteX333" fmla="*/ 761465 w 6884506"/>
              <a:gd name="connsiteY333" fmla="*/ 1779169 h 6897918"/>
              <a:gd name="connsiteX334" fmla="*/ 727583 w 6884506"/>
              <a:gd name="connsiteY334" fmla="*/ 1805291 h 6897918"/>
              <a:gd name="connsiteX335" fmla="*/ 715779 w 6884506"/>
              <a:gd name="connsiteY335" fmla="*/ 1847588 h 6897918"/>
              <a:gd name="connsiteX336" fmla="*/ 726162 w 6884506"/>
              <a:gd name="connsiteY336" fmla="*/ 1886934 h 6897918"/>
              <a:gd name="connsiteX337" fmla="*/ 757967 w 6884506"/>
              <a:gd name="connsiteY337" fmla="*/ 1912837 h 6897918"/>
              <a:gd name="connsiteX338" fmla="*/ 812615 w 6884506"/>
              <a:gd name="connsiteY338" fmla="*/ 1931964 h 6897918"/>
              <a:gd name="connsiteX339" fmla="*/ 857536 w 6884506"/>
              <a:gd name="connsiteY339" fmla="*/ 1946501 h 6897918"/>
              <a:gd name="connsiteX340" fmla="*/ 881471 w 6884506"/>
              <a:gd name="connsiteY340" fmla="*/ 1963660 h 6897918"/>
              <a:gd name="connsiteX341" fmla="*/ 888685 w 6884506"/>
              <a:gd name="connsiteY341" fmla="*/ 1988798 h 6897918"/>
              <a:gd name="connsiteX342" fmla="*/ 879504 w 6884506"/>
              <a:gd name="connsiteY342" fmla="*/ 2017761 h 6897918"/>
              <a:gd name="connsiteX343" fmla="*/ 854912 w 6884506"/>
              <a:gd name="connsiteY343" fmla="*/ 2034593 h 6897918"/>
              <a:gd name="connsiteX344" fmla="*/ 820922 w 6884506"/>
              <a:gd name="connsiteY344" fmla="*/ 2040167 h 6897918"/>
              <a:gd name="connsiteX345" fmla="*/ 783980 w 6884506"/>
              <a:gd name="connsiteY345" fmla="*/ 2034702 h 6897918"/>
              <a:gd name="connsiteX346" fmla="*/ 756984 w 6884506"/>
              <a:gd name="connsiteY346" fmla="*/ 2015903 h 6897918"/>
              <a:gd name="connsiteX347" fmla="*/ 746819 w 6884506"/>
              <a:gd name="connsiteY347" fmla="*/ 1979180 h 6897918"/>
              <a:gd name="connsiteX348" fmla="*/ 707254 w 6884506"/>
              <a:gd name="connsiteY348" fmla="*/ 1979180 h 6897918"/>
              <a:gd name="connsiteX349" fmla="*/ 722228 w 6884506"/>
              <a:gd name="connsiteY349" fmla="*/ 2032516 h 6897918"/>
              <a:gd name="connsiteX350" fmla="*/ 762558 w 6884506"/>
              <a:gd name="connsiteY350" fmla="*/ 2062682 h 6897918"/>
              <a:gd name="connsiteX351" fmla="*/ 819391 w 6884506"/>
              <a:gd name="connsiteY351" fmla="*/ 2072300 h 6897918"/>
              <a:gd name="connsiteX352" fmla="*/ 874695 w 6884506"/>
              <a:gd name="connsiteY352" fmla="*/ 2062900 h 6897918"/>
              <a:gd name="connsiteX353" fmla="*/ 913386 w 6884506"/>
              <a:gd name="connsiteY353" fmla="*/ 2034811 h 6897918"/>
              <a:gd name="connsiteX354" fmla="*/ 927594 w 6884506"/>
              <a:gd name="connsiteY354" fmla="*/ 1987705 h 6897918"/>
              <a:gd name="connsiteX355" fmla="*/ 917539 w 6884506"/>
              <a:gd name="connsiteY355" fmla="*/ 1944642 h 6897918"/>
              <a:gd name="connsiteX356" fmla="*/ 886171 w 6884506"/>
              <a:gd name="connsiteY356" fmla="*/ 1917756 h 6897918"/>
              <a:gd name="connsiteX357" fmla="*/ 830758 w 6884506"/>
              <a:gd name="connsiteY357" fmla="*/ 1898083 h 6897918"/>
              <a:gd name="connsiteX358" fmla="*/ 784745 w 6884506"/>
              <a:gd name="connsiteY358" fmla="*/ 1883437 h 6897918"/>
              <a:gd name="connsiteX359" fmla="*/ 761465 w 6884506"/>
              <a:gd name="connsiteY359" fmla="*/ 1867808 h 6897918"/>
              <a:gd name="connsiteX360" fmla="*/ 754688 w 6884506"/>
              <a:gd name="connsiteY360" fmla="*/ 1846276 h 6897918"/>
              <a:gd name="connsiteX361" fmla="*/ 770318 w 6884506"/>
              <a:gd name="connsiteY361" fmla="*/ 1813378 h 6897918"/>
              <a:gd name="connsiteX362" fmla="*/ 814145 w 6884506"/>
              <a:gd name="connsiteY362" fmla="*/ 1802121 h 6897918"/>
              <a:gd name="connsiteX363" fmla="*/ 860049 w 6884506"/>
              <a:gd name="connsiteY363" fmla="*/ 1814909 h 6897918"/>
              <a:gd name="connsiteX364" fmla="*/ 878411 w 6884506"/>
              <a:gd name="connsiteY364" fmla="*/ 1852616 h 6897918"/>
              <a:gd name="connsiteX365" fmla="*/ 917758 w 6884506"/>
              <a:gd name="connsiteY365" fmla="*/ 1852616 h 6897918"/>
              <a:gd name="connsiteX366" fmla="*/ 903658 w 6884506"/>
              <a:gd name="connsiteY366" fmla="*/ 1806930 h 6897918"/>
              <a:gd name="connsiteX367" fmla="*/ 865951 w 6884506"/>
              <a:gd name="connsiteY367" fmla="*/ 1779387 h 6897918"/>
              <a:gd name="connsiteX368" fmla="*/ 813927 w 6884506"/>
              <a:gd name="connsiteY368" fmla="*/ 1770207 h 6897918"/>
              <a:gd name="connsiteX369" fmla="*/ 4005971 w 6884506"/>
              <a:gd name="connsiteY369" fmla="*/ 1761631 h 6897918"/>
              <a:gd name="connsiteX370" fmla="*/ 4005971 w 6884506"/>
              <a:gd name="connsiteY370" fmla="*/ 1887837 h 6897918"/>
              <a:gd name="connsiteX371" fmla="*/ 4026956 w 6884506"/>
              <a:gd name="connsiteY371" fmla="*/ 1887837 h 6897918"/>
              <a:gd name="connsiteX372" fmla="*/ 4026956 w 6884506"/>
              <a:gd name="connsiteY372" fmla="*/ 1837533 h 6897918"/>
              <a:gd name="connsiteX373" fmla="*/ 4051364 w 6884506"/>
              <a:gd name="connsiteY373" fmla="*/ 1837533 h 6897918"/>
              <a:gd name="connsiteX374" fmla="*/ 4068256 w 6884506"/>
              <a:gd name="connsiteY374" fmla="*/ 1842668 h 6897918"/>
              <a:gd name="connsiteX375" fmla="*/ 4073241 w 6884506"/>
              <a:gd name="connsiteY375" fmla="*/ 1858666 h 6897918"/>
              <a:gd name="connsiteX376" fmla="*/ 4073241 w 6884506"/>
              <a:gd name="connsiteY376" fmla="*/ 1866406 h 6897918"/>
              <a:gd name="connsiteX377" fmla="*/ 4073465 w 6884506"/>
              <a:gd name="connsiteY377" fmla="*/ 1876824 h 6897918"/>
              <a:gd name="connsiteX378" fmla="*/ 4075176 w 6884506"/>
              <a:gd name="connsiteY378" fmla="*/ 1887837 h 6897918"/>
              <a:gd name="connsiteX379" fmla="*/ 4096756 w 6884506"/>
              <a:gd name="connsiteY379" fmla="*/ 1887837 h 6897918"/>
              <a:gd name="connsiteX380" fmla="*/ 4096756 w 6884506"/>
              <a:gd name="connsiteY380" fmla="*/ 1885456 h 6897918"/>
              <a:gd name="connsiteX381" fmla="*/ 4094822 w 6884506"/>
              <a:gd name="connsiteY381" fmla="*/ 1877047 h 6897918"/>
              <a:gd name="connsiteX382" fmla="*/ 4094226 w 6884506"/>
              <a:gd name="connsiteY382" fmla="*/ 1866554 h 6897918"/>
              <a:gd name="connsiteX383" fmla="*/ 4094226 w 6884506"/>
              <a:gd name="connsiteY383" fmla="*/ 1858518 h 6897918"/>
              <a:gd name="connsiteX384" fmla="*/ 4085817 w 6884506"/>
              <a:gd name="connsiteY384" fmla="*/ 1833887 h 6897918"/>
              <a:gd name="connsiteX385" fmla="*/ 4080697 w 6884506"/>
              <a:gd name="connsiteY385" fmla="*/ 1829622 h 6897918"/>
              <a:gd name="connsiteX386" fmla="*/ 4075239 w 6884506"/>
              <a:gd name="connsiteY386" fmla="*/ 1827231 h 6897918"/>
              <a:gd name="connsiteX387" fmla="*/ 4080385 w 6884506"/>
              <a:gd name="connsiteY387" fmla="*/ 1825031 h 6897918"/>
              <a:gd name="connsiteX388" fmla="*/ 4091250 w 6884506"/>
              <a:gd name="connsiteY388" fmla="*/ 1814018 h 6897918"/>
              <a:gd name="connsiteX389" fmla="*/ 4094970 w 6884506"/>
              <a:gd name="connsiteY389" fmla="*/ 1799582 h 6897918"/>
              <a:gd name="connsiteX390" fmla="*/ 4089166 w 6884506"/>
              <a:gd name="connsiteY390" fmla="*/ 1778374 h 6897918"/>
              <a:gd name="connsiteX391" fmla="*/ 4072646 w 6884506"/>
              <a:gd name="connsiteY391" fmla="*/ 1765798 h 6897918"/>
              <a:gd name="connsiteX392" fmla="*/ 4047197 w 6884506"/>
              <a:gd name="connsiteY392" fmla="*/ 1761631 h 6897918"/>
              <a:gd name="connsiteX393" fmla="*/ 4005971 w 6884506"/>
              <a:gd name="connsiteY393" fmla="*/ 1761631 h 6897918"/>
              <a:gd name="connsiteX394" fmla="*/ 4048982 w 6884506"/>
              <a:gd name="connsiteY394" fmla="*/ 1733056 h 6897918"/>
              <a:gd name="connsiteX395" fmla="*/ 4083287 w 6884506"/>
              <a:gd name="connsiteY395" fmla="*/ 1740125 h 6897918"/>
              <a:gd name="connsiteX396" fmla="*/ 4111416 w 6884506"/>
              <a:gd name="connsiteY396" fmla="*/ 1759919 h 6897918"/>
              <a:gd name="connsiteX397" fmla="*/ 4130391 w 6884506"/>
              <a:gd name="connsiteY397" fmla="*/ 1789610 h 6897918"/>
              <a:gd name="connsiteX398" fmla="*/ 4137238 w 6884506"/>
              <a:gd name="connsiteY398" fmla="*/ 1826520 h 6897918"/>
              <a:gd name="connsiteX399" fmla="*/ 4130391 w 6884506"/>
              <a:gd name="connsiteY399" fmla="*/ 1863429 h 6897918"/>
              <a:gd name="connsiteX400" fmla="*/ 4111416 w 6884506"/>
              <a:gd name="connsiteY400" fmla="*/ 1893344 h 6897918"/>
              <a:gd name="connsiteX401" fmla="*/ 4083287 w 6884506"/>
              <a:gd name="connsiteY401" fmla="*/ 1913286 h 6897918"/>
              <a:gd name="connsiteX402" fmla="*/ 4048982 w 6884506"/>
              <a:gd name="connsiteY402" fmla="*/ 1920430 h 6897918"/>
              <a:gd name="connsiteX403" fmla="*/ 4014603 w 6884506"/>
              <a:gd name="connsiteY403" fmla="*/ 1913286 h 6897918"/>
              <a:gd name="connsiteX404" fmla="*/ 3986326 w 6884506"/>
              <a:gd name="connsiteY404" fmla="*/ 1893344 h 6897918"/>
              <a:gd name="connsiteX405" fmla="*/ 3967276 w 6884506"/>
              <a:gd name="connsiteY405" fmla="*/ 1863429 h 6897918"/>
              <a:gd name="connsiteX406" fmla="*/ 3960430 w 6884506"/>
              <a:gd name="connsiteY406" fmla="*/ 1826520 h 6897918"/>
              <a:gd name="connsiteX407" fmla="*/ 3967276 w 6884506"/>
              <a:gd name="connsiteY407" fmla="*/ 1789610 h 6897918"/>
              <a:gd name="connsiteX408" fmla="*/ 3986326 w 6884506"/>
              <a:gd name="connsiteY408" fmla="*/ 1759919 h 6897918"/>
              <a:gd name="connsiteX409" fmla="*/ 4014603 w 6884506"/>
              <a:gd name="connsiteY409" fmla="*/ 1740125 h 6897918"/>
              <a:gd name="connsiteX410" fmla="*/ 4048982 w 6884506"/>
              <a:gd name="connsiteY410" fmla="*/ 1733056 h 6897918"/>
              <a:gd name="connsiteX411" fmla="*/ 4048982 w 6884506"/>
              <a:gd name="connsiteY411" fmla="*/ 1715345 h 6897918"/>
              <a:gd name="connsiteX412" fmla="*/ 4007980 w 6884506"/>
              <a:gd name="connsiteY412" fmla="*/ 1723754 h 6897918"/>
              <a:gd name="connsiteX413" fmla="*/ 3974271 w 6884506"/>
              <a:gd name="connsiteY413" fmla="*/ 1747269 h 6897918"/>
              <a:gd name="connsiteX414" fmla="*/ 3951500 w 6884506"/>
              <a:gd name="connsiteY414" fmla="*/ 1782615 h 6897918"/>
              <a:gd name="connsiteX415" fmla="*/ 3943314 w 6884506"/>
              <a:gd name="connsiteY415" fmla="*/ 1826520 h 6897918"/>
              <a:gd name="connsiteX416" fmla="*/ 3951500 w 6884506"/>
              <a:gd name="connsiteY416" fmla="*/ 1870424 h 6897918"/>
              <a:gd name="connsiteX417" fmla="*/ 3974271 w 6884506"/>
              <a:gd name="connsiteY417" fmla="*/ 1905919 h 6897918"/>
              <a:gd name="connsiteX418" fmla="*/ 4007980 w 6884506"/>
              <a:gd name="connsiteY418" fmla="*/ 1929658 h 6897918"/>
              <a:gd name="connsiteX419" fmla="*/ 4048982 w 6884506"/>
              <a:gd name="connsiteY419" fmla="*/ 1938141 h 6897918"/>
              <a:gd name="connsiteX420" fmla="*/ 4089985 w 6884506"/>
              <a:gd name="connsiteY420" fmla="*/ 1929658 h 6897918"/>
              <a:gd name="connsiteX421" fmla="*/ 4123620 w 6884506"/>
              <a:gd name="connsiteY421" fmla="*/ 1905919 h 6897918"/>
              <a:gd name="connsiteX422" fmla="*/ 4146316 w 6884506"/>
              <a:gd name="connsiteY422" fmla="*/ 1870424 h 6897918"/>
              <a:gd name="connsiteX423" fmla="*/ 4154502 w 6884506"/>
              <a:gd name="connsiteY423" fmla="*/ 1826520 h 6897918"/>
              <a:gd name="connsiteX424" fmla="*/ 4146316 w 6884506"/>
              <a:gd name="connsiteY424" fmla="*/ 1782615 h 6897918"/>
              <a:gd name="connsiteX425" fmla="*/ 4123620 w 6884506"/>
              <a:gd name="connsiteY425" fmla="*/ 1747269 h 6897918"/>
              <a:gd name="connsiteX426" fmla="*/ 4089985 w 6884506"/>
              <a:gd name="connsiteY426" fmla="*/ 1723754 h 6897918"/>
              <a:gd name="connsiteX427" fmla="*/ 4048982 w 6884506"/>
              <a:gd name="connsiteY427" fmla="*/ 1715345 h 6897918"/>
              <a:gd name="connsiteX428" fmla="*/ 2746526 w 6884506"/>
              <a:gd name="connsiteY428" fmla="*/ 827401 h 6897918"/>
              <a:gd name="connsiteX429" fmla="*/ 2834051 w 6884506"/>
              <a:gd name="connsiteY429" fmla="*/ 1144768 h 6897918"/>
              <a:gd name="connsiteX430" fmla="*/ 2659001 w 6884506"/>
              <a:gd name="connsiteY430" fmla="*/ 1144768 h 6897918"/>
              <a:gd name="connsiteX431" fmla="*/ 2746526 w 6884506"/>
              <a:gd name="connsiteY431" fmla="*/ 827401 h 6897918"/>
              <a:gd name="connsiteX432" fmla="*/ 3584349 w 6884506"/>
              <a:gd name="connsiteY432" fmla="*/ 774744 h 6897918"/>
              <a:gd name="connsiteX433" fmla="*/ 3688241 w 6884506"/>
              <a:gd name="connsiteY433" fmla="*/ 774744 h 6897918"/>
              <a:gd name="connsiteX434" fmla="*/ 3768294 w 6884506"/>
              <a:gd name="connsiteY434" fmla="*/ 800005 h 6897918"/>
              <a:gd name="connsiteX435" fmla="*/ 3801383 w 6884506"/>
              <a:gd name="connsiteY435" fmla="*/ 876501 h 6897918"/>
              <a:gd name="connsiteX436" fmla="*/ 3770073 w 6884506"/>
              <a:gd name="connsiteY436" fmla="*/ 959756 h 6897918"/>
              <a:gd name="connsiteX437" fmla="*/ 3688241 w 6884506"/>
              <a:gd name="connsiteY437" fmla="*/ 988931 h 6897918"/>
              <a:gd name="connsiteX438" fmla="*/ 3584349 w 6884506"/>
              <a:gd name="connsiteY438" fmla="*/ 988931 h 6897918"/>
              <a:gd name="connsiteX439" fmla="*/ 3584349 w 6884506"/>
              <a:gd name="connsiteY439" fmla="*/ 774744 h 6897918"/>
              <a:gd name="connsiteX440" fmla="*/ 3304697 w 6884506"/>
              <a:gd name="connsiteY440" fmla="*/ 551306 h 6897918"/>
              <a:gd name="connsiteX441" fmla="*/ 3304697 w 6884506"/>
              <a:gd name="connsiteY441" fmla="*/ 1509099 h 6897918"/>
              <a:gd name="connsiteX442" fmla="*/ 3584349 w 6884506"/>
              <a:gd name="connsiteY442" fmla="*/ 1509099 h 6897918"/>
              <a:gd name="connsiteX443" fmla="*/ 3584349 w 6884506"/>
              <a:gd name="connsiteY443" fmla="*/ 1208810 h 6897918"/>
              <a:gd name="connsiteX444" fmla="*/ 3714569 w 6884506"/>
              <a:gd name="connsiteY444" fmla="*/ 1208810 h 6897918"/>
              <a:gd name="connsiteX445" fmla="*/ 3900293 w 6884506"/>
              <a:gd name="connsiteY445" fmla="*/ 1175366 h 6897918"/>
              <a:gd name="connsiteX446" fmla="*/ 4037273 w 6884506"/>
              <a:gd name="connsiteY446" fmla="*/ 1068628 h 6897918"/>
              <a:gd name="connsiteX447" fmla="*/ 4088863 w 6884506"/>
              <a:gd name="connsiteY447" fmla="*/ 876501 h 6897918"/>
              <a:gd name="connsiteX448" fmla="*/ 4037273 w 6884506"/>
              <a:gd name="connsiteY448" fmla="*/ 688286 h 6897918"/>
              <a:gd name="connsiteX449" fmla="*/ 3900293 w 6884506"/>
              <a:gd name="connsiteY449" fmla="*/ 584039 h 6897918"/>
              <a:gd name="connsiteX450" fmla="*/ 3714569 w 6884506"/>
              <a:gd name="connsiteY450" fmla="*/ 551306 h 6897918"/>
              <a:gd name="connsiteX451" fmla="*/ 3304697 w 6884506"/>
              <a:gd name="connsiteY451" fmla="*/ 551306 h 6897918"/>
              <a:gd name="connsiteX452" fmla="*/ 2600652 w 6884506"/>
              <a:gd name="connsiteY452" fmla="*/ 551306 h 6897918"/>
              <a:gd name="connsiteX453" fmla="*/ 2271899 w 6884506"/>
              <a:gd name="connsiteY453" fmla="*/ 1509099 h 6897918"/>
              <a:gd name="connsiteX454" fmla="*/ 2561514 w 6884506"/>
              <a:gd name="connsiteY454" fmla="*/ 1509099 h 6897918"/>
              <a:gd name="connsiteX455" fmla="*/ 2603498 w 6884506"/>
              <a:gd name="connsiteY455" fmla="*/ 1363224 h 6897918"/>
              <a:gd name="connsiteX456" fmla="*/ 2893824 w 6884506"/>
              <a:gd name="connsiteY456" fmla="*/ 1363224 h 6897918"/>
              <a:gd name="connsiteX457" fmla="*/ 2935808 w 6884506"/>
              <a:gd name="connsiteY457" fmla="*/ 1509099 h 6897918"/>
              <a:gd name="connsiteX458" fmla="*/ 3227557 w 6884506"/>
              <a:gd name="connsiteY458" fmla="*/ 1509099 h 6897918"/>
              <a:gd name="connsiteX459" fmla="*/ 2893824 w 6884506"/>
              <a:gd name="connsiteY459" fmla="*/ 551306 h 6897918"/>
              <a:gd name="connsiteX460" fmla="*/ 2600652 w 6884506"/>
              <a:gd name="connsiteY460" fmla="*/ 551306 h 6897918"/>
              <a:gd name="connsiteX461" fmla="*/ 1599722 w 6884506"/>
              <a:gd name="connsiteY461" fmla="*/ 551306 h 6897918"/>
              <a:gd name="connsiteX462" fmla="*/ 1599722 w 6884506"/>
              <a:gd name="connsiteY462" fmla="*/ 1509099 h 6897918"/>
              <a:gd name="connsiteX463" fmla="*/ 2235167 w 6884506"/>
              <a:gd name="connsiteY463" fmla="*/ 1509099 h 6897918"/>
              <a:gd name="connsiteX464" fmla="*/ 2235167 w 6884506"/>
              <a:gd name="connsiteY464" fmla="*/ 1278546 h 6897918"/>
              <a:gd name="connsiteX465" fmla="*/ 1879375 w 6884506"/>
              <a:gd name="connsiteY465" fmla="*/ 1278546 h 6897918"/>
              <a:gd name="connsiteX466" fmla="*/ 1879375 w 6884506"/>
              <a:gd name="connsiteY466" fmla="*/ 551306 h 6897918"/>
              <a:gd name="connsiteX467" fmla="*/ 1599722 w 6884506"/>
              <a:gd name="connsiteY467" fmla="*/ 551306 h 6897918"/>
              <a:gd name="connsiteX468" fmla="*/ 1046370 w 6884506"/>
              <a:gd name="connsiteY468" fmla="*/ 539921 h 6897918"/>
              <a:gd name="connsiteX469" fmla="*/ 853175 w 6884506"/>
              <a:gd name="connsiteY469" fmla="*/ 566250 h 6897918"/>
              <a:gd name="connsiteX470" fmla="*/ 712637 w 6884506"/>
              <a:gd name="connsiteY470" fmla="*/ 653775 h 6897918"/>
              <a:gd name="connsiteX471" fmla="*/ 659979 w 6884506"/>
              <a:gd name="connsiteY471" fmla="*/ 820997 h 6897918"/>
              <a:gd name="connsiteX472" fmla="*/ 705521 w 6884506"/>
              <a:gd name="connsiteY472" fmla="*/ 976834 h 6897918"/>
              <a:gd name="connsiteX473" fmla="*/ 826490 w 6884506"/>
              <a:gd name="connsiteY473" fmla="*/ 1070052 h 6897918"/>
              <a:gd name="connsiteX474" fmla="*/ 990866 w 6884506"/>
              <a:gd name="connsiteY474" fmla="*/ 1133383 h 6897918"/>
              <a:gd name="connsiteX475" fmla="*/ 1106499 w 6884506"/>
              <a:gd name="connsiteY475" fmla="*/ 1174299 h 6897918"/>
              <a:gd name="connsiteX476" fmla="*/ 1157377 w 6884506"/>
              <a:gd name="connsiteY476" fmla="*/ 1205964 h 6897918"/>
              <a:gd name="connsiteX477" fmla="*/ 1170185 w 6884506"/>
              <a:gd name="connsiteY477" fmla="*/ 1240832 h 6897918"/>
              <a:gd name="connsiteX478" fmla="*/ 1157733 w 6884506"/>
              <a:gd name="connsiteY478" fmla="*/ 1273565 h 6897918"/>
              <a:gd name="connsiteX479" fmla="*/ 1120019 w 6884506"/>
              <a:gd name="connsiteY479" fmla="*/ 1293845 h 6897918"/>
              <a:gd name="connsiteX480" fmla="*/ 1054909 w 6884506"/>
              <a:gd name="connsiteY480" fmla="*/ 1300605 h 6897918"/>
              <a:gd name="connsiteX481" fmla="*/ 990154 w 6884506"/>
              <a:gd name="connsiteY481" fmla="*/ 1291354 h 6897918"/>
              <a:gd name="connsiteX482" fmla="*/ 949594 w 6884506"/>
              <a:gd name="connsiteY482" fmla="*/ 1261468 h 6897918"/>
              <a:gd name="connsiteX483" fmla="*/ 932516 w 6884506"/>
              <a:gd name="connsiteY483" fmla="*/ 1205964 h 6897918"/>
              <a:gd name="connsiteX484" fmla="*/ 643613 w 6884506"/>
              <a:gd name="connsiteY484" fmla="*/ 1205964 h 6897918"/>
              <a:gd name="connsiteX485" fmla="*/ 699472 w 6884506"/>
              <a:gd name="connsiteY485" fmla="*/ 1389197 h 6897918"/>
              <a:gd name="connsiteX486" fmla="*/ 844991 w 6884506"/>
              <a:gd name="connsiteY486" fmla="*/ 1490242 h 6897918"/>
              <a:gd name="connsiteX487" fmla="*/ 1052062 w 6884506"/>
              <a:gd name="connsiteY487" fmla="*/ 1521908 h 6897918"/>
              <a:gd name="connsiteX488" fmla="*/ 1257354 w 6884506"/>
              <a:gd name="connsiteY488" fmla="*/ 1493444 h 6897918"/>
              <a:gd name="connsiteX489" fmla="*/ 1405720 w 6884506"/>
              <a:gd name="connsiteY489" fmla="*/ 1399871 h 6897918"/>
              <a:gd name="connsiteX490" fmla="*/ 1461223 w 6884506"/>
              <a:gd name="connsiteY490" fmla="*/ 1225177 h 6897918"/>
              <a:gd name="connsiteX491" fmla="*/ 1427067 w 6884506"/>
              <a:gd name="connsiteY491" fmla="*/ 1070407 h 6897918"/>
              <a:gd name="connsiteX492" fmla="*/ 1323176 w 6884506"/>
              <a:gd name="connsiteY492" fmla="*/ 975055 h 6897918"/>
              <a:gd name="connsiteX493" fmla="*/ 1146703 w 6884506"/>
              <a:gd name="connsiteY493" fmla="*/ 904252 h 6897918"/>
              <a:gd name="connsiteX494" fmla="*/ 1017906 w 6884506"/>
              <a:gd name="connsiteY494" fmla="*/ 859423 h 6897918"/>
              <a:gd name="connsiteX495" fmla="*/ 963114 w 6884506"/>
              <a:gd name="connsiteY495" fmla="*/ 829180 h 6897918"/>
              <a:gd name="connsiteX496" fmla="*/ 950306 w 6884506"/>
              <a:gd name="connsiteY496" fmla="*/ 801073 h 6897918"/>
              <a:gd name="connsiteX497" fmla="*/ 977702 w 6884506"/>
              <a:gd name="connsiteY497" fmla="*/ 765493 h 6897918"/>
              <a:gd name="connsiteX498" fmla="*/ 1046370 w 6884506"/>
              <a:gd name="connsiteY498" fmla="*/ 752685 h 6897918"/>
              <a:gd name="connsiteX499" fmla="*/ 1119663 w 6884506"/>
              <a:gd name="connsiteY499" fmla="*/ 772609 h 6897918"/>
              <a:gd name="connsiteX500" fmla="*/ 1146703 w 6884506"/>
              <a:gd name="connsiteY500" fmla="*/ 830248 h 6897918"/>
              <a:gd name="connsiteX501" fmla="*/ 1435606 w 6884506"/>
              <a:gd name="connsiteY501" fmla="*/ 830248 h 6897918"/>
              <a:gd name="connsiteX502" fmla="*/ 1383305 w 6884506"/>
              <a:gd name="connsiteY502" fmla="*/ 663737 h 6897918"/>
              <a:gd name="connsiteX503" fmla="*/ 1242767 w 6884506"/>
              <a:gd name="connsiteY503" fmla="*/ 569808 h 6897918"/>
              <a:gd name="connsiteX504" fmla="*/ 1046370 w 6884506"/>
              <a:gd name="connsiteY504" fmla="*/ 539921 h 6897918"/>
              <a:gd name="connsiteX505" fmla="*/ 6884506 w 6884506"/>
              <a:gd name="connsiteY505" fmla="*/ 6188 h 6897918"/>
              <a:gd name="connsiteX506" fmla="*/ 6138271 w 6884506"/>
              <a:gd name="connsiteY506" fmla="*/ 6885209 h 6897918"/>
              <a:gd name="connsiteX507" fmla="*/ 31761 w 6884506"/>
              <a:gd name="connsiteY507" fmla="*/ 6897918 h 6897918"/>
              <a:gd name="connsiteX508" fmla="*/ 0 w 6884506"/>
              <a:gd name="connsiteY508" fmla="*/ 0 h 6897918"/>
              <a:gd name="connsiteX509" fmla="*/ 6884506 w 6884506"/>
              <a:gd name="connsiteY509" fmla="*/ 6188 h 689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6884506" h="6897918">
                <a:moveTo>
                  <a:pt x="2287707" y="1964753"/>
                </a:moveTo>
                <a:lnTo>
                  <a:pt x="2287707" y="2008034"/>
                </a:lnTo>
                <a:cubicBezTo>
                  <a:pt x="2279837" y="2018526"/>
                  <a:pt x="2270073" y="2027197"/>
                  <a:pt x="2258415" y="2034046"/>
                </a:cubicBezTo>
                <a:cubicBezTo>
                  <a:pt x="2246757" y="2040896"/>
                  <a:pt x="2233642" y="2044320"/>
                  <a:pt x="2219069" y="2044320"/>
                </a:cubicBezTo>
                <a:cubicBezTo>
                  <a:pt x="2205953" y="2044320"/>
                  <a:pt x="2196007" y="2041151"/>
                  <a:pt x="2189231" y="2034811"/>
                </a:cubicBezTo>
                <a:cubicBezTo>
                  <a:pt x="2182454" y="2028472"/>
                  <a:pt x="2179066" y="2019984"/>
                  <a:pt x="2179066" y="2009346"/>
                </a:cubicBezTo>
                <a:cubicBezTo>
                  <a:pt x="2179066" y="1993753"/>
                  <a:pt x="2187482" y="1982532"/>
                  <a:pt x="2204314" y="1975682"/>
                </a:cubicBezTo>
                <a:cubicBezTo>
                  <a:pt x="2221145" y="1968833"/>
                  <a:pt x="2248943" y="1965190"/>
                  <a:pt x="2287707" y="1964753"/>
                </a:cubicBezTo>
                <a:close/>
                <a:moveTo>
                  <a:pt x="1070227" y="1880377"/>
                </a:moveTo>
                <a:cubicBezTo>
                  <a:pt x="1085966" y="1880377"/>
                  <a:pt x="1098498" y="1883911"/>
                  <a:pt x="1107825" y="1890978"/>
                </a:cubicBezTo>
                <a:cubicBezTo>
                  <a:pt x="1117151" y="1898046"/>
                  <a:pt x="1123855" y="1907773"/>
                  <a:pt x="1127935" y="1920160"/>
                </a:cubicBezTo>
                <a:cubicBezTo>
                  <a:pt x="1132016" y="1932547"/>
                  <a:pt x="1134056" y="1946610"/>
                  <a:pt x="1134056" y="1962348"/>
                </a:cubicBezTo>
                <a:cubicBezTo>
                  <a:pt x="1134056" y="1977796"/>
                  <a:pt x="1132016" y="1991603"/>
                  <a:pt x="1127935" y="2003771"/>
                </a:cubicBezTo>
                <a:cubicBezTo>
                  <a:pt x="1123855" y="2015940"/>
                  <a:pt x="1117151" y="2025485"/>
                  <a:pt x="1107825" y="2032407"/>
                </a:cubicBezTo>
                <a:cubicBezTo>
                  <a:pt x="1098498" y="2039329"/>
                  <a:pt x="1085966" y="2042790"/>
                  <a:pt x="1070227" y="2042790"/>
                </a:cubicBezTo>
                <a:cubicBezTo>
                  <a:pt x="1054926" y="2042790"/>
                  <a:pt x="1042794" y="2039329"/>
                  <a:pt x="1033832" y="2032407"/>
                </a:cubicBezTo>
                <a:cubicBezTo>
                  <a:pt x="1024870" y="2025485"/>
                  <a:pt x="1018421" y="2015940"/>
                  <a:pt x="1014486" y="2003771"/>
                </a:cubicBezTo>
                <a:cubicBezTo>
                  <a:pt x="1010552" y="1991603"/>
                  <a:pt x="1008584" y="1977796"/>
                  <a:pt x="1008584" y="1962348"/>
                </a:cubicBezTo>
                <a:cubicBezTo>
                  <a:pt x="1008584" y="1946610"/>
                  <a:pt x="1010552" y="1932547"/>
                  <a:pt x="1014486" y="1920160"/>
                </a:cubicBezTo>
                <a:cubicBezTo>
                  <a:pt x="1018421" y="1907773"/>
                  <a:pt x="1024870" y="1898046"/>
                  <a:pt x="1033832" y="1890978"/>
                </a:cubicBezTo>
                <a:cubicBezTo>
                  <a:pt x="1042794" y="1883911"/>
                  <a:pt x="1054926" y="1880377"/>
                  <a:pt x="1070227" y="1880377"/>
                </a:cubicBezTo>
                <a:close/>
                <a:moveTo>
                  <a:pt x="3478559" y="1855457"/>
                </a:moveTo>
                <a:lnTo>
                  <a:pt x="3478559" y="2068365"/>
                </a:lnTo>
                <a:lnTo>
                  <a:pt x="3515064" y="2068365"/>
                </a:lnTo>
                <a:lnTo>
                  <a:pt x="3515064" y="1855457"/>
                </a:lnTo>
                <a:lnTo>
                  <a:pt x="3478559" y="1855457"/>
                </a:lnTo>
                <a:close/>
                <a:moveTo>
                  <a:pt x="1478309" y="1855457"/>
                </a:moveTo>
                <a:lnTo>
                  <a:pt x="1478309" y="2068365"/>
                </a:lnTo>
                <a:lnTo>
                  <a:pt x="1514814" y="2068365"/>
                </a:lnTo>
                <a:lnTo>
                  <a:pt x="1514814" y="1855457"/>
                </a:lnTo>
                <a:lnTo>
                  <a:pt x="1478309" y="1855457"/>
                </a:lnTo>
                <a:close/>
                <a:moveTo>
                  <a:pt x="2494791" y="1852834"/>
                </a:moveTo>
                <a:cubicBezTo>
                  <a:pt x="2477741" y="1852834"/>
                  <a:pt x="2463897" y="1856550"/>
                  <a:pt x="2453259" y="1863982"/>
                </a:cubicBezTo>
                <a:cubicBezTo>
                  <a:pt x="2442621" y="1871414"/>
                  <a:pt x="2434314" y="1880668"/>
                  <a:pt x="2428339" y="1891743"/>
                </a:cubicBezTo>
                <a:lnTo>
                  <a:pt x="2427028" y="1855457"/>
                </a:lnTo>
                <a:lnTo>
                  <a:pt x="2392709" y="1855457"/>
                </a:lnTo>
                <a:lnTo>
                  <a:pt x="2392709" y="2068365"/>
                </a:lnTo>
                <a:lnTo>
                  <a:pt x="2429214" y="2068365"/>
                </a:lnTo>
                <a:lnTo>
                  <a:pt x="2429214" y="1918849"/>
                </a:lnTo>
                <a:cubicBezTo>
                  <a:pt x="2433877" y="1912437"/>
                  <a:pt x="2439197" y="1906790"/>
                  <a:pt x="2445171" y="1901908"/>
                </a:cubicBezTo>
                <a:cubicBezTo>
                  <a:pt x="2451146" y="1897026"/>
                  <a:pt x="2458141" y="1893201"/>
                  <a:pt x="2466156" y="1890432"/>
                </a:cubicBezTo>
                <a:cubicBezTo>
                  <a:pt x="2474171" y="1887663"/>
                  <a:pt x="2483497" y="1886279"/>
                  <a:pt x="2494135" y="1886279"/>
                </a:cubicBezTo>
                <a:lnTo>
                  <a:pt x="2499163" y="1886279"/>
                </a:lnTo>
                <a:lnTo>
                  <a:pt x="2499163" y="1852834"/>
                </a:lnTo>
                <a:lnTo>
                  <a:pt x="2494791" y="1852834"/>
                </a:lnTo>
                <a:close/>
                <a:moveTo>
                  <a:pt x="1342141" y="1852397"/>
                </a:moveTo>
                <a:cubicBezTo>
                  <a:pt x="1323051" y="1852397"/>
                  <a:pt x="1307385" y="1856222"/>
                  <a:pt x="1295144" y="1863873"/>
                </a:cubicBezTo>
                <a:cubicBezTo>
                  <a:pt x="1282903" y="1871524"/>
                  <a:pt x="1273503" y="1879648"/>
                  <a:pt x="1266946" y="1888246"/>
                </a:cubicBezTo>
                <a:cubicBezTo>
                  <a:pt x="1266509" y="1877316"/>
                  <a:pt x="1266071" y="1866387"/>
                  <a:pt x="1265634" y="1855457"/>
                </a:cubicBezTo>
                <a:lnTo>
                  <a:pt x="1230659" y="1855457"/>
                </a:lnTo>
                <a:lnTo>
                  <a:pt x="1230659" y="2068365"/>
                </a:lnTo>
                <a:lnTo>
                  <a:pt x="1267164" y="2068365"/>
                </a:lnTo>
                <a:lnTo>
                  <a:pt x="1267164" y="1917537"/>
                </a:lnTo>
                <a:cubicBezTo>
                  <a:pt x="1273722" y="1908939"/>
                  <a:pt x="1282393" y="1901034"/>
                  <a:pt x="1293176" y="1893820"/>
                </a:cubicBezTo>
                <a:cubicBezTo>
                  <a:pt x="1303960" y="1886606"/>
                  <a:pt x="1317294" y="1883000"/>
                  <a:pt x="1333179" y="1883000"/>
                </a:cubicBezTo>
                <a:cubicBezTo>
                  <a:pt x="1343817" y="1883000"/>
                  <a:pt x="1351941" y="1885295"/>
                  <a:pt x="1357552" y="1889885"/>
                </a:cubicBezTo>
                <a:cubicBezTo>
                  <a:pt x="1363162" y="1894476"/>
                  <a:pt x="1367060" y="1900778"/>
                  <a:pt x="1369246" y="1908794"/>
                </a:cubicBezTo>
                <a:cubicBezTo>
                  <a:pt x="1371432" y="1916809"/>
                  <a:pt x="1372525" y="1925989"/>
                  <a:pt x="1372525" y="1936336"/>
                </a:cubicBezTo>
                <a:lnTo>
                  <a:pt x="1372525" y="2068365"/>
                </a:lnTo>
                <a:lnTo>
                  <a:pt x="1409030" y="2068365"/>
                </a:lnTo>
                <a:lnTo>
                  <a:pt x="1409030" y="1931090"/>
                </a:lnTo>
                <a:cubicBezTo>
                  <a:pt x="1409030" y="1906170"/>
                  <a:pt x="1403711" y="1886825"/>
                  <a:pt x="1393073" y="1873054"/>
                </a:cubicBezTo>
                <a:cubicBezTo>
                  <a:pt x="1382435" y="1859283"/>
                  <a:pt x="1365457" y="1852397"/>
                  <a:pt x="1342141" y="1852397"/>
                </a:cubicBezTo>
                <a:close/>
                <a:moveTo>
                  <a:pt x="3656344" y="1851741"/>
                </a:moveTo>
                <a:cubicBezTo>
                  <a:pt x="3644977" y="1851741"/>
                  <a:pt x="3634412" y="1852943"/>
                  <a:pt x="3624648" y="1855348"/>
                </a:cubicBezTo>
                <a:cubicBezTo>
                  <a:pt x="3614884" y="1857752"/>
                  <a:pt x="3606396" y="1861359"/>
                  <a:pt x="3599182" y="1866168"/>
                </a:cubicBezTo>
                <a:cubicBezTo>
                  <a:pt x="3591968" y="1870977"/>
                  <a:pt x="3586358" y="1876988"/>
                  <a:pt x="3582350" y="1884202"/>
                </a:cubicBezTo>
                <a:cubicBezTo>
                  <a:pt x="3578343" y="1891416"/>
                  <a:pt x="3576339" y="1899758"/>
                  <a:pt x="3576339" y="1909231"/>
                </a:cubicBezTo>
                <a:cubicBezTo>
                  <a:pt x="3576339" y="1921326"/>
                  <a:pt x="3579181" y="1931345"/>
                  <a:pt x="3584864" y="1939287"/>
                </a:cubicBezTo>
                <a:cubicBezTo>
                  <a:pt x="3590548" y="1947229"/>
                  <a:pt x="3599073" y="1953787"/>
                  <a:pt x="3610439" y="1958960"/>
                </a:cubicBezTo>
                <a:cubicBezTo>
                  <a:pt x="3621806" y="1964134"/>
                  <a:pt x="3635796" y="1968688"/>
                  <a:pt x="3652409" y="1972622"/>
                </a:cubicBezTo>
                <a:cubicBezTo>
                  <a:pt x="3672811" y="1977431"/>
                  <a:pt x="3687056" y="1982386"/>
                  <a:pt x="3695144" y="1987486"/>
                </a:cubicBezTo>
                <a:cubicBezTo>
                  <a:pt x="3703231" y="1992587"/>
                  <a:pt x="3707275" y="2000383"/>
                  <a:pt x="3707275" y="2010876"/>
                </a:cubicBezTo>
                <a:cubicBezTo>
                  <a:pt x="3707275" y="2023117"/>
                  <a:pt x="3702794" y="2031897"/>
                  <a:pt x="3693832" y="2037216"/>
                </a:cubicBezTo>
                <a:cubicBezTo>
                  <a:pt x="3684870" y="2042535"/>
                  <a:pt x="3673467" y="2045194"/>
                  <a:pt x="3659623" y="2045194"/>
                </a:cubicBezTo>
                <a:cubicBezTo>
                  <a:pt x="3644175" y="2045194"/>
                  <a:pt x="3631315" y="2041806"/>
                  <a:pt x="3621041" y="2035030"/>
                </a:cubicBezTo>
                <a:cubicBezTo>
                  <a:pt x="3610767" y="2028254"/>
                  <a:pt x="3605630" y="2016559"/>
                  <a:pt x="3605630" y="1999946"/>
                </a:cubicBezTo>
                <a:lnTo>
                  <a:pt x="3570437" y="1999946"/>
                </a:lnTo>
                <a:cubicBezTo>
                  <a:pt x="3570437" y="2013062"/>
                  <a:pt x="3572732" y="2024246"/>
                  <a:pt x="3577323" y="2033500"/>
                </a:cubicBezTo>
                <a:cubicBezTo>
                  <a:pt x="3581913" y="2042754"/>
                  <a:pt x="3588289" y="2050222"/>
                  <a:pt x="3596450" y="2055905"/>
                </a:cubicBezTo>
                <a:cubicBezTo>
                  <a:pt x="3604610" y="2061589"/>
                  <a:pt x="3614046" y="2065742"/>
                  <a:pt x="3624757" y="2068365"/>
                </a:cubicBezTo>
                <a:cubicBezTo>
                  <a:pt x="3635468" y="2070988"/>
                  <a:pt x="3646799" y="2072300"/>
                  <a:pt x="3658748" y="2072300"/>
                </a:cubicBezTo>
                <a:cubicBezTo>
                  <a:pt x="3670698" y="2072300"/>
                  <a:pt x="3681810" y="2071061"/>
                  <a:pt x="3692083" y="2068584"/>
                </a:cubicBezTo>
                <a:cubicBezTo>
                  <a:pt x="3702357" y="2066106"/>
                  <a:pt x="3711319" y="2062281"/>
                  <a:pt x="3718970" y="2057108"/>
                </a:cubicBezTo>
                <a:cubicBezTo>
                  <a:pt x="3726621" y="2051934"/>
                  <a:pt x="3732596" y="2045304"/>
                  <a:pt x="3736895" y="2037216"/>
                </a:cubicBezTo>
                <a:cubicBezTo>
                  <a:pt x="3741193" y="2029128"/>
                  <a:pt x="3743343" y="2019546"/>
                  <a:pt x="3743343" y="2008471"/>
                </a:cubicBezTo>
                <a:cubicBezTo>
                  <a:pt x="3743343" y="1995647"/>
                  <a:pt x="3740611" y="1985118"/>
                  <a:pt x="3735146" y="1976885"/>
                </a:cubicBezTo>
                <a:cubicBezTo>
                  <a:pt x="3729681" y="1968651"/>
                  <a:pt x="3721557" y="1961911"/>
                  <a:pt x="3710773" y="1956665"/>
                </a:cubicBezTo>
                <a:cubicBezTo>
                  <a:pt x="3699989" y="1951419"/>
                  <a:pt x="3686655" y="1946901"/>
                  <a:pt x="3670771" y="1943112"/>
                </a:cubicBezTo>
                <a:cubicBezTo>
                  <a:pt x="3656198" y="1939615"/>
                  <a:pt x="3644613" y="1936300"/>
                  <a:pt x="3636015" y="1933166"/>
                </a:cubicBezTo>
                <a:cubicBezTo>
                  <a:pt x="3627417" y="1930033"/>
                  <a:pt x="3621296" y="1926499"/>
                  <a:pt x="3617653" y="1922565"/>
                </a:cubicBezTo>
                <a:cubicBezTo>
                  <a:pt x="3614010" y="1918630"/>
                  <a:pt x="3612188" y="1913821"/>
                  <a:pt x="3612188" y="1908138"/>
                </a:cubicBezTo>
                <a:cubicBezTo>
                  <a:pt x="3612188" y="1898228"/>
                  <a:pt x="3616268" y="1890942"/>
                  <a:pt x="3624429" y="1886279"/>
                </a:cubicBezTo>
                <a:cubicBezTo>
                  <a:pt x="3632590" y="1881615"/>
                  <a:pt x="3643228" y="1879284"/>
                  <a:pt x="3656344" y="1879284"/>
                </a:cubicBezTo>
                <a:cubicBezTo>
                  <a:pt x="3669313" y="1879284"/>
                  <a:pt x="3680316" y="1882417"/>
                  <a:pt x="3689351" y="1888683"/>
                </a:cubicBezTo>
                <a:cubicBezTo>
                  <a:pt x="3698386" y="1894949"/>
                  <a:pt x="3702904" y="1905660"/>
                  <a:pt x="3702904" y="1920816"/>
                </a:cubicBezTo>
                <a:lnTo>
                  <a:pt x="3738315" y="1920816"/>
                </a:lnTo>
                <a:cubicBezTo>
                  <a:pt x="3738315" y="1908575"/>
                  <a:pt x="3736129" y="1898083"/>
                  <a:pt x="3731758" y="1889339"/>
                </a:cubicBezTo>
                <a:cubicBezTo>
                  <a:pt x="3727386" y="1880595"/>
                  <a:pt x="3721448" y="1873455"/>
                  <a:pt x="3713942" y="1867917"/>
                </a:cubicBezTo>
                <a:cubicBezTo>
                  <a:pt x="3706437" y="1862379"/>
                  <a:pt x="3697767" y="1858299"/>
                  <a:pt x="3687930" y="1855676"/>
                </a:cubicBezTo>
                <a:cubicBezTo>
                  <a:pt x="3678093" y="1853053"/>
                  <a:pt x="3667565" y="1851741"/>
                  <a:pt x="3656344" y="1851741"/>
                </a:cubicBezTo>
                <a:close/>
                <a:moveTo>
                  <a:pt x="3332494" y="1851741"/>
                </a:moveTo>
                <a:cubicBezTo>
                  <a:pt x="3321127" y="1851741"/>
                  <a:pt x="3310562" y="1852943"/>
                  <a:pt x="3300798" y="1855348"/>
                </a:cubicBezTo>
                <a:cubicBezTo>
                  <a:pt x="3291034" y="1857752"/>
                  <a:pt x="3282546" y="1861359"/>
                  <a:pt x="3275332" y="1866168"/>
                </a:cubicBezTo>
                <a:cubicBezTo>
                  <a:pt x="3268118" y="1870977"/>
                  <a:pt x="3262508" y="1876988"/>
                  <a:pt x="3258500" y="1884202"/>
                </a:cubicBezTo>
                <a:cubicBezTo>
                  <a:pt x="3254493" y="1891416"/>
                  <a:pt x="3252489" y="1899758"/>
                  <a:pt x="3252489" y="1909231"/>
                </a:cubicBezTo>
                <a:cubicBezTo>
                  <a:pt x="3252489" y="1921326"/>
                  <a:pt x="3255331" y="1931345"/>
                  <a:pt x="3261015" y="1939287"/>
                </a:cubicBezTo>
                <a:cubicBezTo>
                  <a:pt x="3266698" y="1947229"/>
                  <a:pt x="3275223" y="1953787"/>
                  <a:pt x="3286589" y="1958960"/>
                </a:cubicBezTo>
                <a:cubicBezTo>
                  <a:pt x="3297956" y="1964134"/>
                  <a:pt x="3311946" y="1968688"/>
                  <a:pt x="3328559" y="1972622"/>
                </a:cubicBezTo>
                <a:cubicBezTo>
                  <a:pt x="3348961" y="1977431"/>
                  <a:pt x="3363206" y="1982386"/>
                  <a:pt x="3371294" y="1987486"/>
                </a:cubicBezTo>
                <a:cubicBezTo>
                  <a:pt x="3379381" y="1992587"/>
                  <a:pt x="3383425" y="2000383"/>
                  <a:pt x="3383425" y="2010876"/>
                </a:cubicBezTo>
                <a:cubicBezTo>
                  <a:pt x="3383425" y="2023117"/>
                  <a:pt x="3378944" y="2031897"/>
                  <a:pt x="3369982" y="2037216"/>
                </a:cubicBezTo>
                <a:cubicBezTo>
                  <a:pt x="3361020" y="2042535"/>
                  <a:pt x="3349616" y="2045194"/>
                  <a:pt x="3335773" y="2045194"/>
                </a:cubicBezTo>
                <a:cubicBezTo>
                  <a:pt x="3320325" y="2045194"/>
                  <a:pt x="3307465" y="2041806"/>
                  <a:pt x="3297191" y="2035030"/>
                </a:cubicBezTo>
                <a:cubicBezTo>
                  <a:pt x="3286917" y="2028254"/>
                  <a:pt x="3281781" y="2016559"/>
                  <a:pt x="3281781" y="1999946"/>
                </a:cubicBezTo>
                <a:lnTo>
                  <a:pt x="3246587" y="1999946"/>
                </a:lnTo>
                <a:cubicBezTo>
                  <a:pt x="3246587" y="2013062"/>
                  <a:pt x="3248882" y="2024246"/>
                  <a:pt x="3253473" y="2033500"/>
                </a:cubicBezTo>
                <a:cubicBezTo>
                  <a:pt x="3258063" y="2042754"/>
                  <a:pt x="3264439" y="2050222"/>
                  <a:pt x="3272600" y="2055905"/>
                </a:cubicBezTo>
                <a:cubicBezTo>
                  <a:pt x="3280760" y="2061589"/>
                  <a:pt x="3290196" y="2065742"/>
                  <a:pt x="3300907" y="2068365"/>
                </a:cubicBezTo>
                <a:cubicBezTo>
                  <a:pt x="3311618" y="2070988"/>
                  <a:pt x="3322949" y="2072300"/>
                  <a:pt x="3334898" y="2072300"/>
                </a:cubicBezTo>
                <a:cubicBezTo>
                  <a:pt x="3346848" y="2072300"/>
                  <a:pt x="3357960" y="2071061"/>
                  <a:pt x="3368233" y="2068584"/>
                </a:cubicBezTo>
                <a:cubicBezTo>
                  <a:pt x="3378507" y="2066106"/>
                  <a:pt x="3387469" y="2062281"/>
                  <a:pt x="3395120" y="2057108"/>
                </a:cubicBezTo>
                <a:cubicBezTo>
                  <a:pt x="3402771" y="2051934"/>
                  <a:pt x="3408745" y="2045304"/>
                  <a:pt x="3413045" y="2037216"/>
                </a:cubicBezTo>
                <a:cubicBezTo>
                  <a:pt x="3417344" y="2029128"/>
                  <a:pt x="3419493" y="2019546"/>
                  <a:pt x="3419493" y="2008471"/>
                </a:cubicBezTo>
                <a:cubicBezTo>
                  <a:pt x="3419493" y="1995647"/>
                  <a:pt x="3416761" y="1985118"/>
                  <a:pt x="3411296" y="1976885"/>
                </a:cubicBezTo>
                <a:cubicBezTo>
                  <a:pt x="3405831" y="1968651"/>
                  <a:pt x="3397707" y="1961911"/>
                  <a:pt x="3386923" y="1956665"/>
                </a:cubicBezTo>
                <a:cubicBezTo>
                  <a:pt x="3376139" y="1951419"/>
                  <a:pt x="3362805" y="1946901"/>
                  <a:pt x="3346921" y="1943112"/>
                </a:cubicBezTo>
                <a:cubicBezTo>
                  <a:pt x="3332348" y="1939615"/>
                  <a:pt x="3320762" y="1936300"/>
                  <a:pt x="3312165" y="1933166"/>
                </a:cubicBezTo>
                <a:cubicBezTo>
                  <a:pt x="3303567" y="1930033"/>
                  <a:pt x="3297447" y="1926499"/>
                  <a:pt x="3293803" y="1922565"/>
                </a:cubicBezTo>
                <a:cubicBezTo>
                  <a:pt x="3290160" y="1918630"/>
                  <a:pt x="3288338" y="1913821"/>
                  <a:pt x="3288338" y="1908138"/>
                </a:cubicBezTo>
                <a:cubicBezTo>
                  <a:pt x="3288338" y="1898228"/>
                  <a:pt x="3292419" y="1890942"/>
                  <a:pt x="3300579" y="1886279"/>
                </a:cubicBezTo>
                <a:cubicBezTo>
                  <a:pt x="3308740" y="1881615"/>
                  <a:pt x="3319378" y="1879284"/>
                  <a:pt x="3332494" y="1879284"/>
                </a:cubicBezTo>
                <a:cubicBezTo>
                  <a:pt x="3345463" y="1879284"/>
                  <a:pt x="3356466" y="1882417"/>
                  <a:pt x="3365501" y="1888683"/>
                </a:cubicBezTo>
                <a:cubicBezTo>
                  <a:pt x="3374536" y="1894949"/>
                  <a:pt x="3379054" y="1905660"/>
                  <a:pt x="3379054" y="1920816"/>
                </a:cubicBezTo>
                <a:lnTo>
                  <a:pt x="3414466" y="1920816"/>
                </a:lnTo>
                <a:cubicBezTo>
                  <a:pt x="3414466" y="1908575"/>
                  <a:pt x="3412279" y="1898083"/>
                  <a:pt x="3407908" y="1889339"/>
                </a:cubicBezTo>
                <a:cubicBezTo>
                  <a:pt x="3403536" y="1880595"/>
                  <a:pt x="3397597" y="1873455"/>
                  <a:pt x="3390092" y="1867917"/>
                </a:cubicBezTo>
                <a:cubicBezTo>
                  <a:pt x="3382588" y="1862379"/>
                  <a:pt x="3373917" y="1858299"/>
                  <a:pt x="3364080" y="1855676"/>
                </a:cubicBezTo>
                <a:cubicBezTo>
                  <a:pt x="3354243" y="1853053"/>
                  <a:pt x="3343714" y="1851741"/>
                  <a:pt x="3332494" y="1851741"/>
                </a:cubicBezTo>
                <a:close/>
                <a:moveTo>
                  <a:pt x="3113419" y="1851741"/>
                </a:moveTo>
                <a:cubicBezTo>
                  <a:pt x="3102052" y="1851741"/>
                  <a:pt x="3091487" y="1852943"/>
                  <a:pt x="3081723" y="1855348"/>
                </a:cubicBezTo>
                <a:cubicBezTo>
                  <a:pt x="3071959" y="1857752"/>
                  <a:pt x="3063471" y="1861359"/>
                  <a:pt x="3056257" y="1866168"/>
                </a:cubicBezTo>
                <a:cubicBezTo>
                  <a:pt x="3049044" y="1870977"/>
                  <a:pt x="3043433" y="1876988"/>
                  <a:pt x="3039426" y="1884202"/>
                </a:cubicBezTo>
                <a:cubicBezTo>
                  <a:pt x="3035418" y="1891416"/>
                  <a:pt x="3033414" y="1899758"/>
                  <a:pt x="3033414" y="1909231"/>
                </a:cubicBezTo>
                <a:cubicBezTo>
                  <a:pt x="3033414" y="1921326"/>
                  <a:pt x="3036256" y="1931345"/>
                  <a:pt x="3041939" y="1939287"/>
                </a:cubicBezTo>
                <a:cubicBezTo>
                  <a:pt x="3047623" y="1947229"/>
                  <a:pt x="3056148" y="1953787"/>
                  <a:pt x="3067514" y="1958960"/>
                </a:cubicBezTo>
                <a:cubicBezTo>
                  <a:pt x="3078881" y="1964134"/>
                  <a:pt x="3092871" y="1968688"/>
                  <a:pt x="3109484" y="1972622"/>
                </a:cubicBezTo>
                <a:cubicBezTo>
                  <a:pt x="3129886" y="1977431"/>
                  <a:pt x="3144131" y="1982386"/>
                  <a:pt x="3152219" y="1987486"/>
                </a:cubicBezTo>
                <a:cubicBezTo>
                  <a:pt x="3160306" y="1992587"/>
                  <a:pt x="3164350" y="2000383"/>
                  <a:pt x="3164350" y="2010876"/>
                </a:cubicBezTo>
                <a:cubicBezTo>
                  <a:pt x="3164350" y="2023117"/>
                  <a:pt x="3159870" y="2031897"/>
                  <a:pt x="3150907" y="2037216"/>
                </a:cubicBezTo>
                <a:cubicBezTo>
                  <a:pt x="3141945" y="2042535"/>
                  <a:pt x="3130542" y="2045194"/>
                  <a:pt x="3116698" y="2045194"/>
                </a:cubicBezTo>
                <a:cubicBezTo>
                  <a:pt x="3101250" y="2045194"/>
                  <a:pt x="3088390" y="2041806"/>
                  <a:pt x="3078116" y="2035030"/>
                </a:cubicBezTo>
                <a:cubicBezTo>
                  <a:pt x="3067842" y="2028254"/>
                  <a:pt x="3062705" y="2016559"/>
                  <a:pt x="3062705" y="1999946"/>
                </a:cubicBezTo>
                <a:lnTo>
                  <a:pt x="3027512" y="1999946"/>
                </a:lnTo>
                <a:cubicBezTo>
                  <a:pt x="3027512" y="2013062"/>
                  <a:pt x="3029808" y="2024246"/>
                  <a:pt x="3034398" y="2033500"/>
                </a:cubicBezTo>
                <a:cubicBezTo>
                  <a:pt x="3038988" y="2042754"/>
                  <a:pt x="3045364" y="2050222"/>
                  <a:pt x="3053525" y="2055905"/>
                </a:cubicBezTo>
                <a:cubicBezTo>
                  <a:pt x="3061685" y="2061589"/>
                  <a:pt x="3071121" y="2065742"/>
                  <a:pt x="3081832" y="2068365"/>
                </a:cubicBezTo>
                <a:cubicBezTo>
                  <a:pt x="3092543" y="2070988"/>
                  <a:pt x="3103873" y="2072300"/>
                  <a:pt x="3115823" y="2072300"/>
                </a:cubicBezTo>
                <a:cubicBezTo>
                  <a:pt x="3127773" y="2072300"/>
                  <a:pt x="3138885" y="2071061"/>
                  <a:pt x="3149158" y="2068584"/>
                </a:cubicBezTo>
                <a:cubicBezTo>
                  <a:pt x="3159432" y="2066106"/>
                  <a:pt x="3168395" y="2062281"/>
                  <a:pt x="3176045" y="2057108"/>
                </a:cubicBezTo>
                <a:cubicBezTo>
                  <a:pt x="3183696" y="2051934"/>
                  <a:pt x="3189670" y="2045304"/>
                  <a:pt x="3193970" y="2037216"/>
                </a:cubicBezTo>
                <a:cubicBezTo>
                  <a:pt x="3198269" y="2029128"/>
                  <a:pt x="3200418" y="2019546"/>
                  <a:pt x="3200418" y="2008471"/>
                </a:cubicBezTo>
                <a:cubicBezTo>
                  <a:pt x="3200418" y="1995647"/>
                  <a:pt x="3197686" y="1985118"/>
                  <a:pt x="3192221" y="1976885"/>
                </a:cubicBezTo>
                <a:cubicBezTo>
                  <a:pt x="3186756" y="1968651"/>
                  <a:pt x="3178632" y="1961911"/>
                  <a:pt x="3167848" y="1956665"/>
                </a:cubicBezTo>
                <a:cubicBezTo>
                  <a:pt x="3157064" y="1951419"/>
                  <a:pt x="3143730" y="1946901"/>
                  <a:pt x="3127846" y="1943112"/>
                </a:cubicBezTo>
                <a:cubicBezTo>
                  <a:pt x="3113273" y="1939615"/>
                  <a:pt x="3101688" y="1936300"/>
                  <a:pt x="3093090" y="1933166"/>
                </a:cubicBezTo>
                <a:cubicBezTo>
                  <a:pt x="3084492" y="1930033"/>
                  <a:pt x="3078371" y="1926499"/>
                  <a:pt x="3074728" y="1922565"/>
                </a:cubicBezTo>
                <a:cubicBezTo>
                  <a:pt x="3071085" y="1918630"/>
                  <a:pt x="3069263" y="1913821"/>
                  <a:pt x="3069263" y="1908138"/>
                </a:cubicBezTo>
                <a:cubicBezTo>
                  <a:pt x="3069263" y="1898228"/>
                  <a:pt x="3073343" y="1890942"/>
                  <a:pt x="3081504" y="1886279"/>
                </a:cubicBezTo>
                <a:cubicBezTo>
                  <a:pt x="3089665" y="1881615"/>
                  <a:pt x="3100303" y="1879284"/>
                  <a:pt x="3113419" y="1879284"/>
                </a:cubicBezTo>
                <a:cubicBezTo>
                  <a:pt x="3126388" y="1879284"/>
                  <a:pt x="3137391" y="1882417"/>
                  <a:pt x="3146426" y="1888683"/>
                </a:cubicBezTo>
                <a:cubicBezTo>
                  <a:pt x="3155461" y="1894949"/>
                  <a:pt x="3159979" y="1905660"/>
                  <a:pt x="3159979" y="1920816"/>
                </a:cubicBezTo>
                <a:lnTo>
                  <a:pt x="3195390" y="1920816"/>
                </a:lnTo>
                <a:cubicBezTo>
                  <a:pt x="3195390" y="1908575"/>
                  <a:pt x="3193204" y="1898083"/>
                  <a:pt x="3188833" y="1889339"/>
                </a:cubicBezTo>
                <a:cubicBezTo>
                  <a:pt x="3184461" y="1880595"/>
                  <a:pt x="3178522" y="1873455"/>
                  <a:pt x="3171018" y="1867917"/>
                </a:cubicBezTo>
                <a:cubicBezTo>
                  <a:pt x="3163513" y="1862379"/>
                  <a:pt x="3154842" y="1858299"/>
                  <a:pt x="3145005" y="1855676"/>
                </a:cubicBezTo>
                <a:cubicBezTo>
                  <a:pt x="3135168" y="1853053"/>
                  <a:pt x="3124639" y="1851741"/>
                  <a:pt x="3113419" y="1851741"/>
                </a:cubicBezTo>
                <a:close/>
                <a:moveTo>
                  <a:pt x="2240053" y="1851741"/>
                </a:moveTo>
                <a:cubicBezTo>
                  <a:pt x="2223004" y="1851741"/>
                  <a:pt x="2207884" y="1854219"/>
                  <a:pt x="2194696" y="1859173"/>
                </a:cubicBezTo>
                <a:cubicBezTo>
                  <a:pt x="2181507" y="1864128"/>
                  <a:pt x="2171161" y="1871997"/>
                  <a:pt x="2163656" y="1882781"/>
                </a:cubicBezTo>
                <a:cubicBezTo>
                  <a:pt x="2156151" y="1893565"/>
                  <a:pt x="2152399" y="1907701"/>
                  <a:pt x="2152399" y="1925188"/>
                </a:cubicBezTo>
                <a:lnTo>
                  <a:pt x="2187810" y="1925188"/>
                </a:lnTo>
                <a:cubicBezTo>
                  <a:pt x="2187810" y="1909158"/>
                  <a:pt x="2192838" y="1897427"/>
                  <a:pt x="2202893" y="1889995"/>
                </a:cubicBezTo>
                <a:cubicBezTo>
                  <a:pt x="2212948" y="1882563"/>
                  <a:pt x="2225335" y="1878847"/>
                  <a:pt x="2240053" y="1878847"/>
                </a:cubicBezTo>
                <a:cubicBezTo>
                  <a:pt x="2253897" y="1878847"/>
                  <a:pt x="2265337" y="1882235"/>
                  <a:pt x="2274372" y="1889011"/>
                </a:cubicBezTo>
                <a:cubicBezTo>
                  <a:pt x="2283408" y="1895787"/>
                  <a:pt x="2287925" y="1908283"/>
                  <a:pt x="2287925" y="1926499"/>
                </a:cubicBezTo>
                <a:lnTo>
                  <a:pt x="2287925" y="1941364"/>
                </a:lnTo>
                <a:cubicBezTo>
                  <a:pt x="2258634" y="1941655"/>
                  <a:pt x="2233058" y="1943586"/>
                  <a:pt x="2211199" y="1947156"/>
                </a:cubicBezTo>
                <a:cubicBezTo>
                  <a:pt x="2189340" y="1950727"/>
                  <a:pt x="2172436" y="1957467"/>
                  <a:pt x="2160486" y="1967376"/>
                </a:cubicBezTo>
                <a:cubicBezTo>
                  <a:pt x="2148536" y="1977285"/>
                  <a:pt x="2142562" y="1991785"/>
                  <a:pt x="2142562" y="2010876"/>
                </a:cubicBezTo>
                <a:cubicBezTo>
                  <a:pt x="2142562" y="2024283"/>
                  <a:pt x="2145585" y="2035540"/>
                  <a:pt x="2151633" y="2044648"/>
                </a:cubicBezTo>
                <a:cubicBezTo>
                  <a:pt x="2157681" y="2053756"/>
                  <a:pt x="2165769" y="2060642"/>
                  <a:pt x="2175897" y="2065305"/>
                </a:cubicBezTo>
                <a:cubicBezTo>
                  <a:pt x="2186025" y="2069968"/>
                  <a:pt x="2197209" y="2072300"/>
                  <a:pt x="2209450" y="2072300"/>
                </a:cubicBezTo>
                <a:cubicBezTo>
                  <a:pt x="2226647" y="2072300"/>
                  <a:pt x="2241693" y="2068984"/>
                  <a:pt x="2254590" y="2062354"/>
                </a:cubicBezTo>
                <a:cubicBezTo>
                  <a:pt x="2267486" y="2055723"/>
                  <a:pt x="2278817" y="2046943"/>
                  <a:pt x="2288581" y="2036014"/>
                </a:cubicBezTo>
                <a:lnTo>
                  <a:pt x="2290111" y="2068365"/>
                </a:lnTo>
                <a:lnTo>
                  <a:pt x="2324211" y="2068365"/>
                </a:lnTo>
                <a:lnTo>
                  <a:pt x="2324211" y="1926062"/>
                </a:lnTo>
                <a:cubicBezTo>
                  <a:pt x="2324211" y="1910761"/>
                  <a:pt x="2321879" y="1898265"/>
                  <a:pt x="2317216" y="1888574"/>
                </a:cubicBezTo>
                <a:cubicBezTo>
                  <a:pt x="2312553" y="1878883"/>
                  <a:pt x="2306250" y="1871342"/>
                  <a:pt x="2298308" y="1865950"/>
                </a:cubicBezTo>
                <a:cubicBezTo>
                  <a:pt x="2290366" y="1860558"/>
                  <a:pt x="2281404" y="1856842"/>
                  <a:pt x="2271421" y="1854801"/>
                </a:cubicBezTo>
                <a:cubicBezTo>
                  <a:pt x="2261439" y="1852761"/>
                  <a:pt x="2250983" y="1851741"/>
                  <a:pt x="2240053" y="1851741"/>
                </a:cubicBezTo>
                <a:close/>
                <a:moveTo>
                  <a:pt x="1669646" y="1851741"/>
                </a:moveTo>
                <a:cubicBezTo>
                  <a:pt x="1649973" y="1851741"/>
                  <a:pt x="1632741" y="1855858"/>
                  <a:pt x="1617950" y="1864092"/>
                </a:cubicBezTo>
                <a:cubicBezTo>
                  <a:pt x="1603158" y="1872325"/>
                  <a:pt x="1591646" y="1884639"/>
                  <a:pt x="1583412" y="1901034"/>
                </a:cubicBezTo>
                <a:cubicBezTo>
                  <a:pt x="1575179" y="1917428"/>
                  <a:pt x="1571062" y="1937866"/>
                  <a:pt x="1571062" y="1962348"/>
                </a:cubicBezTo>
                <a:cubicBezTo>
                  <a:pt x="1571062" y="1986831"/>
                  <a:pt x="1575252" y="2007196"/>
                  <a:pt x="1583631" y="2023445"/>
                </a:cubicBezTo>
                <a:cubicBezTo>
                  <a:pt x="1592010" y="2039693"/>
                  <a:pt x="1603632" y="2051862"/>
                  <a:pt x="1618496" y="2059949"/>
                </a:cubicBezTo>
                <a:cubicBezTo>
                  <a:pt x="1633360" y="2068037"/>
                  <a:pt x="1650410" y="2072081"/>
                  <a:pt x="1669646" y="2072081"/>
                </a:cubicBezTo>
                <a:cubicBezTo>
                  <a:pt x="1686405" y="2072081"/>
                  <a:pt x="1701524" y="2069239"/>
                  <a:pt x="1715004" y="2063556"/>
                </a:cubicBezTo>
                <a:cubicBezTo>
                  <a:pt x="1728484" y="2057873"/>
                  <a:pt x="1739195" y="2049311"/>
                  <a:pt x="1747137" y="2037872"/>
                </a:cubicBezTo>
                <a:cubicBezTo>
                  <a:pt x="1755079" y="2026432"/>
                  <a:pt x="1759269" y="2012114"/>
                  <a:pt x="1759706" y="1994918"/>
                </a:cubicBezTo>
                <a:lnTo>
                  <a:pt x="1723639" y="1994918"/>
                </a:lnTo>
                <a:cubicBezTo>
                  <a:pt x="1723201" y="2010511"/>
                  <a:pt x="1718101" y="2022352"/>
                  <a:pt x="1708337" y="2030440"/>
                </a:cubicBezTo>
                <a:cubicBezTo>
                  <a:pt x="1698573" y="2038527"/>
                  <a:pt x="1685895" y="2042571"/>
                  <a:pt x="1670302" y="2042571"/>
                </a:cubicBezTo>
                <a:cubicBezTo>
                  <a:pt x="1656604" y="2042571"/>
                  <a:pt x="1645164" y="2039402"/>
                  <a:pt x="1635983" y="2033063"/>
                </a:cubicBezTo>
                <a:cubicBezTo>
                  <a:pt x="1626803" y="2026724"/>
                  <a:pt x="1619953" y="2017616"/>
                  <a:pt x="1615436" y="2005739"/>
                </a:cubicBezTo>
                <a:cubicBezTo>
                  <a:pt x="1610918" y="1993862"/>
                  <a:pt x="1608660" y="1979399"/>
                  <a:pt x="1608660" y="1962348"/>
                </a:cubicBezTo>
                <a:cubicBezTo>
                  <a:pt x="1608660" y="1936700"/>
                  <a:pt x="1613760" y="1916772"/>
                  <a:pt x="1623961" y="1902564"/>
                </a:cubicBezTo>
                <a:cubicBezTo>
                  <a:pt x="1634162" y="1888355"/>
                  <a:pt x="1649609" y="1881251"/>
                  <a:pt x="1670302" y="1881251"/>
                </a:cubicBezTo>
                <a:cubicBezTo>
                  <a:pt x="1685895" y="1881251"/>
                  <a:pt x="1698209" y="1885186"/>
                  <a:pt x="1707244" y="1893055"/>
                </a:cubicBezTo>
                <a:cubicBezTo>
                  <a:pt x="1716279" y="1900924"/>
                  <a:pt x="1721234" y="1911708"/>
                  <a:pt x="1722108" y="1925406"/>
                </a:cubicBezTo>
                <a:lnTo>
                  <a:pt x="1758176" y="1925406"/>
                </a:lnTo>
                <a:cubicBezTo>
                  <a:pt x="1757739" y="1908794"/>
                  <a:pt x="1753586" y="1895059"/>
                  <a:pt x="1745716" y="1884202"/>
                </a:cubicBezTo>
                <a:cubicBezTo>
                  <a:pt x="1737847" y="1873345"/>
                  <a:pt x="1727318" y="1865221"/>
                  <a:pt x="1714130" y="1859829"/>
                </a:cubicBezTo>
                <a:cubicBezTo>
                  <a:pt x="1700941" y="1854437"/>
                  <a:pt x="1686114" y="1851741"/>
                  <a:pt x="1669646" y="1851741"/>
                </a:cubicBezTo>
                <a:close/>
                <a:moveTo>
                  <a:pt x="1070227" y="1851304"/>
                </a:moveTo>
                <a:cubicBezTo>
                  <a:pt x="1049388" y="1851304"/>
                  <a:pt x="1031537" y="1855749"/>
                  <a:pt x="1016672" y="1864638"/>
                </a:cubicBezTo>
                <a:cubicBezTo>
                  <a:pt x="1001808" y="1873527"/>
                  <a:pt x="990478" y="1886242"/>
                  <a:pt x="982681" y="1902782"/>
                </a:cubicBezTo>
                <a:cubicBezTo>
                  <a:pt x="974885" y="1919322"/>
                  <a:pt x="970987" y="1939178"/>
                  <a:pt x="970987" y="1962348"/>
                </a:cubicBezTo>
                <a:cubicBezTo>
                  <a:pt x="970987" y="1984936"/>
                  <a:pt x="974885" y="2004427"/>
                  <a:pt x="982681" y="2020822"/>
                </a:cubicBezTo>
                <a:cubicBezTo>
                  <a:pt x="990478" y="2037216"/>
                  <a:pt x="1001808" y="2049821"/>
                  <a:pt x="1016672" y="2058638"/>
                </a:cubicBezTo>
                <a:cubicBezTo>
                  <a:pt x="1031537" y="2067454"/>
                  <a:pt x="1049388" y="2071863"/>
                  <a:pt x="1070227" y="2071863"/>
                </a:cubicBezTo>
                <a:cubicBezTo>
                  <a:pt x="1091503" y="2071863"/>
                  <a:pt x="1109683" y="2067454"/>
                  <a:pt x="1124766" y="2058638"/>
                </a:cubicBezTo>
                <a:cubicBezTo>
                  <a:pt x="1139849" y="2049821"/>
                  <a:pt x="1151434" y="2037216"/>
                  <a:pt x="1159522" y="2020822"/>
                </a:cubicBezTo>
                <a:cubicBezTo>
                  <a:pt x="1167610" y="2004427"/>
                  <a:pt x="1171654" y="1984936"/>
                  <a:pt x="1171654" y="1962348"/>
                </a:cubicBezTo>
                <a:cubicBezTo>
                  <a:pt x="1171654" y="1939178"/>
                  <a:pt x="1167610" y="1919322"/>
                  <a:pt x="1159522" y="1902782"/>
                </a:cubicBezTo>
                <a:cubicBezTo>
                  <a:pt x="1151434" y="1886242"/>
                  <a:pt x="1139849" y="1873527"/>
                  <a:pt x="1124766" y="1864638"/>
                </a:cubicBezTo>
                <a:cubicBezTo>
                  <a:pt x="1109683" y="1855749"/>
                  <a:pt x="1091503" y="1851304"/>
                  <a:pt x="1070227" y="1851304"/>
                </a:cubicBezTo>
                <a:close/>
                <a:moveTo>
                  <a:pt x="2861458" y="1813269"/>
                </a:moveTo>
                <a:lnTo>
                  <a:pt x="2911296" y="1952949"/>
                </a:lnTo>
                <a:lnTo>
                  <a:pt x="2811181" y="1952949"/>
                </a:lnTo>
                <a:lnTo>
                  <a:pt x="2861458" y="1813269"/>
                </a:lnTo>
                <a:close/>
                <a:moveTo>
                  <a:pt x="3809841" y="1806711"/>
                </a:moveTo>
                <a:lnTo>
                  <a:pt x="3809841" y="1855457"/>
                </a:lnTo>
                <a:lnTo>
                  <a:pt x="3774211" y="1855457"/>
                </a:lnTo>
                <a:lnTo>
                  <a:pt x="3774211" y="1884967"/>
                </a:lnTo>
                <a:lnTo>
                  <a:pt x="3809841" y="1884967"/>
                </a:lnTo>
                <a:lnTo>
                  <a:pt x="3809841" y="1999509"/>
                </a:lnTo>
                <a:cubicBezTo>
                  <a:pt x="3809841" y="2013936"/>
                  <a:pt x="3811554" y="2026286"/>
                  <a:pt x="3814978" y="2036560"/>
                </a:cubicBezTo>
                <a:cubicBezTo>
                  <a:pt x="3818403" y="2046834"/>
                  <a:pt x="3824705" y="2054703"/>
                  <a:pt x="3833886" y="2060168"/>
                </a:cubicBezTo>
                <a:cubicBezTo>
                  <a:pt x="3843067" y="2065633"/>
                  <a:pt x="3856256" y="2068365"/>
                  <a:pt x="3873452" y="2068365"/>
                </a:cubicBezTo>
                <a:lnTo>
                  <a:pt x="3899027" y="2068365"/>
                </a:lnTo>
                <a:lnTo>
                  <a:pt x="3899027" y="2038855"/>
                </a:lnTo>
                <a:lnTo>
                  <a:pt x="3875856" y="2038855"/>
                </a:lnTo>
                <a:cubicBezTo>
                  <a:pt x="3862886" y="2038855"/>
                  <a:pt x="3854689" y="2035321"/>
                  <a:pt x="3851265" y="2028254"/>
                </a:cubicBezTo>
                <a:cubicBezTo>
                  <a:pt x="3847840" y="2021186"/>
                  <a:pt x="3846128" y="2011021"/>
                  <a:pt x="3846128" y="1997760"/>
                </a:cubicBezTo>
                <a:lnTo>
                  <a:pt x="3846128" y="1884967"/>
                </a:lnTo>
                <a:lnTo>
                  <a:pt x="3898590" y="1884967"/>
                </a:lnTo>
                <a:lnTo>
                  <a:pt x="3898590" y="1855457"/>
                </a:lnTo>
                <a:lnTo>
                  <a:pt x="3846128" y="1855457"/>
                </a:lnTo>
                <a:lnTo>
                  <a:pt x="3846128" y="1806711"/>
                </a:lnTo>
                <a:lnTo>
                  <a:pt x="3809841" y="1806711"/>
                </a:lnTo>
                <a:close/>
                <a:moveTo>
                  <a:pt x="1959085" y="1806493"/>
                </a:moveTo>
                <a:lnTo>
                  <a:pt x="2022913" y="1806493"/>
                </a:lnTo>
                <a:cubicBezTo>
                  <a:pt x="2040546" y="1806493"/>
                  <a:pt x="2054901" y="1811229"/>
                  <a:pt x="2065976" y="1820701"/>
                </a:cubicBezTo>
                <a:cubicBezTo>
                  <a:pt x="2077051" y="1830174"/>
                  <a:pt x="2082589" y="1844819"/>
                  <a:pt x="2082589" y="1864638"/>
                </a:cubicBezTo>
                <a:cubicBezTo>
                  <a:pt x="2082589" y="1883145"/>
                  <a:pt x="2077088" y="1896953"/>
                  <a:pt x="2066085" y="1906061"/>
                </a:cubicBezTo>
                <a:cubicBezTo>
                  <a:pt x="2055083" y="1915169"/>
                  <a:pt x="2040692" y="1919723"/>
                  <a:pt x="2022913" y="1919723"/>
                </a:cubicBezTo>
                <a:lnTo>
                  <a:pt x="1959085" y="1919723"/>
                </a:lnTo>
                <a:lnTo>
                  <a:pt x="1959085" y="1806493"/>
                </a:lnTo>
                <a:close/>
                <a:moveTo>
                  <a:pt x="4026956" y="1780532"/>
                </a:moveTo>
                <a:lnTo>
                  <a:pt x="4047197" y="1780532"/>
                </a:lnTo>
                <a:cubicBezTo>
                  <a:pt x="4053943" y="1780532"/>
                  <a:pt x="4059276" y="1781177"/>
                  <a:pt x="4063196" y="1782466"/>
                </a:cubicBezTo>
                <a:cubicBezTo>
                  <a:pt x="4067115" y="1783756"/>
                  <a:pt x="4069918" y="1785840"/>
                  <a:pt x="4071604" y="1788717"/>
                </a:cubicBezTo>
                <a:cubicBezTo>
                  <a:pt x="4073291" y="1791595"/>
                  <a:pt x="4074134" y="1795514"/>
                  <a:pt x="4074134" y="1800475"/>
                </a:cubicBezTo>
                <a:cubicBezTo>
                  <a:pt x="4074134" y="1804344"/>
                  <a:pt x="4073018" y="1807594"/>
                  <a:pt x="4070786" y="1810223"/>
                </a:cubicBezTo>
                <a:cubicBezTo>
                  <a:pt x="4068553" y="1812852"/>
                  <a:pt x="4065626" y="1814862"/>
                  <a:pt x="4062005" y="1816251"/>
                </a:cubicBezTo>
                <a:cubicBezTo>
                  <a:pt x="4058383" y="1817640"/>
                  <a:pt x="4054489" y="1818384"/>
                  <a:pt x="4050322" y="1818483"/>
                </a:cubicBezTo>
                <a:lnTo>
                  <a:pt x="4026956" y="1818483"/>
                </a:lnTo>
                <a:lnTo>
                  <a:pt x="4026956" y="1780532"/>
                </a:lnTo>
                <a:close/>
                <a:moveTo>
                  <a:pt x="2840910" y="1774141"/>
                </a:moveTo>
                <a:lnTo>
                  <a:pt x="2730740" y="2068365"/>
                </a:lnTo>
                <a:lnTo>
                  <a:pt x="2771179" y="2068365"/>
                </a:lnTo>
                <a:lnTo>
                  <a:pt x="2800471" y="1985956"/>
                </a:lnTo>
                <a:lnTo>
                  <a:pt x="2922445" y="1985956"/>
                </a:lnTo>
                <a:lnTo>
                  <a:pt x="2950424" y="2068365"/>
                </a:lnTo>
                <a:lnTo>
                  <a:pt x="2991082" y="2068365"/>
                </a:lnTo>
                <a:lnTo>
                  <a:pt x="2882442" y="1774141"/>
                </a:lnTo>
                <a:lnTo>
                  <a:pt x="2840910" y="1774141"/>
                </a:lnTo>
                <a:close/>
                <a:moveTo>
                  <a:pt x="2545109" y="1774141"/>
                </a:moveTo>
                <a:lnTo>
                  <a:pt x="2545109" y="2068365"/>
                </a:lnTo>
                <a:lnTo>
                  <a:pt x="2581614" y="2068365"/>
                </a:lnTo>
                <a:lnTo>
                  <a:pt x="2581614" y="1957758"/>
                </a:lnTo>
                <a:lnTo>
                  <a:pt x="2684133" y="2068365"/>
                </a:lnTo>
                <a:lnTo>
                  <a:pt x="2729600" y="2068365"/>
                </a:lnTo>
                <a:lnTo>
                  <a:pt x="2624677" y="1955135"/>
                </a:lnTo>
                <a:lnTo>
                  <a:pt x="2720857" y="1855457"/>
                </a:lnTo>
                <a:lnTo>
                  <a:pt x="2677794" y="1855457"/>
                </a:lnTo>
                <a:lnTo>
                  <a:pt x="2581614" y="1955791"/>
                </a:lnTo>
                <a:lnTo>
                  <a:pt x="2581614" y="1774141"/>
                </a:lnTo>
                <a:lnTo>
                  <a:pt x="2545109" y="1774141"/>
                </a:lnTo>
                <a:close/>
                <a:moveTo>
                  <a:pt x="1919738" y="1774141"/>
                </a:moveTo>
                <a:lnTo>
                  <a:pt x="1919738" y="2068365"/>
                </a:lnTo>
                <a:lnTo>
                  <a:pt x="1959085" y="2068365"/>
                </a:lnTo>
                <a:lnTo>
                  <a:pt x="1959085" y="1952293"/>
                </a:lnTo>
                <a:lnTo>
                  <a:pt x="2025974" y="1952293"/>
                </a:lnTo>
                <a:cubicBezTo>
                  <a:pt x="2044189" y="1952293"/>
                  <a:pt x="2060584" y="1948941"/>
                  <a:pt x="2075157" y="1942238"/>
                </a:cubicBezTo>
                <a:cubicBezTo>
                  <a:pt x="2089729" y="1935535"/>
                  <a:pt x="2101242" y="1925698"/>
                  <a:pt x="2109694" y="1912728"/>
                </a:cubicBezTo>
                <a:cubicBezTo>
                  <a:pt x="2118146" y="1899758"/>
                  <a:pt x="2122372" y="1883728"/>
                  <a:pt x="2122372" y="1864638"/>
                </a:cubicBezTo>
                <a:cubicBezTo>
                  <a:pt x="2122372" y="1845111"/>
                  <a:pt x="2118146" y="1828607"/>
                  <a:pt x="2109694" y="1815127"/>
                </a:cubicBezTo>
                <a:cubicBezTo>
                  <a:pt x="2101242" y="1801647"/>
                  <a:pt x="2089729" y="1791446"/>
                  <a:pt x="2075157" y="1784524"/>
                </a:cubicBezTo>
                <a:cubicBezTo>
                  <a:pt x="2060584" y="1777602"/>
                  <a:pt x="2044190" y="1774141"/>
                  <a:pt x="2025974" y="1774141"/>
                </a:cubicBezTo>
                <a:lnTo>
                  <a:pt x="1919738" y="1774141"/>
                </a:lnTo>
                <a:close/>
                <a:moveTo>
                  <a:pt x="3496702" y="1773048"/>
                </a:moveTo>
                <a:cubicBezTo>
                  <a:pt x="3489853" y="1773048"/>
                  <a:pt x="3484352" y="1775052"/>
                  <a:pt x="3480199" y="1779060"/>
                </a:cubicBezTo>
                <a:cubicBezTo>
                  <a:pt x="3476045" y="1783067"/>
                  <a:pt x="3473969" y="1788131"/>
                  <a:pt x="3473969" y="1794252"/>
                </a:cubicBezTo>
                <a:cubicBezTo>
                  <a:pt x="3473969" y="1800372"/>
                  <a:pt x="3476045" y="1805436"/>
                  <a:pt x="3480199" y="1809444"/>
                </a:cubicBezTo>
                <a:cubicBezTo>
                  <a:pt x="3484352" y="1813451"/>
                  <a:pt x="3489853" y="1815455"/>
                  <a:pt x="3496702" y="1815455"/>
                </a:cubicBezTo>
                <a:cubicBezTo>
                  <a:pt x="3503552" y="1815455"/>
                  <a:pt x="3509089" y="1813451"/>
                  <a:pt x="3513315" y="1809444"/>
                </a:cubicBezTo>
                <a:cubicBezTo>
                  <a:pt x="3517541" y="1805436"/>
                  <a:pt x="3519654" y="1800372"/>
                  <a:pt x="3519654" y="1794252"/>
                </a:cubicBezTo>
                <a:cubicBezTo>
                  <a:pt x="3519654" y="1788131"/>
                  <a:pt x="3517541" y="1783067"/>
                  <a:pt x="3513315" y="1779060"/>
                </a:cubicBezTo>
                <a:cubicBezTo>
                  <a:pt x="3509089" y="1775052"/>
                  <a:pt x="3503552" y="1773048"/>
                  <a:pt x="3496702" y="1773048"/>
                </a:cubicBezTo>
                <a:close/>
                <a:moveTo>
                  <a:pt x="1496452" y="1773048"/>
                </a:moveTo>
                <a:cubicBezTo>
                  <a:pt x="1489603" y="1773048"/>
                  <a:pt x="1484102" y="1775052"/>
                  <a:pt x="1479949" y="1779060"/>
                </a:cubicBezTo>
                <a:cubicBezTo>
                  <a:pt x="1475796" y="1783067"/>
                  <a:pt x="1473719" y="1788131"/>
                  <a:pt x="1473719" y="1794252"/>
                </a:cubicBezTo>
                <a:cubicBezTo>
                  <a:pt x="1473719" y="1800372"/>
                  <a:pt x="1475796" y="1805436"/>
                  <a:pt x="1479949" y="1809444"/>
                </a:cubicBezTo>
                <a:cubicBezTo>
                  <a:pt x="1484102" y="1813451"/>
                  <a:pt x="1489603" y="1815455"/>
                  <a:pt x="1496452" y="1815455"/>
                </a:cubicBezTo>
                <a:cubicBezTo>
                  <a:pt x="1503302" y="1815455"/>
                  <a:pt x="1508839" y="1813451"/>
                  <a:pt x="1513065" y="1809444"/>
                </a:cubicBezTo>
                <a:cubicBezTo>
                  <a:pt x="1517291" y="1805436"/>
                  <a:pt x="1519405" y="1800372"/>
                  <a:pt x="1519405" y="1794252"/>
                </a:cubicBezTo>
                <a:cubicBezTo>
                  <a:pt x="1519405" y="1788131"/>
                  <a:pt x="1517291" y="1783067"/>
                  <a:pt x="1513065" y="1779060"/>
                </a:cubicBezTo>
                <a:cubicBezTo>
                  <a:pt x="1508839" y="1775052"/>
                  <a:pt x="1503302" y="1773048"/>
                  <a:pt x="1496452" y="1773048"/>
                </a:cubicBezTo>
                <a:close/>
                <a:moveTo>
                  <a:pt x="813927" y="1770207"/>
                </a:moveTo>
                <a:cubicBezTo>
                  <a:pt x="793671" y="1770207"/>
                  <a:pt x="776183" y="1773194"/>
                  <a:pt x="761465" y="1779169"/>
                </a:cubicBezTo>
                <a:cubicBezTo>
                  <a:pt x="746746" y="1785144"/>
                  <a:pt x="735452" y="1793851"/>
                  <a:pt x="727583" y="1805291"/>
                </a:cubicBezTo>
                <a:cubicBezTo>
                  <a:pt x="719714" y="1816730"/>
                  <a:pt x="715779" y="1830829"/>
                  <a:pt x="715779" y="1847588"/>
                </a:cubicBezTo>
                <a:cubicBezTo>
                  <a:pt x="715779" y="1863472"/>
                  <a:pt x="719240" y="1876588"/>
                  <a:pt x="726162" y="1886934"/>
                </a:cubicBezTo>
                <a:cubicBezTo>
                  <a:pt x="733084" y="1897281"/>
                  <a:pt x="743686" y="1905915"/>
                  <a:pt x="757967" y="1912837"/>
                </a:cubicBezTo>
                <a:cubicBezTo>
                  <a:pt x="772248" y="1919760"/>
                  <a:pt x="790464" y="1926135"/>
                  <a:pt x="812615" y="1931964"/>
                </a:cubicBezTo>
                <a:cubicBezTo>
                  <a:pt x="831414" y="1936773"/>
                  <a:pt x="846387" y="1941619"/>
                  <a:pt x="857536" y="1946501"/>
                </a:cubicBezTo>
                <a:cubicBezTo>
                  <a:pt x="868684" y="1951382"/>
                  <a:pt x="876662" y="1957102"/>
                  <a:pt x="881471" y="1963660"/>
                </a:cubicBezTo>
                <a:cubicBezTo>
                  <a:pt x="886280" y="1970218"/>
                  <a:pt x="888685" y="1978597"/>
                  <a:pt x="888685" y="1988798"/>
                </a:cubicBezTo>
                <a:cubicBezTo>
                  <a:pt x="888685" y="2000602"/>
                  <a:pt x="885625" y="2010256"/>
                  <a:pt x="879504" y="2017761"/>
                </a:cubicBezTo>
                <a:cubicBezTo>
                  <a:pt x="873383" y="2025266"/>
                  <a:pt x="865186" y="2030877"/>
                  <a:pt x="854912" y="2034593"/>
                </a:cubicBezTo>
                <a:cubicBezTo>
                  <a:pt x="844639" y="2038309"/>
                  <a:pt x="833308" y="2040167"/>
                  <a:pt x="820922" y="2040167"/>
                </a:cubicBezTo>
                <a:cubicBezTo>
                  <a:pt x="807515" y="2040167"/>
                  <a:pt x="795201" y="2038345"/>
                  <a:pt x="783980" y="2034702"/>
                </a:cubicBezTo>
                <a:cubicBezTo>
                  <a:pt x="772759" y="2031059"/>
                  <a:pt x="763760" y="2024793"/>
                  <a:pt x="756984" y="2015903"/>
                </a:cubicBezTo>
                <a:cubicBezTo>
                  <a:pt x="750207" y="2007014"/>
                  <a:pt x="746819" y="1994773"/>
                  <a:pt x="746819" y="1979180"/>
                </a:cubicBezTo>
                <a:lnTo>
                  <a:pt x="707254" y="1979180"/>
                </a:lnTo>
                <a:cubicBezTo>
                  <a:pt x="707254" y="2001039"/>
                  <a:pt x="712245" y="2018818"/>
                  <a:pt x="722228" y="2032516"/>
                </a:cubicBezTo>
                <a:cubicBezTo>
                  <a:pt x="732210" y="2046215"/>
                  <a:pt x="745653" y="2056270"/>
                  <a:pt x="762558" y="2062682"/>
                </a:cubicBezTo>
                <a:cubicBezTo>
                  <a:pt x="779462" y="2069094"/>
                  <a:pt x="798407" y="2072300"/>
                  <a:pt x="819391" y="2072300"/>
                </a:cubicBezTo>
                <a:cubicBezTo>
                  <a:pt x="839939" y="2072300"/>
                  <a:pt x="858374" y="2069167"/>
                  <a:pt x="874695" y="2062900"/>
                </a:cubicBezTo>
                <a:cubicBezTo>
                  <a:pt x="891016" y="2056634"/>
                  <a:pt x="903913" y="2047271"/>
                  <a:pt x="913386" y="2034811"/>
                </a:cubicBezTo>
                <a:cubicBezTo>
                  <a:pt x="922858" y="2022352"/>
                  <a:pt x="927594" y="2006649"/>
                  <a:pt x="927594" y="1987705"/>
                </a:cubicBezTo>
                <a:cubicBezTo>
                  <a:pt x="927594" y="1969926"/>
                  <a:pt x="924242" y="1955572"/>
                  <a:pt x="917539" y="1944642"/>
                </a:cubicBezTo>
                <a:cubicBezTo>
                  <a:pt x="910835" y="1933713"/>
                  <a:pt x="900379" y="1924751"/>
                  <a:pt x="886171" y="1917756"/>
                </a:cubicBezTo>
                <a:cubicBezTo>
                  <a:pt x="871963" y="1910761"/>
                  <a:pt x="853492" y="1904203"/>
                  <a:pt x="830758" y="1898083"/>
                </a:cubicBezTo>
                <a:cubicBezTo>
                  <a:pt x="811085" y="1892982"/>
                  <a:pt x="795747" y="1888100"/>
                  <a:pt x="784745" y="1883437"/>
                </a:cubicBezTo>
                <a:cubicBezTo>
                  <a:pt x="773742" y="1878774"/>
                  <a:pt x="765982" y="1873564"/>
                  <a:pt x="761465" y="1867808"/>
                </a:cubicBezTo>
                <a:cubicBezTo>
                  <a:pt x="756947" y="1862051"/>
                  <a:pt x="754688" y="1854874"/>
                  <a:pt x="754688" y="1846276"/>
                </a:cubicBezTo>
                <a:cubicBezTo>
                  <a:pt x="754688" y="1831849"/>
                  <a:pt x="759898" y="1820883"/>
                  <a:pt x="770318" y="1813378"/>
                </a:cubicBezTo>
                <a:cubicBezTo>
                  <a:pt x="780737" y="1805873"/>
                  <a:pt x="795346" y="1802121"/>
                  <a:pt x="814145" y="1802121"/>
                </a:cubicBezTo>
                <a:cubicBezTo>
                  <a:pt x="832361" y="1802121"/>
                  <a:pt x="847663" y="1806383"/>
                  <a:pt x="860049" y="1814909"/>
                </a:cubicBezTo>
                <a:cubicBezTo>
                  <a:pt x="872436" y="1823434"/>
                  <a:pt x="878557" y="1836003"/>
                  <a:pt x="878411" y="1852616"/>
                </a:cubicBezTo>
                <a:lnTo>
                  <a:pt x="917758" y="1852616"/>
                </a:lnTo>
                <a:cubicBezTo>
                  <a:pt x="917758" y="1834400"/>
                  <a:pt x="913058" y="1819171"/>
                  <a:pt x="903658" y="1806930"/>
                </a:cubicBezTo>
                <a:cubicBezTo>
                  <a:pt x="894259" y="1794689"/>
                  <a:pt x="881690" y="1785508"/>
                  <a:pt x="865951" y="1779387"/>
                </a:cubicBezTo>
                <a:cubicBezTo>
                  <a:pt x="850213" y="1773267"/>
                  <a:pt x="832871" y="1770207"/>
                  <a:pt x="813927" y="1770207"/>
                </a:cubicBezTo>
                <a:close/>
                <a:moveTo>
                  <a:pt x="4005971" y="1761631"/>
                </a:moveTo>
                <a:lnTo>
                  <a:pt x="4005971" y="1887837"/>
                </a:lnTo>
                <a:lnTo>
                  <a:pt x="4026956" y="1887837"/>
                </a:lnTo>
                <a:lnTo>
                  <a:pt x="4026956" y="1837533"/>
                </a:lnTo>
                <a:lnTo>
                  <a:pt x="4051364" y="1837533"/>
                </a:lnTo>
                <a:cubicBezTo>
                  <a:pt x="4059301" y="1837533"/>
                  <a:pt x="4064932" y="1839245"/>
                  <a:pt x="4068256" y="1842668"/>
                </a:cubicBezTo>
                <a:cubicBezTo>
                  <a:pt x="4071580" y="1846091"/>
                  <a:pt x="4073241" y="1851424"/>
                  <a:pt x="4073241" y="1858666"/>
                </a:cubicBezTo>
                <a:lnTo>
                  <a:pt x="4073241" y="1866406"/>
                </a:lnTo>
                <a:cubicBezTo>
                  <a:pt x="4073241" y="1868588"/>
                  <a:pt x="4073316" y="1872061"/>
                  <a:pt x="4073465" y="1876824"/>
                </a:cubicBezTo>
                <a:cubicBezTo>
                  <a:pt x="4073614" y="1881586"/>
                  <a:pt x="4074184" y="1885257"/>
                  <a:pt x="4075176" y="1887837"/>
                </a:cubicBezTo>
                <a:lnTo>
                  <a:pt x="4096756" y="1887837"/>
                </a:lnTo>
                <a:lnTo>
                  <a:pt x="4096756" y="1885456"/>
                </a:lnTo>
                <a:cubicBezTo>
                  <a:pt x="4095863" y="1883174"/>
                  <a:pt x="4095218" y="1880371"/>
                  <a:pt x="4094822" y="1877047"/>
                </a:cubicBezTo>
                <a:cubicBezTo>
                  <a:pt x="4094425" y="1873723"/>
                  <a:pt x="4094226" y="1870226"/>
                  <a:pt x="4094226" y="1866554"/>
                </a:cubicBezTo>
                <a:lnTo>
                  <a:pt x="4094226" y="1858518"/>
                </a:lnTo>
                <a:cubicBezTo>
                  <a:pt x="4094226" y="1848596"/>
                  <a:pt x="4091423" y="1840386"/>
                  <a:pt x="4085817" y="1833887"/>
                </a:cubicBezTo>
                <a:cubicBezTo>
                  <a:pt x="4084416" y="1832262"/>
                  <a:pt x="4082709" y="1830840"/>
                  <a:pt x="4080697" y="1829622"/>
                </a:cubicBezTo>
                <a:lnTo>
                  <a:pt x="4075239" y="1827231"/>
                </a:lnTo>
                <a:lnTo>
                  <a:pt x="4080385" y="1825031"/>
                </a:lnTo>
                <a:cubicBezTo>
                  <a:pt x="4085148" y="1821956"/>
                  <a:pt x="4088769" y="1818284"/>
                  <a:pt x="4091250" y="1814018"/>
                </a:cubicBezTo>
                <a:cubicBezTo>
                  <a:pt x="4093730" y="1809752"/>
                  <a:pt x="4094970" y="1804940"/>
                  <a:pt x="4094970" y="1799582"/>
                </a:cubicBezTo>
                <a:cubicBezTo>
                  <a:pt x="4094970" y="1791049"/>
                  <a:pt x="4093036" y="1783980"/>
                  <a:pt x="4089166" y="1778374"/>
                </a:cubicBezTo>
                <a:cubicBezTo>
                  <a:pt x="4085297" y="1772768"/>
                  <a:pt x="4079790" y="1768576"/>
                  <a:pt x="4072646" y="1765798"/>
                </a:cubicBezTo>
                <a:cubicBezTo>
                  <a:pt x="4065502" y="1763020"/>
                  <a:pt x="4057019" y="1761631"/>
                  <a:pt x="4047197" y="1761631"/>
                </a:cubicBezTo>
                <a:lnTo>
                  <a:pt x="4005971" y="1761631"/>
                </a:lnTo>
                <a:close/>
                <a:moveTo>
                  <a:pt x="4048982" y="1733056"/>
                </a:moveTo>
                <a:cubicBezTo>
                  <a:pt x="4061186" y="1733056"/>
                  <a:pt x="4072621" y="1735412"/>
                  <a:pt x="4083287" y="1740125"/>
                </a:cubicBezTo>
                <a:cubicBezTo>
                  <a:pt x="4093953" y="1744838"/>
                  <a:pt x="4103330" y="1751436"/>
                  <a:pt x="4111416" y="1759919"/>
                </a:cubicBezTo>
                <a:cubicBezTo>
                  <a:pt x="4119502" y="1768402"/>
                  <a:pt x="4125827" y="1778299"/>
                  <a:pt x="4130391" y="1789610"/>
                </a:cubicBezTo>
                <a:cubicBezTo>
                  <a:pt x="4134956" y="1800921"/>
                  <a:pt x="4137238" y="1813224"/>
                  <a:pt x="4137238" y="1826520"/>
                </a:cubicBezTo>
                <a:cubicBezTo>
                  <a:pt x="4137238" y="1839716"/>
                  <a:pt x="4134956" y="1852019"/>
                  <a:pt x="4130391" y="1863429"/>
                </a:cubicBezTo>
                <a:cubicBezTo>
                  <a:pt x="4125827" y="1874839"/>
                  <a:pt x="4119502" y="1884811"/>
                  <a:pt x="4111416" y="1893344"/>
                </a:cubicBezTo>
                <a:cubicBezTo>
                  <a:pt x="4103330" y="1901876"/>
                  <a:pt x="4093953" y="1908524"/>
                  <a:pt x="4083287" y="1913286"/>
                </a:cubicBezTo>
                <a:cubicBezTo>
                  <a:pt x="4072621" y="1918049"/>
                  <a:pt x="4061186" y="1920430"/>
                  <a:pt x="4048982" y="1920430"/>
                </a:cubicBezTo>
                <a:cubicBezTo>
                  <a:pt x="4036779" y="1920430"/>
                  <a:pt x="4025319" y="1918049"/>
                  <a:pt x="4014603" y="1913286"/>
                </a:cubicBezTo>
                <a:cubicBezTo>
                  <a:pt x="4003888" y="1908524"/>
                  <a:pt x="3994462" y="1901876"/>
                  <a:pt x="3986326" y="1893344"/>
                </a:cubicBezTo>
                <a:cubicBezTo>
                  <a:pt x="3978190" y="1884811"/>
                  <a:pt x="3971840" y="1874839"/>
                  <a:pt x="3967276" y="1863429"/>
                </a:cubicBezTo>
                <a:cubicBezTo>
                  <a:pt x="3962712" y="1852019"/>
                  <a:pt x="3960430" y="1839716"/>
                  <a:pt x="3960430" y="1826520"/>
                </a:cubicBezTo>
                <a:cubicBezTo>
                  <a:pt x="3960430" y="1813224"/>
                  <a:pt x="3962712" y="1800921"/>
                  <a:pt x="3967276" y="1789610"/>
                </a:cubicBezTo>
                <a:cubicBezTo>
                  <a:pt x="3971840" y="1778299"/>
                  <a:pt x="3978190" y="1768402"/>
                  <a:pt x="3986326" y="1759919"/>
                </a:cubicBezTo>
                <a:cubicBezTo>
                  <a:pt x="3994462" y="1751436"/>
                  <a:pt x="4003888" y="1744838"/>
                  <a:pt x="4014603" y="1740125"/>
                </a:cubicBezTo>
                <a:cubicBezTo>
                  <a:pt x="4025319" y="1735412"/>
                  <a:pt x="4036779" y="1733056"/>
                  <a:pt x="4048982" y="1733056"/>
                </a:cubicBezTo>
                <a:close/>
                <a:moveTo>
                  <a:pt x="4048982" y="1715345"/>
                </a:moveTo>
                <a:cubicBezTo>
                  <a:pt x="4034397" y="1715345"/>
                  <a:pt x="4020730" y="1718148"/>
                  <a:pt x="4007980" y="1723754"/>
                </a:cubicBezTo>
                <a:cubicBezTo>
                  <a:pt x="3995231" y="1729360"/>
                  <a:pt x="3983994" y="1737198"/>
                  <a:pt x="3974271" y="1747269"/>
                </a:cubicBezTo>
                <a:cubicBezTo>
                  <a:pt x="3964547" y="1757339"/>
                  <a:pt x="3956957" y="1769122"/>
                  <a:pt x="3951500" y="1782615"/>
                </a:cubicBezTo>
                <a:cubicBezTo>
                  <a:pt x="3946043" y="1796109"/>
                  <a:pt x="3943314" y="1810744"/>
                  <a:pt x="3943314" y="1826520"/>
                </a:cubicBezTo>
                <a:cubicBezTo>
                  <a:pt x="3943314" y="1842296"/>
                  <a:pt x="3946043" y="1856930"/>
                  <a:pt x="3951500" y="1870424"/>
                </a:cubicBezTo>
                <a:cubicBezTo>
                  <a:pt x="3956957" y="1883918"/>
                  <a:pt x="3964547" y="1895750"/>
                  <a:pt x="3974271" y="1905919"/>
                </a:cubicBezTo>
                <a:cubicBezTo>
                  <a:pt x="3983994" y="1916089"/>
                  <a:pt x="3995231" y="1924002"/>
                  <a:pt x="4007980" y="1929658"/>
                </a:cubicBezTo>
                <a:cubicBezTo>
                  <a:pt x="4020730" y="1935313"/>
                  <a:pt x="4034397" y="1938141"/>
                  <a:pt x="4048982" y="1938141"/>
                </a:cubicBezTo>
                <a:cubicBezTo>
                  <a:pt x="4063568" y="1938141"/>
                  <a:pt x="4077235" y="1935313"/>
                  <a:pt x="4089985" y="1929658"/>
                </a:cubicBezTo>
                <a:cubicBezTo>
                  <a:pt x="4102734" y="1924002"/>
                  <a:pt x="4113946" y="1916089"/>
                  <a:pt x="4123620" y="1905919"/>
                </a:cubicBezTo>
                <a:cubicBezTo>
                  <a:pt x="4133294" y="1895750"/>
                  <a:pt x="4140859" y="1883918"/>
                  <a:pt x="4146316" y="1870424"/>
                </a:cubicBezTo>
                <a:cubicBezTo>
                  <a:pt x="4151773" y="1856930"/>
                  <a:pt x="4154502" y="1842296"/>
                  <a:pt x="4154502" y="1826520"/>
                </a:cubicBezTo>
                <a:cubicBezTo>
                  <a:pt x="4154502" y="1810744"/>
                  <a:pt x="4151773" y="1796109"/>
                  <a:pt x="4146316" y="1782615"/>
                </a:cubicBezTo>
                <a:cubicBezTo>
                  <a:pt x="4140859" y="1769122"/>
                  <a:pt x="4133294" y="1757339"/>
                  <a:pt x="4123620" y="1747269"/>
                </a:cubicBezTo>
                <a:cubicBezTo>
                  <a:pt x="4113946" y="1737198"/>
                  <a:pt x="4102734" y="1729360"/>
                  <a:pt x="4089985" y="1723754"/>
                </a:cubicBezTo>
                <a:cubicBezTo>
                  <a:pt x="4077235" y="1718148"/>
                  <a:pt x="4063568" y="1715345"/>
                  <a:pt x="4048982" y="1715345"/>
                </a:cubicBezTo>
                <a:close/>
                <a:moveTo>
                  <a:pt x="2746526" y="827401"/>
                </a:moveTo>
                <a:lnTo>
                  <a:pt x="2834051" y="1144768"/>
                </a:lnTo>
                <a:lnTo>
                  <a:pt x="2659001" y="1144768"/>
                </a:lnTo>
                <a:lnTo>
                  <a:pt x="2746526" y="827401"/>
                </a:lnTo>
                <a:close/>
                <a:moveTo>
                  <a:pt x="3584349" y="774744"/>
                </a:moveTo>
                <a:lnTo>
                  <a:pt x="3688241" y="774744"/>
                </a:lnTo>
                <a:cubicBezTo>
                  <a:pt x="3719550" y="774744"/>
                  <a:pt x="3746235" y="783164"/>
                  <a:pt x="3768294" y="800005"/>
                </a:cubicBezTo>
                <a:cubicBezTo>
                  <a:pt x="3790353" y="816846"/>
                  <a:pt x="3801383" y="842345"/>
                  <a:pt x="3801383" y="876501"/>
                </a:cubicBezTo>
                <a:cubicBezTo>
                  <a:pt x="3801383" y="912554"/>
                  <a:pt x="3790946" y="940306"/>
                  <a:pt x="3770073" y="959756"/>
                </a:cubicBezTo>
                <a:cubicBezTo>
                  <a:pt x="3749200" y="979206"/>
                  <a:pt x="3721922" y="988931"/>
                  <a:pt x="3688241" y="988931"/>
                </a:cubicBezTo>
                <a:lnTo>
                  <a:pt x="3584349" y="988931"/>
                </a:lnTo>
                <a:lnTo>
                  <a:pt x="3584349" y="774744"/>
                </a:lnTo>
                <a:close/>
                <a:moveTo>
                  <a:pt x="3304697" y="551306"/>
                </a:moveTo>
                <a:lnTo>
                  <a:pt x="3304697" y="1509099"/>
                </a:lnTo>
                <a:lnTo>
                  <a:pt x="3584349" y="1509099"/>
                </a:lnTo>
                <a:lnTo>
                  <a:pt x="3584349" y="1208810"/>
                </a:lnTo>
                <a:lnTo>
                  <a:pt x="3714569" y="1208810"/>
                </a:lnTo>
                <a:cubicBezTo>
                  <a:pt x="3781458" y="1208810"/>
                  <a:pt x="3843366" y="1197662"/>
                  <a:pt x="3900293" y="1175366"/>
                </a:cubicBezTo>
                <a:cubicBezTo>
                  <a:pt x="3957220" y="1153070"/>
                  <a:pt x="4002880" y="1117491"/>
                  <a:pt x="4037273" y="1068628"/>
                </a:cubicBezTo>
                <a:cubicBezTo>
                  <a:pt x="4071666" y="1019766"/>
                  <a:pt x="4088863" y="955724"/>
                  <a:pt x="4088863" y="876501"/>
                </a:cubicBezTo>
                <a:cubicBezTo>
                  <a:pt x="4088863" y="798701"/>
                  <a:pt x="4071666" y="735963"/>
                  <a:pt x="4037273" y="688286"/>
                </a:cubicBezTo>
                <a:cubicBezTo>
                  <a:pt x="4002880" y="640610"/>
                  <a:pt x="3957220" y="605861"/>
                  <a:pt x="3900293" y="584039"/>
                </a:cubicBezTo>
                <a:cubicBezTo>
                  <a:pt x="3843366" y="562217"/>
                  <a:pt x="3781458" y="551306"/>
                  <a:pt x="3714569" y="551306"/>
                </a:cubicBezTo>
                <a:lnTo>
                  <a:pt x="3304697" y="551306"/>
                </a:lnTo>
                <a:close/>
                <a:moveTo>
                  <a:pt x="2600652" y="551306"/>
                </a:moveTo>
                <a:lnTo>
                  <a:pt x="2271899" y="1509099"/>
                </a:lnTo>
                <a:lnTo>
                  <a:pt x="2561514" y="1509099"/>
                </a:lnTo>
                <a:lnTo>
                  <a:pt x="2603498" y="1363224"/>
                </a:lnTo>
                <a:lnTo>
                  <a:pt x="2893824" y="1363224"/>
                </a:lnTo>
                <a:lnTo>
                  <a:pt x="2935808" y="1509099"/>
                </a:lnTo>
                <a:lnTo>
                  <a:pt x="3227557" y="1509099"/>
                </a:lnTo>
                <a:lnTo>
                  <a:pt x="2893824" y="551306"/>
                </a:lnTo>
                <a:lnTo>
                  <a:pt x="2600652" y="551306"/>
                </a:lnTo>
                <a:close/>
                <a:moveTo>
                  <a:pt x="1599722" y="551306"/>
                </a:moveTo>
                <a:lnTo>
                  <a:pt x="1599722" y="1509099"/>
                </a:lnTo>
                <a:lnTo>
                  <a:pt x="2235167" y="1509099"/>
                </a:lnTo>
                <a:lnTo>
                  <a:pt x="2235167" y="1278546"/>
                </a:lnTo>
                <a:lnTo>
                  <a:pt x="1879375" y="1278546"/>
                </a:lnTo>
                <a:lnTo>
                  <a:pt x="1879375" y="551306"/>
                </a:lnTo>
                <a:lnTo>
                  <a:pt x="1599722" y="551306"/>
                </a:lnTo>
                <a:close/>
                <a:moveTo>
                  <a:pt x="1046370" y="539921"/>
                </a:moveTo>
                <a:cubicBezTo>
                  <a:pt x="976160" y="539921"/>
                  <a:pt x="911762" y="548697"/>
                  <a:pt x="853175" y="566250"/>
                </a:cubicBezTo>
                <a:cubicBezTo>
                  <a:pt x="794587" y="583802"/>
                  <a:pt x="747741" y="612977"/>
                  <a:pt x="712637" y="653775"/>
                </a:cubicBezTo>
                <a:cubicBezTo>
                  <a:pt x="677532" y="694572"/>
                  <a:pt x="659979" y="750313"/>
                  <a:pt x="659979" y="820997"/>
                </a:cubicBezTo>
                <a:cubicBezTo>
                  <a:pt x="659979" y="885988"/>
                  <a:pt x="675160" y="937934"/>
                  <a:pt x="705521" y="976834"/>
                </a:cubicBezTo>
                <a:cubicBezTo>
                  <a:pt x="735882" y="1015734"/>
                  <a:pt x="776205" y="1046806"/>
                  <a:pt x="826490" y="1070052"/>
                </a:cubicBezTo>
                <a:cubicBezTo>
                  <a:pt x="876775" y="1093297"/>
                  <a:pt x="931567" y="1114407"/>
                  <a:pt x="990866" y="1133383"/>
                </a:cubicBezTo>
                <a:cubicBezTo>
                  <a:pt x="1042575" y="1149512"/>
                  <a:pt x="1081119" y="1163150"/>
                  <a:pt x="1106499" y="1174299"/>
                </a:cubicBezTo>
                <a:cubicBezTo>
                  <a:pt x="1131878" y="1185447"/>
                  <a:pt x="1148838" y="1196002"/>
                  <a:pt x="1157377" y="1205964"/>
                </a:cubicBezTo>
                <a:cubicBezTo>
                  <a:pt x="1165916" y="1215926"/>
                  <a:pt x="1170185" y="1227549"/>
                  <a:pt x="1170185" y="1240832"/>
                </a:cubicBezTo>
                <a:cubicBezTo>
                  <a:pt x="1170185" y="1253640"/>
                  <a:pt x="1166034" y="1264551"/>
                  <a:pt x="1157733" y="1273565"/>
                </a:cubicBezTo>
                <a:cubicBezTo>
                  <a:pt x="1149431" y="1282578"/>
                  <a:pt x="1136860" y="1289338"/>
                  <a:pt x="1120019" y="1293845"/>
                </a:cubicBezTo>
                <a:cubicBezTo>
                  <a:pt x="1103178" y="1298352"/>
                  <a:pt x="1081475" y="1300605"/>
                  <a:pt x="1054909" y="1300605"/>
                </a:cubicBezTo>
                <a:cubicBezTo>
                  <a:pt x="1029292" y="1300605"/>
                  <a:pt x="1007707" y="1297521"/>
                  <a:pt x="990154" y="1291354"/>
                </a:cubicBezTo>
                <a:cubicBezTo>
                  <a:pt x="972602" y="1285187"/>
                  <a:pt x="959082" y="1275225"/>
                  <a:pt x="949594" y="1261468"/>
                </a:cubicBezTo>
                <a:cubicBezTo>
                  <a:pt x="940106" y="1247711"/>
                  <a:pt x="934414" y="1229209"/>
                  <a:pt x="932516" y="1205964"/>
                </a:cubicBezTo>
                <a:lnTo>
                  <a:pt x="643613" y="1205964"/>
                </a:lnTo>
                <a:cubicBezTo>
                  <a:pt x="645036" y="1281867"/>
                  <a:pt x="663656" y="1342944"/>
                  <a:pt x="699472" y="1389197"/>
                </a:cubicBezTo>
                <a:cubicBezTo>
                  <a:pt x="735289" y="1435450"/>
                  <a:pt x="783795" y="1469132"/>
                  <a:pt x="844991" y="1490242"/>
                </a:cubicBezTo>
                <a:cubicBezTo>
                  <a:pt x="906188" y="1511353"/>
                  <a:pt x="975211" y="1521908"/>
                  <a:pt x="1052062" y="1521908"/>
                </a:cubicBezTo>
                <a:cubicBezTo>
                  <a:pt x="1127016" y="1521908"/>
                  <a:pt x="1195447" y="1512420"/>
                  <a:pt x="1257354" y="1493444"/>
                </a:cubicBezTo>
                <a:cubicBezTo>
                  <a:pt x="1319262" y="1474469"/>
                  <a:pt x="1368717" y="1443278"/>
                  <a:pt x="1405720" y="1399871"/>
                </a:cubicBezTo>
                <a:cubicBezTo>
                  <a:pt x="1442722" y="1356464"/>
                  <a:pt x="1461223" y="1298233"/>
                  <a:pt x="1461223" y="1225177"/>
                </a:cubicBezTo>
                <a:cubicBezTo>
                  <a:pt x="1461223" y="1160660"/>
                  <a:pt x="1449838" y="1109070"/>
                  <a:pt x="1427067" y="1070407"/>
                </a:cubicBezTo>
                <a:cubicBezTo>
                  <a:pt x="1404297" y="1031745"/>
                  <a:pt x="1369666" y="999960"/>
                  <a:pt x="1323176" y="975055"/>
                </a:cubicBezTo>
                <a:cubicBezTo>
                  <a:pt x="1276686" y="950150"/>
                  <a:pt x="1217861" y="926549"/>
                  <a:pt x="1146703" y="904252"/>
                </a:cubicBezTo>
                <a:cubicBezTo>
                  <a:pt x="1088828" y="885751"/>
                  <a:pt x="1045895" y="870808"/>
                  <a:pt x="1017906" y="859423"/>
                </a:cubicBezTo>
                <a:cubicBezTo>
                  <a:pt x="989917" y="848037"/>
                  <a:pt x="971653" y="837956"/>
                  <a:pt x="963114" y="829180"/>
                </a:cubicBezTo>
                <a:cubicBezTo>
                  <a:pt x="954575" y="820404"/>
                  <a:pt x="950306" y="811035"/>
                  <a:pt x="950306" y="801073"/>
                </a:cubicBezTo>
                <a:cubicBezTo>
                  <a:pt x="950306" y="785892"/>
                  <a:pt x="959438" y="774032"/>
                  <a:pt x="977702" y="765493"/>
                </a:cubicBezTo>
                <a:cubicBezTo>
                  <a:pt x="995966" y="756954"/>
                  <a:pt x="1018855" y="752685"/>
                  <a:pt x="1046370" y="752685"/>
                </a:cubicBezTo>
                <a:cubicBezTo>
                  <a:pt x="1077205" y="752685"/>
                  <a:pt x="1101636" y="759326"/>
                  <a:pt x="1119663" y="772609"/>
                </a:cubicBezTo>
                <a:cubicBezTo>
                  <a:pt x="1137690" y="785892"/>
                  <a:pt x="1146703" y="805105"/>
                  <a:pt x="1146703" y="830248"/>
                </a:cubicBezTo>
                <a:lnTo>
                  <a:pt x="1435606" y="830248"/>
                </a:lnTo>
                <a:cubicBezTo>
                  <a:pt x="1435606" y="761935"/>
                  <a:pt x="1418173" y="706432"/>
                  <a:pt x="1383305" y="663737"/>
                </a:cubicBezTo>
                <a:cubicBezTo>
                  <a:pt x="1348437" y="621042"/>
                  <a:pt x="1301591" y="589732"/>
                  <a:pt x="1242767" y="569808"/>
                </a:cubicBezTo>
                <a:cubicBezTo>
                  <a:pt x="1183943" y="549883"/>
                  <a:pt x="1118477" y="539921"/>
                  <a:pt x="1046370" y="539921"/>
                </a:cubicBezTo>
                <a:close/>
                <a:moveTo>
                  <a:pt x="6884506" y="6188"/>
                </a:moveTo>
                <a:cubicBezTo>
                  <a:pt x="6870492" y="2295693"/>
                  <a:pt x="4701858" y="4417029"/>
                  <a:pt x="6138271" y="6885209"/>
                </a:cubicBezTo>
                <a:lnTo>
                  <a:pt x="31761" y="6897918"/>
                </a:lnTo>
                <a:cubicBezTo>
                  <a:pt x="24988" y="4610222"/>
                  <a:pt x="6773" y="2287696"/>
                  <a:pt x="0" y="0"/>
                </a:cubicBezTo>
                <a:lnTo>
                  <a:pt x="6884506" y="6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876" y="45521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27119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452" y="372815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5375044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1277661" y="261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1277661" y="2903513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1277661" y="3642031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1277661" y="3933629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1277661" y="453488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1277661" y="482648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1277661" y="5352683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1277661" y="5644281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725696" y="4226318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9,900</a:t>
            </a:r>
          </a:p>
        </p:txBody>
      </p:sp>
    </p:spTree>
    <p:extLst>
      <p:ext uri="{BB962C8B-B14F-4D97-AF65-F5344CB8AC3E}">
        <p14:creationId xmlns:p14="http://schemas.microsoft.com/office/powerpoint/2010/main" val="242143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28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23FE4-3021-707D-9ED9-AE439516A461}"/>
              </a:ext>
            </a:extLst>
          </p:cNvPr>
          <p:cNvSpPr txBox="1"/>
          <p:nvPr/>
        </p:nvSpPr>
        <p:spPr>
          <a:xfrm>
            <a:off x="0" y="-10510"/>
            <a:ext cx="6852745" cy="6879021"/>
          </a:xfrm>
          <a:custGeom>
            <a:avLst/>
            <a:gdLst/>
            <a:ahLst/>
            <a:cxnLst/>
            <a:rect l="l" t="t" r="r" b="b"/>
            <a:pathLst>
              <a:path w="6852745" h="6879021">
                <a:moveTo>
                  <a:pt x="2255946" y="1958565"/>
                </a:moveTo>
                <a:lnTo>
                  <a:pt x="2255946" y="2001846"/>
                </a:lnTo>
                <a:cubicBezTo>
                  <a:pt x="2248076" y="2012339"/>
                  <a:pt x="2238313" y="2021009"/>
                  <a:pt x="2226654" y="2027858"/>
                </a:cubicBezTo>
                <a:cubicBezTo>
                  <a:pt x="2214996" y="2034708"/>
                  <a:pt x="2201881" y="2038132"/>
                  <a:pt x="2187308" y="2038132"/>
                </a:cubicBezTo>
                <a:cubicBezTo>
                  <a:pt x="2174193" y="2038132"/>
                  <a:pt x="2164246" y="2034963"/>
                  <a:pt x="2157470" y="2028623"/>
                </a:cubicBezTo>
                <a:cubicBezTo>
                  <a:pt x="2150694" y="2022284"/>
                  <a:pt x="2147306" y="2013796"/>
                  <a:pt x="2147306" y="2003158"/>
                </a:cubicBezTo>
                <a:cubicBezTo>
                  <a:pt x="2147306" y="1987565"/>
                  <a:pt x="2155721" y="1976344"/>
                  <a:pt x="2172553" y="1969494"/>
                </a:cubicBezTo>
                <a:cubicBezTo>
                  <a:pt x="2189385" y="1962645"/>
                  <a:pt x="2217182" y="1959002"/>
                  <a:pt x="2255946" y="1958565"/>
                </a:cubicBezTo>
                <a:close/>
                <a:moveTo>
                  <a:pt x="1038466" y="1874189"/>
                </a:moveTo>
                <a:cubicBezTo>
                  <a:pt x="1054205" y="1874189"/>
                  <a:pt x="1066738" y="1877723"/>
                  <a:pt x="1076064" y="1884790"/>
                </a:cubicBezTo>
                <a:cubicBezTo>
                  <a:pt x="1085391" y="1891858"/>
                  <a:pt x="1092094" y="1901586"/>
                  <a:pt x="1096175" y="1913972"/>
                </a:cubicBezTo>
                <a:cubicBezTo>
                  <a:pt x="1100255" y="1926359"/>
                  <a:pt x="1102295" y="1940422"/>
                  <a:pt x="1102295" y="1956161"/>
                </a:cubicBezTo>
                <a:cubicBezTo>
                  <a:pt x="1102295" y="1971608"/>
                  <a:pt x="1100255" y="1985415"/>
                  <a:pt x="1096175" y="1997584"/>
                </a:cubicBezTo>
                <a:cubicBezTo>
                  <a:pt x="1092094" y="2009752"/>
                  <a:pt x="1085391" y="2019297"/>
                  <a:pt x="1076064" y="2026219"/>
                </a:cubicBezTo>
                <a:cubicBezTo>
                  <a:pt x="1066738" y="2033141"/>
                  <a:pt x="1054205" y="2036602"/>
                  <a:pt x="1038466" y="2036602"/>
                </a:cubicBezTo>
                <a:cubicBezTo>
                  <a:pt x="1023165" y="2036602"/>
                  <a:pt x="1011033" y="2033141"/>
                  <a:pt x="1002071" y="2026219"/>
                </a:cubicBezTo>
                <a:cubicBezTo>
                  <a:pt x="993109" y="2019297"/>
                  <a:pt x="986660" y="2009752"/>
                  <a:pt x="982726" y="1997584"/>
                </a:cubicBezTo>
                <a:cubicBezTo>
                  <a:pt x="978791" y="1985415"/>
                  <a:pt x="976824" y="1971608"/>
                  <a:pt x="976824" y="1956161"/>
                </a:cubicBezTo>
                <a:cubicBezTo>
                  <a:pt x="976824" y="1940422"/>
                  <a:pt x="978791" y="1926359"/>
                  <a:pt x="982726" y="1913972"/>
                </a:cubicBezTo>
                <a:cubicBezTo>
                  <a:pt x="986660" y="1901586"/>
                  <a:pt x="993109" y="1891858"/>
                  <a:pt x="1002071" y="1884790"/>
                </a:cubicBezTo>
                <a:cubicBezTo>
                  <a:pt x="1011033" y="1877723"/>
                  <a:pt x="1023165" y="1874189"/>
                  <a:pt x="1038466" y="1874189"/>
                </a:cubicBezTo>
                <a:close/>
                <a:moveTo>
                  <a:pt x="3446798" y="1849269"/>
                </a:moveTo>
                <a:lnTo>
                  <a:pt x="3446798" y="2062177"/>
                </a:lnTo>
                <a:lnTo>
                  <a:pt x="3483303" y="2062177"/>
                </a:lnTo>
                <a:lnTo>
                  <a:pt x="3483303" y="1849269"/>
                </a:lnTo>
                <a:close/>
                <a:moveTo>
                  <a:pt x="1446549" y="1849269"/>
                </a:moveTo>
                <a:lnTo>
                  <a:pt x="1446549" y="2062177"/>
                </a:lnTo>
                <a:lnTo>
                  <a:pt x="1483053" y="2062177"/>
                </a:lnTo>
                <a:lnTo>
                  <a:pt x="1483053" y="1849269"/>
                </a:lnTo>
                <a:close/>
                <a:moveTo>
                  <a:pt x="2463031" y="1846646"/>
                </a:moveTo>
                <a:cubicBezTo>
                  <a:pt x="2445981" y="1846646"/>
                  <a:pt x="2432137" y="1850362"/>
                  <a:pt x="2421498" y="1857794"/>
                </a:cubicBezTo>
                <a:cubicBezTo>
                  <a:pt x="2410860" y="1865227"/>
                  <a:pt x="2402554" y="1874480"/>
                  <a:pt x="2396579" y="1885556"/>
                </a:cubicBezTo>
                <a:lnTo>
                  <a:pt x="2395267" y="1849269"/>
                </a:lnTo>
                <a:lnTo>
                  <a:pt x="2360948" y="1849269"/>
                </a:lnTo>
                <a:lnTo>
                  <a:pt x="2360948" y="2062177"/>
                </a:lnTo>
                <a:lnTo>
                  <a:pt x="2397453" y="2062177"/>
                </a:lnTo>
                <a:lnTo>
                  <a:pt x="2397453" y="1912661"/>
                </a:lnTo>
                <a:cubicBezTo>
                  <a:pt x="2402117" y="1906249"/>
                  <a:pt x="2407436" y="1900602"/>
                  <a:pt x="2413410" y="1895720"/>
                </a:cubicBezTo>
                <a:cubicBezTo>
                  <a:pt x="2419385" y="1890838"/>
                  <a:pt x="2426380" y="1887013"/>
                  <a:pt x="2434395" y="1884244"/>
                </a:cubicBezTo>
                <a:cubicBezTo>
                  <a:pt x="2442410" y="1881475"/>
                  <a:pt x="2451737" y="1880091"/>
                  <a:pt x="2462375" y="1880091"/>
                </a:cubicBezTo>
                <a:lnTo>
                  <a:pt x="2467402" y="1880091"/>
                </a:lnTo>
                <a:lnTo>
                  <a:pt x="2467402" y="1846646"/>
                </a:lnTo>
                <a:close/>
                <a:moveTo>
                  <a:pt x="1310380" y="1846209"/>
                </a:moveTo>
                <a:cubicBezTo>
                  <a:pt x="1291290" y="1846209"/>
                  <a:pt x="1275624" y="1850034"/>
                  <a:pt x="1263383" y="1857685"/>
                </a:cubicBezTo>
                <a:cubicBezTo>
                  <a:pt x="1251142" y="1865336"/>
                  <a:pt x="1241742" y="1873460"/>
                  <a:pt x="1235185" y="1882058"/>
                </a:cubicBezTo>
                <a:lnTo>
                  <a:pt x="1233873" y="1849269"/>
                </a:lnTo>
                <a:lnTo>
                  <a:pt x="1198899" y="1849269"/>
                </a:lnTo>
                <a:lnTo>
                  <a:pt x="1198899" y="2062177"/>
                </a:lnTo>
                <a:lnTo>
                  <a:pt x="1235403" y="2062177"/>
                </a:lnTo>
                <a:lnTo>
                  <a:pt x="1235403" y="1911349"/>
                </a:lnTo>
                <a:cubicBezTo>
                  <a:pt x="1241961" y="1902751"/>
                  <a:pt x="1250632" y="1894846"/>
                  <a:pt x="1261416" y="1887632"/>
                </a:cubicBezTo>
                <a:cubicBezTo>
                  <a:pt x="1272200" y="1880419"/>
                  <a:pt x="1285533" y="1876812"/>
                  <a:pt x="1301418" y="1876812"/>
                </a:cubicBezTo>
                <a:cubicBezTo>
                  <a:pt x="1312056" y="1876812"/>
                  <a:pt x="1320180" y="1879107"/>
                  <a:pt x="1325791" y="1883698"/>
                </a:cubicBezTo>
                <a:cubicBezTo>
                  <a:pt x="1331401" y="1888288"/>
                  <a:pt x="1335300" y="1894591"/>
                  <a:pt x="1337485" y="1902606"/>
                </a:cubicBezTo>
                <a:cubicBezTo>
                  <a:pt x="1339671" y="1910621"/>
                  <a:pt x="1340764" y="1919802"/>
                  <a:pt x="1340764" y="1930148"/>
                </a:cubicBezTo>
                <a:lnTo>
                  <a:pt x="1340764" y="2062177"/>
                </a:lnTo>
                <a:lnTo>
                  <a:pt x="1377269" y="2062177"/>
                </a:lnTo>
                <a:lnTo>
                  <a:pt x="1377269" y="1924902"/>
                </a:lnTo>
                <a:cubicBezTo>
                  <a:pt x="1377269" y="1899983"/>
                  <a:pt x="1371950" y="1880637"/>
                  <a:pt x="1361312" y="1866866"/>
                </a:cubicBezTo>
                <a:cubicBezTo>
                  <a:pt x="1350674" y="1853095"/>
                  <a:pt x="1333697" y="1846209"/>
                  <a:pt x="1310380" y="1846209"/>
                </a:cubicBezTo>
                <a:close/>
                <a:moveTo>
                  <a:pt x="3624583" y="1845553"/>
                </a:moveTo>
                <a:cubicBezTo>
                  <a:pt x="3613216" y="1845553"/>
                  <a:pt x="3602651" y="1846755"/>
                  <a:pt x="3592887" y="1849160"/>
                </a:cubicBezTo>
                <a:cubicBezTo>
                  <a:pt x="3583123" y="1851565"/>
                  <a:pt x="3574635" y="1855171"/>
                  <a:pt x="3567421" y="1859980"/>
                </a:cubicBezTo>
                <a:cubicBezTo>
                  <a:pt x="3560208" y="1864789"/>
                  <a:pt x="3554597" y="1870800"/>
                  <a:pt x="3550590" y="1878014"/>
                </a:cubicBezTo>
                <a:cubicBezTo>
                  <a:pt x="3546582" y="1885228"/>
                  <a:pt x="3544578" y="1893571"/>
                  <a:pt x="3544578" y="1903043"/>
                </a:cubicBezTo>
                <a:cubicBezTo>
                  <a:pt x="3544578" y="1915138"/>
                  <a:pt x="3547420" y="1925157"/>
                  <a:pt x="3553104" y="1933099"/>
                </a:cubicBezTo>
                <a:cubicBezTo>
                  <a:pt x="3558787" y="1941041"/>
                  <a:pt x="3567312" y="1947599"/>
                  <a:pt x="3578679" y="1952772"/>
                </a:cubicBezTo>
                <a:cubicBezTo>
                  <a:pt x="3590045" y="1957946"/>
                  <a:pt x="3604035" y="1962500"/>
                  <a:pt x="3620648" y="1966434"/>
                </a:cubicBezTo>
                <a:cubicBezTo>
                  <a:pt x="3641050" y="1971243"/>
                  <a:pt x="3655295" y="1976198"/>
                  <a:pt x="3663383" y="1981298"/>
                </a:cubicBezTo>
                <a:cubicBezTo>
                  <a:pt x="3671471" y="1986399"/>
                  <a:pt x="3675515" y="1994195"/>
                  <a:pt x="3675515" y="2004688"/>
                </a:cubicBezTo>
                <a:cubicBezTo>
                  <a:pt x="3675515" y="2016929"/>
                  <a:pt x="3671034" y="2025709"/>
                  <a:pt x="3662071" y="2031028"/>
                </a:cubicBezTo>
                <a:cubicBezTo>
                  <a:pt x="3653109" y="2036347"/>
                  <a:pt x="3641706" y="2039007"/>
                  <a:pt x="3627862" y="2039007"/>
                </a:cubicBezTo>
                <a:cubicBezTo>
                  <a:pt x="3612415" y="2039007"/>
                  <a:pt x="3599554" y="2035618"/>
                  <a:pt x="3589280" y="2028842"/>
                </a:cubicBezTo>
                <a:cubicBezTo>
                  <a:pt x="3579007" y="2022066"/>
                  <a:pt x="3573870" y="2010371"/>
                  <a:pt x="3573870" y="1993758"/>
                </a:cubicBezTo>
                <a:lnTo>
                  <a:pt x="3538676" y="1993758"/>
                </a:lnTo>
                <a:cubicBezTo>
                  <a:pt x="3538676" y="2006874"/>
                  <a:pt x="3540972" y="2018058"/>
                  <a:pt x="3545562" y="2027312"/>
                </a:cubicBezTo>
                <a:cubicBezTo>
                  <a:pt x="3550153" y="2036566"/>
                  <a:pt x="3556528" y="2044034"/>
                  <a:pt x="3564689" y="2049718"/>
                </a:cubicBezTo>
                <a:cubicBezTo>
                  <a:pt x="3572850" y="2055401"/>
                  <a:pt x="3582285" y="2059554"/>
                  <a:pt x="3592996" y="2062177"/>
                </a:cubicBezTo>
                <a:cubicBezTo>
                  <a:pt x="3603707" y="2064800"/>
                  <a:pt x="3615038" y="2066112"/>
                  <a:pt x="3626987" y="2066112"/>
                </a:cubicBezTo>
                <a:cubicBezTo>
                  <a:pt x="3638937" y="2066112"/>
                  <a:pt x="3650049" y="2064873"/>
                  <a:pt x="3660323" y="2062396"/>
                </a:cubicBezTo>
                <a:cubicBezTo>
                  <a:pt x="3670596" y="2059919"/>
                  <a:pt x="3679559" y="2056093"/>
                  <a:pt x="3687209" y="2050920"/>
                </a:cubicBezTo>
                <a:cubicBezTo>
                  <a:pt x="3694860" y="2045747"/>
                  <a:pt x="3700835" y="2039116"/>
                  <a:pt x="3705134" y="2031028"/>
                </a:cubicBezTo>
                <a:cubicBezTo>
                  <a:pt x="3709433" y="2022940"/>
                  <a:pt x="3711582" y="2013358"/>
                  <a:pt x="3711582" y="2002283"/>
                </a:cubicBezTo>
                <a:cubicBezTo>
                  <a:pt x="3711582" y="1989459"/>
                  <a:pt x="3708850" y="1978930"/>
                  <a:pt x="3703385" y="1970697"/>
                </a:cubicBezTo>
                <a:cubicBezTo>
                  <a:pt x="3697920" y="1962463"/>
                  <a:pt x="3689796" y="1955723"/>
                  <a:pt x="3679012" y="1950477"/>
                </a:cubicBezTo>
                <a:cubicBezTo>
                  <a:pt x="3668228" y="1945231"/>
                  <a:pt x="3654894" y="1940713"/>
                  <a:pt x="3639010" y="1936925"/>
                </a:cubicBezTo>
                <a:cubicBezTo>
                  <a:pt x="3624437" y="1933427"/>
                  <a:pt x="3612852" y="1930112"/>
                  <a:pt x="3604254" y="1926979"/>
                </a:cubicBezTo>
                <a:cubicBezTo>
                  <a:pt x="3595656" y="1923845"/>
                  <a:pt x="3589535" y="1920312"/>
                  <a:pt x="3585892" y="1916377"/>
                </a:cubicBezTo>
                <a:cubicBezTo>
                  <a:pt x="3582249" y="1912442"/>
                  <a:pt x="3580427" y="1907633"/>
                  <a:pt x="3580427" y="1901950"/>
                </a:cubicBezTo>
                <a:cubicBezTo>
                  <a:pt x="3580427" y="1892040"/>
                  <a:pt x="3584508" y="1884754"/>
                  <a:pt x="3592669" y="1880091"/>
                </a:cubicBezTo>
                <a:cubicBezTo>
                  <a:pt x="3600829" y="1875427"/>
                  <a:pt x="3611467" y="1873096"/>
                  <a:pt x="3624583" y="1873096"/>
                </a:cubicBezTo>
                <a:cubicBezTo>
                  <a:pt x="3637553" y="1873096"/>
                  <a:pt x="3648555" y="1876229"/>
                  <a:pt x="3657590" y="1882495"/>
                </a:cubicBezTo>
                <a:cubicBezTo>
                  <a:pt x="3666625" y="1888762"/>
                  <a:pt x="3671143" y="1899473"/>
                  <a:pt x="3671143" y="1914628"/>
                </a:cubicBezTo>
                <a:lnTo>
                  <a:pt x="3706555" y="1914628"/>
                </a:lnTo>
                <a:cubicBezTo>
                  <a:pt x="3706555" y="1902387"/>
                  <a:pt x="3704369" y="1891895"/>
                  <a:pt x="3699997" y="1883151"/>
                </a:cubicBezTo>
                <a:cubicBezTo>
                  <a:pt x="3695625" y="1874407"/>
                  <a:pt x="3689687" y="1867267"/>
                  <a:pt x="3682182" y="1861729"/>
                </a:cubicBezTo>
                <a:cubicBezTo>
                  <a:pt x="3674677" y="1856191"/>
                  <a:pt x="3666006" y="1852111"/>
                  <a:pt x="3656169" y="1849488"/>
                </a:cubicBezTo>
                <a:cubicBezTo>
                  <a:pt x="3646333" y="1846865"/>
                  <a:pt x="3635804" y="1845553"/>
                  <a:pt x="3624583" y="1845553"/>
                </a:cubicBezTo>
                <a:close/>
                <a:moveTo>
                  <a:pt x="3300733" y="1845553"/>
                </a:moveTo>
                <a:cubicBezTo>
                  <a:pt x="3289367" y="1845553"/>
                  <a:pt x="3278802" y="1846755"/>
                  <a:pt x="3269037" y="1849160"/>
                </a:cubicBezTo>
                <a:cubicBezTo>
                  <a:pt x="3259273" y="1851565"/>
                  <a:pt x="3250785" y="1855171"/>
                  <a:pt x="3243572" y="1859980"/>
                </a:cubicBezTo>
                <a:cubicBezTo>
                  <a:pt x="3236358" y="1864789"/>
                  <a:pt x="3230747" y="1870800"/>
                  <a:pt x="3226740" y="1878014"/>
                </a:cubicBezTo>
                <a:cubicBezTo>
                  <a:pt x="3222733" y="1885228"/>
                  <a:pt x="3220728" y="1893571"/>
                  <a:pt x="3220728" y="1903043"/>
                </a:cubicBezTo>
                <a:cubicBezTo>
                  <a:pt x="3220728" y="1915138"/>
                  <a:pt x="3223570" y="1925157"/>
                  <a:pt x="3229254" y="1933099"/>
                </a:cubicBezTo>
                <a:cubicBezTo>
                  <a:pt x="3234937" y="1941041"/>
                  <a:pt x="3243462" y="1947599"/>
                  <a:pt x="3254829" y="1952772"/>
                </a:cubicBezTo>
                <a:cubicBezTo>
                  <a:pt x="3266196" y="1957946"/>
                  <a:pt x="3280186" y="1962500"/>
                  <a:pt x="3296798" y="1966434"/>
                </a:cubicBezTo>
                <a:cubicBezTo>
                  <a:pt x="3317200" y="1971243"/>
                  <a:pt x="3331445" y="1976198"/>
                  <a:pt x="3339533" y="1981298"/>
                </a:cubicBezTo>
                <a:cubicBezTo>
                  <a:pt x="3347621" y="1986399"/>
                  <a:pt x="3351665" y="1994195"/>
                  <a:pt x="3351665" y="2004688"/>
                </a:cubicBezTo>
                <a:cubicBezTo>
                  <a:pt x="3351665" y="2016929"/>
                  <a:pt x="3347184" y="2025709"/>
                  <a:pt x="3338222" y="2031028"/>
                </a:cubicBezTo>
                <a:cubicBezTo>
                  <a:pt x="3329259" y="2036347"/>
                  <a:pt x="3317856" y="2039007"/>
                  <a:pt x="3304012" y="2039007"/>
                </a:cubicBezTo>
                <a:cubicBezTo>
                  <a:pt x="3288565" y="2039007"/>
                  <a:pt x="3275704" y="2035618"/>
                  <a:pt x="3265431" y="2028842"/>
                </a:cubicBezTo>
                <a:cubicBezTo>
                  <a:pt x="3255157" y="2022066"/>
                  <a:pt x="3250020" y="2010371"/>
                  <a:pt x="3250020" y="1993758"/>
                </a:cubicBezTo>
                <a:lnTo>
                  <a:pt x="3214827" y="1993758"/>
                </a:lnTo>
                <a:cubicBezTo>
                  <a:pt x="3214827" y="2006874"/>
                  <a:pt x="3217122" y="2018058"/>
                  <a:pt x="3221713" y="2027312"/>
                </a:cubicBezTo>
                <a:cubicBezTo>
                  <a:pt x="3226303" y="2036566"/>
                  <a:pt x="3232679" y="2044034"/>
                  <a:pt x="3240839" y="2049718"/>
                </a:cubicBezTo>
                <a:cubicBezTo>
                  <a:pt x="3249000" y="2055401"/>
                  <a:pt x="3258436" y="2059554"/>
                  <a:pt x="3269146" y="2062177"/>
                </a:cubicBezTo>
                <a:cubicBezTo>
                  <a:pt x="3279858" y="2064800"/>
                  <a:pt x="3291188" y="2066112"/>
                  <a:pt x="3303137" y="2066112"/>
                </a:cubicBezTo>
                <a:cubicBezTo>
                  <a:pt x="3315087" y="2066112"/>
                  <a:pt x="3326199" y="2064873"/>
                  <a:pt x="3336473" y="2062396"/>
                </a:cubicBezTo>
                <a:cubicBezTo>
                  <a:pt x="3346746" y="2059919"/>
                  <a:pt x="3355709" y="2056093"/>
                  <a:pt x="3363359" y="2050920"/>
                </a:cubicBezTo>
                <a:cubicBezTo>
                  <a:pt x="3371010" y="2045747"/>
                  <a:pt x="3376985" y="2039116"/>
                  <a:pt x="3381284" y="2031028"/>
                </a:cubicBezTo>
                <a:cubicBezTo>
                  <a:pt x="3385583" y="2022940"/>
                  <a:pt x="3387732" y="2013358"/>
                  <a:pt x="3387732" y="2002283"/>
                </a:cubicBezTo>
                <a:cubicBezTo>
                  <a:pt x="3387732" y="1989459"/>
                  <a:pt x="3385000" y="1978930"/>
                  <a:pt x="3379535" y="1970697"/>
                </a:cubicBezTo>
                <a:cubicBezTo>
                  <a:pt x="3374071" y="1962463"/>
                  <a:pt x="3365946" y="1955723"/>
                  <a:pt x="3355162" y="1950477"/>
                </a:cubicBezTo>
                <a:cubicBezTo>
                  <a:pt x="3344379" y="1945231"/>
                  <a:pt x="3331044" y="1940713"/>
                  <a:pt x="3315160" y="1936925"/>
                </a:cubicBezTo>
                <a:cubicBezTo>
                  <a:pt x="3300587" y="1933427"/>
                  <a:pt x="3289002" y="1930112"/>
                  <a:pt x="3280404" y="1926979"/>
                </a:cubicBezTo>
                <a:cubicBezTo>
                  <a:pt x="3271806" y="1923845"/>
                  <a:pt x="3265686" y="1920312"/>
                  <a:pt x="3262042" y="1916377"/>
                </a:cubicBezTo>
                <a:cubicBezTo>
                  <a:pt x="3258399" y="1912442"/>
                  <a:pt x="3256577" y="1907633"/>
                  <a:pt x="3256577" y="1901950"/>
                </a:cubicBezTo>
                <a:cubicBezTo>
                  <a:pt x="3256577" y="1892040"/>
                  <a:pt x="3260658" y="1884754"/>
                  <a:pt x="3268819" y="1880091"/>
                </a:cubicBezTo>
                <a:cubicBezTo>
                  <a:pt x="3276979" y="1875427"/>
                  <a:pt x="3287618" y="1873096"/>
                  <a:pt x="3300733" y="1873096"/>
                </a:cubicBezTo>
                <a:cubicBezTo>
                  <a:pt x="3313702" y="1873096"/>
                  <a:pt x="3324706" y="1876229"/>
                  <a:pt x="3333740" y="1882495"/>
                </a:cubicBezTo>
                <a:cubicBezTo>
                  <a:pt x="3342775" y="1888762"/>
                  <a:pt x="3347293" y="1899473"/>
                  <a:pt x="3347293" y="1914628"/>
                </a:cubicBezTo>
                <a:lnTo>
                  <a:pt x="3382705" y="1914628"/>
                </a:lnTo>
                <a:cubicBezTo>
                  <a:pt x="3382705" y="1902387"/>
                  <a:pt x="3380519" y="1891895"/>
                  <a:pt x="3376147" y="1883151"/>
                </a:cubicBezTo>
                <a:cubicBezTo>
                  <a:pt x="3371775" y="1874407"/>
                  <a:pt x="3365837" y="1867267"/>
                  <a:pt x="3358332" y="1861729"/>
                </a:cubicBezTo>
                <a:cubicBezTo>
                  <a:pt x="3350827" y="1856191"/>
                  <a:pt x="3342156" y="1852111"/>
                  <a:pt x="3332319" y="1849488"/>
                </a:cubicBezTo>
                <a:cubicBezTo>
                  <a:pt x="3322483" y="1846865"/>
                  <a:pt x="3311954" y="1845553"/>
                  <a:pt x="3300733" y="1845553"/>
                </a:cubicBezTo>
                <a:close/>
                <a:moveTo>
                  <a:pt x="3081658" y="1845553"/>
                </a:moveTo>
                <a:cubicBezTo>
                  <a:pt x="3070291" y="1845553"/>
                  <a:pt x="3059726" y="1846755"/>
                  <a:pt x="3049963" y="1849160"/>
                </a:cubicBezTo>
                <a:cubicBezTo>
                  <a:pt x="3040198" y="1851565"/>
                  <a:pt x="3031710" y="1855171"/>
                  <a:pt x="3024496" y="1859980"/>
                </a:cubicBezTo>
                <a:cubicBezTo>
                  <a:pt x="3017283" y="1864789"/>
                  <a:pt x="3011672" y="1870800"/>
                  <a:pt x="3007665" y="1878014"/>
                </a:cubicBezTo>
                <a:cubicBezTo>
                  <a:pt x="3003658" y="1885228"/>
                  <a:pt x="3001654" y="1893571"/>
                  <a:pt x="3001654" y="1903043"/>
                </a:cubicBezTo>
                <a:cubicBezTo>
                  <a:pt x="3001654" y="1915138"/>
                  <a:pt x="3004495" y="1925157"/>
                  <a:pt x="3010179" y="1933099"/>
                </a:cubicBezTo>
                <a:cubicBezTo>
                  <a:pt x="3015862" y="1941041"/>
                  <a:pt x="3024387" y="1947599"/>
                  <a:pt x="3035754" y="1952772"/>
                </a:cubicBezTo>
                <a:cubicBezTo>
                  <a:pt x="3047120" y="1957946"/>
                  <a:pt x="3061110" y="1962500"/>
                  <a:pt x="3077723" y="1966434"/>
                </a:cubicBezTo>
                <a:cubicBezTo>
                  <a:pt x="3098125" y="1971243"/>
                  <a:pt x="3112370" y="1976198"/>
                  <a:pt x="3120458" y="1981298"/>
                </a:cubicBezTo>
                <a:cubicBezTo>
                  <a:pt x="3128546" y="1986399"/>
                  <a:pt x="3132590" y="1994195"/>
                  <a:pt x="3132590" y="2004688"/>
                </a:cubicBezTo>
                <a:cubicBezTo>
                  <a:pt x="3132590" y="2016929"/>
                  <a:pt x="3128109" y="2025709"/>
                  <a:pt x="3119146" y="2031028"/>
                </a:cubicBezTo>
                <a:cubicBezTo>
                  <a:pt x="3110184" y="2036347"/>
                  <a:pt x="3098781" y="2039007"/>
                  <a:pt x="3084937" y="2039007"/>
                </a:cubicBezTo>
                <a:cubicBezTo>
                  <a:pt x="3069489" y="2039007"/>
                  <a:pt x="3056629" y="2035618"/>
                  <a:pt x="3046355" y="2028842"/>
                </a:cubicBezTo>
                <a:cubicBezTo>
                  <a:pt x="3036082" y="2022066"/>
                  <a:pt x="3030945" y="2010371"/>
                  <a:pt x="3030945" y="1993758"/>
                </a:cubicBezTo>
                <a:lnTo>
                  <a:pt x="2995751" y="1993758"/>
                </a:lnTo>
                <a:cubicBezTo>
                  <a:pt x="2995751" y="2006874"/>
                  <a:pt x="2998047" y="2018058"/>
                  <a:pt x="3002637" y="2027312"/>
                </a:cubicBezTo>
                <a:cubicBezTo>
                  <a:pt x="3007228" y="2036566"/>
                  <a:pt x="3013603" y="2044034"/>
                  <a:pt x="3021764" y="2049718"/>
                </a:cubicBezTo>
                <a:cubicBezTo>
                  <a:pt x="3029925" y="2055401"/>
                  <a:pt x="3039360" y="2059554"/>
                  <a:pt x="3050072" y="2062177"/>
                </a:cubicBezTo>
                <a:cubicBezTo>
                  <a:pt x="3060783" y="2064800"/>
                  <a:pt x="3072113" y="2066112"/>
                  <a:pt x="3084063" y="2066112"/>
                </a:cubicBezTo>
                <a:cubicBezTo>
                  <a:pt x="3096012" y="2066112"/>
                  <a:pt x="3107124" y="2064873"/>
                  <a:pt x="3117398" y="2062396"/>
                </a:cubicBezTo>
                <a:cubicBezTo>
                  <a:pt x="3127672" y="2059919"/>
                  <a:pt x="3136634" y="2056093"/>
                  <a:pt x="3144285" y="2050920"/>
                </a:cubicBezTo>
                <a:cubicBezTo>
                  <a:pt x="3151935" y="2045747"/>
                  <a:pt x="3157910" y="2039116"/>
                  <a:pt x="3162209" y="2031028"/>
                </a:cubicBezTo>
                <a:cubicBezTo>
                  <a:pt x="3166508" y="2022940"/>
                  <a:pt x="3168658" y="2013358"/>
                  <a:pt x="3168658" y="2002283"/>
                </a:cubicBezTo>
                <a:cubicBezTo>
                  <a:pt x="3168658" y="1989459"/>
                  <a:pt x="3165925" y="1978930"/>
                  <a:pt x="3160460" y="1970697"/>
                </a:cubicBezTo>
                <a:cubicBezTo>
                  <a:pt x="3154996" y="1962463"/>
                  <a:pt x="3146871" y="1955723"/>
                  <a:pt x="3136087" y="1950477"/>
                </a:cubicBezTo>
                <a:cubicBezTo>
                  <a:pt x="3125303" y="1945231"/>
                  <a:pt x="3111970" y="1940713"/>
                  <a:pt x="3096085" y="1936925"/>
                </a:cubicBezTo>
                <a:cubicBezTo>
                  <a:pt x="3081512" y="1933427"/>
                  <a:pt x="3069927" y="1930112"/>
                  <a:pt x="3061329" y="1926979"/>
                </a:cubicBezTo>
                <a:cubicBezTo>
                  <a:pt x="3052731" y="1923845"/>
                  <a:pt x="3046610" y="1920312"/>
                  <a:pt x="3042968" y="1916377"/>
                </a:cubicBezTo>
                <a:cubicBezTo>
                  <a:pt x="3039324" y="1912442"/>
                  <a:pt x="3037502" y="1907633"/>
                  <a:pt x="3037502" y="1901950"/>
                </a:cubicBezTo>
                <a:cubicBezTo>
                  <a:pt x="3037502" y="1892040"/>
                  <a:pt x="3041583" y="1884754"/>
                  <a:pt x="3049744" y="1880091"/>
                </a:cubicBezTo>
                <a:cubicBezTo>
                  <a:pt x="3057905" y="1875427"/>
                  <a:pt x="3068542" y="1873096"/>
                  <a:pt x="3081658" y="1873096"/>
                </a:cubicBezTo>
                <a:cubicBezTo>
                  <a:pt x="3094627" y="1873096"/>
                  <a:pt x="3105631" y="1876229"/>
                  <a:pt x="3114665" y="1882495"/>
                </a:cubicBezTo>
                <a:cubicBezTo>
                  <a:pt x="3123700" y="1888762"/>
                  <a:pt x="3128218" y="1899473"/>
                  <a:pt x="3128218" y="1914628"/>
                </a:cubicBezTo>
                <a:lnTo>
                  <a:pt x="3163630" y="1914628"/>
                </a:lnTo>
                <a:cubicBezTo>
                  <a:pt x="3163630" y="1902387"/>
                  <a:pt x="3161444" y="1891895"/>
                  <a:pt x="3157072" y="1883151"/>
                </a:cubicBezTo>
                <a:cubicBezTo>
                  <a:pt x="3152700" y="1874407"/>
                  <a:pt x="3146761" y="1867267"/>
                  <a:pt x="3139257" y="1861729"/>
                </a:cubicBezTo>
                <a:cubicBezTo>
                  <a:pt x="3131752" y="1856191"/>
                  <a:pt x="3123081" y="1852111"/>
                  <a:pt x="3113245" y="1849488"/>
                </a:cubicBezTo>
                <a:cubicBezTo>
                  <a:pt x="3103408" y="1846865"/>
                  <a:pt x="3092879" y="1845553"/>
                  <a:pt x="3081658" y="1845553"/>
                </a:cubicBezTo>
                <a:close/>
                <a:moveTo>
                  <a:pt x="2208293" y="1845553"/>
                </a:moveTo>
                <a:cubicBezTo>
                  <a:pt x="2191243" y="1845553"/>
                  <a:pt x="2176123" y="1848031"/>
                  <a:pt x="2162935" y="1852985"/>
                </a:cubicBezTo>
                <a:cubicBezTo>
                  <a:pt x="2149747" y="1857940"/>
                  <a:pt x="2139400" y="1865809"/>
                  <a:pt x="2131895" y="1876593"/>
                </a:cubicBezTo>
                <a:cubicBezTo>
                  <a:pt x="2124390" y="1887377"/>
                  <a:pt x="2120638" y="1901513"/>
                  <a:pt x="2120638" y="1919000"/>
                </a:cubicBezTo>
                <a:lnTo>
                  <a:pt x="2156049" y="1919000"/>
                </a:lnTo>
                <a:cubicBezTo>
                  <a:pt x="2156049" y="1902970"/>
                  <a:pt x="2161077" y="1891239"/>
                  <a:pt x="2171132" y="1883807"/>
                </a:cubicBezTo>
                <a:cubicBezTo>
                  <a:pt x="2181187" y="1876375"/>
                  <a:pt x="2193574" y="1872659"/>
                  <a:pt x="2208293" y="1872659"/>
                </a:cubicBezTo>
                <a:cubicBezTo>
                  <a:pt x="2222137" y="1872659"/>
                  <a:pt x="2233576" y="1876047"/>
                  <a:pt x="2242611" y="1882823"/>
                </a:cubicBezTo>
                <a:cubicBezTo>
                  <a:pt x="2251647" y="1889599"/>
                  <a:pt x="2256165" y="1902095"/>
                  <a:pt x="2256165" y="1920312"/>
                </a:cubicBezTo>
                <a:lnTo>
                  <a:pt x="2256165" y="1935176"/>
                </a:lnTo>
                <a:cubicBezTo>
                  <a:pt x="2226873" y="1935467"/>
                  <a:pt x="2201298" y="1937398"/>
                  <a:pt x="2179439" y="1940968"/>
                </a:cubicBezTo>
                <a:cubicBezTo>
                  <a:pt x="2157580" y="1944539"/>
                  <a:pt x="2140675" y="1951279"/>
                  <a:pt x="2128726" y="1961188"/>
                </a:cubicBezTo>
                <a:cubicBezTo>
                  <a:pt x="2116776" y="1971098"/>
                  <a:pt x="2110801" y="1985598"/>
                  <a:pt x="2110801" y="2004688"/>
                </a:cubicBezTo>
                <a:cubicBezTo>
                  <a:pt x="2110801" y="2018095"/>
                  <a:pt x="2113825" y="2029352"/>
                  <a:pt x="2119872" y="2038460"/>
                </a:cubicBezTo>
                <a:cubicBezTo>
                  <a:pt x="2125920" y="2047568"/>
                  <a:pt x="2134008" y="2054454"/>
                  <a:pt x="2144136" y="2059117"/>
                </a:cubicBezTo>
                <a:cubicBezTo>
                  <a:pt x="2154264" y="2063780"/>
                  <a:pt x="2165449" y="2066112"/>
                  <a:pt x="2177690" y="2066112"/>
                </a:cubicBezTo>
                <a:cubicBezTo>
                  <a:pt x="2194886" y="2066112"/>
                  <a:pt x="2209932" y="2062797"/>
                  <a:pt x="2222829" y="2056166"/>
                </a:cubicBezTo>
                <a:cubicBezTo>
                  <a:pt x="2235726" y="2049535"/>
                  <a:pt x="2247056" y="2040755"/>
                  <a:pt x="2256820" y="2029826"/>
                </a:cubicBezTo>
                <a:lnTo>
                  <a:pt x="2258350" y="2062177"/>
                </a:lnTo>
                <a:lnTo>
                  <a:pt x="2292450" y="2062177"/>
                </a:lnTo>
                <a:lnTo>
                  <a:pt x="2292450" y="1919874"/>
                </a:lnTo>
                <a:cubicBezTo>
                  <a:pt x="2292450" y="1904573"/>
                  <a:pt x="2290119" y="1892077"/>
                  <a:pt x="2285456" y="1882386"/>
                </a:cubicBezTo>
                <a:cubicBezTo>
                  <a:pt x="2280792" y="1872695"/>
                  <a:pt x="2274489" y="1865154"/>
                  <a:pt x="2266547" y="1859762"/>
                </a:cubicBezTo>
                <a:cubicBezTo>
                  <a:pt x="2258605" y="1854370"/>
                  <a:pt x="2249643" y="1850654"/>
                  <a:pt x="2239661" y="1848614"/>
                </a:cubicBezTo>
                <a:cubicBezTo>
                  <a:pt x="2229678" y="1846573"/>
                  <a:pt x="2219222" y="1845553"/>
                  <a:pt x="2208293" y="1845553"/>
                </a:cubicBezTo>
                <a:close/>
                <a:moveTo>
                  <a:pt x="1637886" y="1845553"/>
                </a:moveTo>
                <a:cubicBezTo>
                  <a:pt x="1618213" y="1845553"/>
                  <a:pt x="1600980" y="1849670"/>
                  <a:pt x="1586189" y="1857904"/>
                </a:cubicBezTo>
                <a:cubicBezTo>
                  <a:pt x="1571398" y="1866137"/>
                  <a:pt x="1559885" y="1878451"/>
                  <a:pt x="1551651" y="1894846"/>
                </a:cubicBezTo>
                <a:cubicBezTo>
                  <a:pt x="1543418" y="1911240"/>
                  <a:pt x="1539301" y="1931678"/>
                  <a:pt x="1539301" y="1956161"/>
                </a:cubicBezTo>
                <a:cubicBezTo>
                  <a:pt x="1539301" y="1980643"/>
                  <a:pt x="1543491" y="2001008"/>
                  <a:pt x="1551870" y="2017257"/>
                </a:cubicBezTo>
                <a:cubicBezTo>
                  <a:pt x="1560249" y="2033505"/>
                  <a:pt x="1571871" y="2045674"/>
                  <a:pt x="1586735" y="2053762"/>
                </a:cubicBezTo>
                <a:cubicBezTo>
                  <a:pt x="1601600" y="2061849"/>
                  <a:pt x="1618650" y="2065893"/>
                  <a:pt x="1637886" y="2065893"/>
                </a:cubicBezTo>
                <a:cubicBezTo>
                  <a:pt x="1654644" y="2065893"/>
                  <a:pt x="1669763" y="2063052"/>
                  <a:pt x="1683243" y="2057368"/>
                </a:cubicBezTo>
                <a:cubicBezTo>
                  <a:pt x="1696723" y="2051685"/>
                  <a:pt x="1707434" y="2043123"/>
                  <a:pt x="1715376" y="2031684"/>
                </a:cubicBezTo>
                <a:cubicBezTo>
                  <a:pt x="1723318" y="2020244"/>
                  <a:pt x="1727508" y="2005926"/>
                  <a:pt x="1727945" y="1988730"/>
                </a:cubicBezTo>
                <a:lnTo>
                  <a:pt x="1691878" y="1988730"/>
                </a:lnTo>
                <a:cubicBezTo>
                  <a:pt x="1691441" y="2004324"/>
                  <a:pt x="1686340" y="2016164"/>
                  <a:pt x="1676576" y="2024252"/>
                </a:cubicBezTo>
                <a:cubicBezTo>
                  <a:pt x="1666813" y="2032340"/>
                  <a:pt x="1654134" y="2036384"/>
                  <a:pt x="1638542" y="2036384"/>
                </a:cubicBezTo>
                <a:cubicBezTo>
                  <a:pt x="1624843" y="2036384"/>
                  <a:pt x="1613404" y="2033214"/>
                  <a:pt x="1604223" y="2026875"/>
                </a:cubicBezTo>
                <a:cubicBezTo>
                  <a:pt x="1595042" y="2020536"/>
                  <a:pt x="1588192" y="2011428"/>
                  <a:pt x="1583675" y="1999551"/>
                </a:cubicBezTo>
                <a:cubicBezTo>
                  <a:pt x="1579158" y="1987674"/>
                  <a:pt x="1576899" y="1973211"/>
                  <a:pt x="1576899" y="1956161"/>
                </a:cubicBezTo>
                <a:cubicBezTo>
                  <a:pt x="1576899" y="1930513"/>
                  <a:pt x="1581999" y="1910584"/>
                  <a:pt x="1592200" y="1896376"/>
                </a:cubicBezTo>
                <a:cubicBezTo>
                  <a:pt x="1602401" y="1882167"/>
                  <a:pt x="1617848" y="1875063"/>
                  <a:pt x="1638542" y="1875063"/>
                </a:cubicBezTo>
                <a:cubicBezTo>
                  <a:pt x="1654134" y="1875063"/>
                  <a:pt x="1666448" y="1878998"/>
                  <a:pt x="1675483" y="1886867"/>
                </a:cubicBezTo>
                <a:cubicBezTo>
                  <a:pt x="1684519" y="1894736"/>
                  <a:pt x="1689473" y="1905520"/>
                  <a:pt x="1690348" y="1919219"/>
                </a:cubicBezTo>
                <a:lnTo>
                  <a:pt x="1726415" y="1919219"/>
                </a:lnTo>
                <a:cubicBezTo>
                  <a:pt x="1725978" y="1902606"/>
                  <a:pt x="1721825" y="1888871"/>
                  <a:pt x="1713955" y="1878014"/>
                </a:cubicBezTo>
                <a:cubicBezTo>
                  <a:pt x="1706086" y="1867157"/>
                  <a:pt x="1695557" y="1859033"/>
                  <a:pt x="1682369" y="1853641"/>
                </a:cubicBezTo>
                <a:cubicBezTo>
                  <a:pt x="1669181" y="1848249"/>
                  <a:pt x="1654353" y="1845553"/>
                  <a:pt x="1637886" y="1845553"/>
                </a:cubicBezTo>
                <a:close/>
                <a:moveTo>
                  <a:pt x="1038466" y="1845116"/>
                </a:moveTo>
                <a:cubicBezTo>
                  <a:pt x="1017627" y="1845116"/>
                  <a:pt x="999776" y="1849561"/>
                  <a:pt x="984912" y="1858450"/>
                </a:cubicBezTo>
                <a:cubicBezTo>
                  <a:pt x="970047" y="1867339"/>
                  <a:pt x="958717" y="1880054"/>
                  <a:pt x="950921" y="1896594"/>
                </a:cubicBezTo>
                <a:cubicBezTo>
                  <a:pt x="943124" y="1913134"/>
                  <a:pt x="939226" y="1932990"/>
                  <a:pt x="939226" y="1956161"/>
                </a:cubicBezTo>
                <a:cubicBezTo>
                  <a:pt x="939226" y="1978748"/>
                  <a:pt x="943124" y="1998239"/>
                  <a:pt x="950921" y="2014634"/>
                </a:cubicBezTo>
                <a:cubicBezTo>
                  <a:pt x="958717" y="2031028"/>
                  <a:pt x="970047" y="2043634"/>
                  <a:pt x="984912" y="2052450"/>
                </a:cubicBezTo>
                <a:cubicBezTo>
                  <a:pt x="999776" y="2061266"/>
                  <a:pt x="1017627" y="2065675"/>
                  <a:pt x="1038466" y="2065675"/>
                </a:cubicBezTo>
                <a:cubicBezTo>
                  <a:pt x="1059743" y="2065675"/>
                  <a:pt x="1077922" y="2061266"/>
                  <a:pt x="1093005" y="2052450"/>
                </a:cubicBezTo>
                <a:cubicBezTo>
                  <a:pt x="1108088" y="2043634"/>
                  <a:pt x="1119673" y="2031028"/>
                  <a:pt x="1127761" y="2014634"/>
                </a:cubicBezTo>
                <a:cubicBezTo>
                  <a:pt x="1135849" y="1998239"/>
                  <a:pt x="1139893" y="1978748"/>
                  <a:pt x="1139893" y="1956161"/>
                </a:cubicBezTo>
                <a:cubicBezTo>
                  <a:pt x="1139893" y="1932990"/>
                  <a:pt x="1135849" y="1913134"/>
                  <a:pt x="1127761" y="1896594"/>
                </a:cubicBezTo>
                <a:cubicBezTo>
                  <a:pt x="1119673" y="1880054"/>
                  <a:pt x="1108088" y="1867339"/>
                  <a:pt x="1093005" y="1858450"/>
                </a:cubicBezTo>
                <a:cubicBezTo>
                  <a:pt x="1077922" y="1849561"/>
                  <a:pt x="1059743" y="1845116"/>
                  <a:pt x="1038466" y="1845116"/>
                </a:cubicBezTo>
                <a:close/>
                <a:moveTo>
                  <a:pt x="2829697" y="1807081"/>
                </a:moveTo>
                <a:lnTo>
                  <a:pt x="2879536" y="1946761"/>
                </a:lnTo>
                <a:lnTo>
                  <a:pt x="2779421" y="1946761"/>
                </a:lnTo>
                <a:close/>
                <a:moveTo>
                  <a:pt x="3778080" y="1800524"/>
                </a:moveTo>
                <a:lnTo>
                  <a:pt x="3778080" y="1849269"/>
                </a:lnTo>
                <a:lnTo>
                  <a:pt x="3742450" y="1849269"/>
                </a:lnTo>
                <a:lnTo>
                  <a:pt x="3742450" y="1878779"/>
                </a:lnTo>
                <a:lnTo>
                  <a:pt x="3778080" y="1878779"/>
                </a:lnTo>
                <a:lnTo>
                  <a:pt x="3778080" y="1993321"/>
                </a:lnTo>
                <a:cubicBezTo>
                  <a:pt x="3778080" y="2007748"/>
                  <a:pt x="3779793" y="2020098"/>
                  <a:pt x="3783217" y="2030372"/>
                </a:cubicBezTo>
                <a:cubicBezTo>
                  <a:pt x="3786642" y="2040646"/>
                  <a:pt x="3792945" y="2048515"/>
                  <a:pt x="3802126" y="2053980"/>
                </a:cubicBezTo>
                <a:cubicBezTo>
                  <a:pt x="3811306" y="2059445"/>
                  <a:pt x="3824495" y="2062177"/>
                  <a:pt x="3841691" y="2062177"/>
                </a:cubicBezTo>
                <a:lnTo>
                  <a:pt x="3867266" y="2062177"/>
                </a:lnTo>
                <a:lnTo>
                  <a:pt x="3867266" y="2032667"/>
                </a:lnTo>
                <a:lnTo>
                  <a:pt x="3844095" y="2032667"/>
                </a:lnTo>
                <a:cubicBezTo>
                  <a:pt x="3831125" y="2032667"/>
                  <a:pt x="3822928" y="2029134"/>
                  <a:pt x="3819504" y="2022066"/>
                </a:cubicBezTo>
                <a:cubicBezTo>
                  <a:pt x="3816079" y="2014998"/>
                  <a:pt x="3814367" y="2004834"/>
                  <a:pt x="3814367" y="1991572"/>
                </a:cubicBezTo>
                <a:lnTo>
                  <a:pt x="3814367" y="1878779"/>
                </a:lnTo>
                <a:lnTo>
                  <a:pt x="3866829" y="1878779"/>
                </a:lnTo>
                <a:lnTo>
                  <a:pt x="3866829" y="1849269"/>
                </a:lnTo>
                <a:lnTo>
                  <a:pt x="3814367" y="1849269"/>
                </a:lnTo>
                <a:lnTo>
                  <a:pt x="3814367" y="1800524"/>
                </a:lnTo>
                <a:close/>
                <a:moveTo>
                  <a:pt x="1927324" y="1800305"/>
                </a:moveTo>
                <a:lnTo>
                  <a:pt x="1991153" y="1800305"/>
                </a:lnTo>
                <a:cubicBezTo>
                  <a:pt x="2008786" y="1800305"/>
                  <a:pt x="2023140" y="1805041"/>
                  <a:pt x="2034215" y="1814513"/>
                </a:cubicBezTo>
                <a:cubicBezTo>
                  <a:pt x="2045290" y="1823986"/>
                  <a:pt x="2050828" y="1838631"/>
                  <a:pt x="2050828" y="1858450"/>
                </a:cubicBezTo>
                <a:cubicBezTo>
                  <a:pt x="2050828" y="1876958"/>
                  <a:pt x="2045327" y="1890765"/>
                  <a:pt x="2034324" y="1899873"/>
                </a:cubicBezTo>
                <a:cubicBezTo>
                  <a:pt x="2023322" y="1908981"/>
                  <a:pt x="2008931" y="1913535"/>
                  <a:pt x="1991153" y="1913535"/>
                </a:cubicBezTo>
                <a:lnTo>
                  <a:pt x="1927324" y="1913535"/>
                </a:lnTo>
                <a:close/>
                <a:moveTo>
                  <a:pt x="2809149" y="1767953"/>
                </a:moveTo>
                <a:lnTo>
                  <a:pt x="2698979" y="2062177"/>
                </a:lnTo>
                <a:lnTo>
                  <a:pt x="2739418" y="2062177"/>
                </a:lnTo>
                <a:lnTo>
                  <a:pt x="2768710" y="1979768"/>
                </a:lnTo>
                <a:lnTo>
                  <a:pt x="2890684" y="1979768"/>
                </a:lnTo>
                <a:lnTo>
                  <a:pt x="2918664" y="2062177"/>
                </a:lnTo>
                <a:lnTo>
                  <a:pt x="2959322" y="2062177"/>
                </a:lnTo>
                <a:lnTo>
                  <a:pt x="2850682" y="1767953"/>
                </a:lnTo>
                <a:close/>
                <a:moveTo>
                  <a:pt x="2513349" y="1767953"/>
                </a:moveTo>
                <a:lnTo>
                  <a:pt x="2513349" y="2062177"/>
                </a:lnTo>
                <a:lnTo>
                  <a:pt x="2549853" y="2062177"/>
                </a:lnTo>
                <a:lnTo>
                  <a:pt x="2549853" y="1951570"/>
                </a:lnTo>
                <a:lnTo>
                  <a:pt x="2652373" y="2062177"/>
                </a:lnTo>
                <a:lnTo>
                  <a:pt x="2697839" y="2062177"/>
                </a:lnTo>
                <a:lnTo>
                  <a:pt x="2592916" y="1948947"/>
                </a:lnTo>
                <a:lnTo>
                  <a:pt x="2689096" y="1849269"/>
                </a:lnTo>
                <a:lnTo>
                  <a:pt x="2646033" y="1849269"/>
                </a:lnTo>
                <a:lnTo>
                  <a:pt x="2549853" y="1949603"/>
                </a:lnTo>
                <a:lnTo>
                  <a:pt x="2549853" y="1767953"/>
                </a:lnTo>
                <a:close/>
                <a:moveTo>
                  <a:pt x="1887977" y="1767953"/>
                </a:moveTo>
                <a:lnTo>
                  <a:pt x="1887977" y="2062177"/>
                </a:lnTo>
                <a:lnTo>
                  <a:pt x="1927324" y="2062177"/>
                </a:lnTo>
                <a:lnTo>
                  <a:pt x="1927324" y="1946105"/>
                </a:lnTo>
                <a:lnTo>
                  <a:pt x="1994213" y="1946105"/>
                </a:lnTo>
                <a:cubicBezTo>
                  <a:pt x="2012429" y="1946105"/>
                  <a:pt x="2028823" y="1942753"/>
                  <a:pt x="2043396" y="1936050"/>
                </a:cubicBezTo>
                <a:cubicBezTo>
                  <a:pt x="2057969" y="1929347"/>
                  <a:pt x="2069481" y="1919510"/>
                  <a:pt x="2077933" y="1906540"/>
                </a:cubicBezTo>
                <a:cubicBezTo>
                  <a:pt x="2086386" y="1893571"/>
                  <a:pt x="2090612" y="1877541"/>
                  <a:pt x="2090612" y="1858450"/>
                </a:cubicBezTo>
                <a:cubicBezTo>
                  <a:pt x="2090612" y="1838923"/>
                  <a:pt x="2086386" y="1822419"/>
                  <a:pt x="2077933" y="1808939"/>
                </a:cubicBezTo>
                <a:cubicBezTo>
                  <a:pt x="2069481" y="1795459"/>
                  <a:pt x="2057969" y="1785259"/>
                  <a:pt x="2043396" y="1778336"/>
                </a:cubicBezTo>
                <a:cubicBezTo>
                  <a:pt x="2028823" y="1771414"/>
                  <a:pt x="2012429" y="1767953"/>
                  <a:pt x="1994213" y="1767953"/>
                </a:cubicBezTo>
                <a:close/>
                <a:moveTo>
                  <a:pt x="3464941" y="1766860"/>
                </a:moveTo>
                <a:cubicBezTo>
                  <a:pt x="3458092" y="1766860"/>
                  <a:pt x="3452591" y="1768864"/>
                  <a:pt x="3448438" y="1772872"/>
                </a:cubicBezTo>
                <a:cubicBezTo>
                  <a:pt x="3444285" y="1776879"/>
                  <a:pt x="3442208" y="1781943"/>
                  <a:pt x="3442208" y="1788064"/>
                </a:cubicBezTo>
                <a:cubicBezTo>
                  <a:pt x="3442208" y="1794184"/>
                  <a:pt x="3444285" y="1799248"/>
                  <a:pt x="3448438" y="1803256"/>
                </a:cubicBezTo>
                <a:cubicBezTo>
                  <a:pt x="3452591" y="1807263"/>
                  <a:pt x="3458092" y="1809267"/>
                  <a:pt x="3464941" y="1809267"/>
                </a:cubicBezTo>
                <a:cubicBezTo>
                  <a:pt x="3471791" y="1809267"/>
                  <a:pt x="3477328" y="1807263"/>
                  <a:pt x="3481554" y="1803256"/>
                </a:cubicBezTo>
                <a:cubicBezTo>
                  <a:pt x="3485781" y="1799248"/>
                  <a:pt x="3487894" y="1794184"/>
                  <a:pt x="3487894" y="1788064"/>
                </a:cubicBezTo>
                <a:cubicBezTo>
                  <a:pt x="3487894" y="1781943"/>
                  <a:pt x="3485781" y="1776879"/>
                  <a:pt x="3481554" y="1772872"/>
                </a:cubicBezTo>
                <a:cubicBezTo>
                  <a:pt x="3477328" y="1768864"/>
                  <a:pt x="3471791" y="1766860"/>
                  <a:pt x="3464941" y="1766860"/>
                </a:cubicBezTo>
                <a:close/>
                <a:moveTo>
                  <a:pt x="1464692" y="1766860"/>
                </a:moveTo>
                <a:cubicBezTo>
                  <a:pt x="1457842" y="1766860"/>
                  <a:pt x="1452341" y="1768864"/>
                  <a:pt x="1448188" y="1772872"/>
                </a:cubicBezTo>
                <a:cubicBezTo>
                  <a:pt x="1444035" y="1776879"/>
                  <a:pt x="1441958" y="1781943"/>
                  <a:pt x="1441958" y="1788064"/>
                </a:cubicBezTo>
                <a:cubicBezTo>
                  <a:pt x="1441958" y="1794184"/>
                  <a:pt x="1444035" y="1799248"/>
                  <a:pt x="1448188" y="1803256"/>
                </a:cubicBezTo>
                <a:cubicBezTo>
                  <a:pt x="1452341" y="1807263"/>
                  <a:pt x="1457842" y="1809267"/>
                  <a:pt x="1464692" y="1809267"/>
                </a:cubicBezTo>
                <a:cubicBezTo>
                  <a:pt x="1471541" y="1809267"/>
                  <a:pt x="1477078" y="1807263"/>
                  <a:pt x="1481305" y="1803256"/>
                </a:cubicBezTo>
                <a:cubicBezTo>
                  <a:pt x="1485531" y="1799248"/>
                  <a:pt x="1487644" y="1794184"/>
                  <a:pt x="1487644" y="1788064"/>
                </a:cubicBezTo>
                <a:cubicBezTo>
                  <a:pt x="1487644" y="1781943"/>
                  <a:pt x="1485531" y="1776879"/>
                  <a:pt x="1481305" y="1772872"/>
                </a:cubicBezTo>
                <a:cubicBezTo>
                  <a:pt x="1477078" y="1768864"/>
                  <a:pt x="1471541" y="1766860"/>
                  <a:pt x="1464692" y="1766860"/>
                </a:cubicBezTo>
                <a:close/>
                <a:moveTo>
                  <a:pt x="782166" y="1764019"/>
                </a:moveTo>
                <a:cubicBezTo>
                  <a:pt x="761910" y="1764019"/>
                  <a:pt x="744422" y="1767006"/>
                  <a:pt x="729704" y="1772981"/>
                </a:cubicBezTo>
                <a:cubicBezTo>
                  <a:pt x="714985" y="1778956"/>
                  <a:pt x="703691" y="1787663"/>
                  <a:pt x="695822" y="1799103"/>
                </a:cubicBezTo>
                <a:cubicBezTo>
                  <a:pt x="687953" y="1810542"/>
                  <a:pt x="684018" y="1824641"/>
                  <a:pt x="684018" y="1841400"/>
                </a:cubicBezTo>
                <a:cubicBezTo>
                  <a:pt x="684018" y="1857284"/>
                  <a:pt x="687479" y="1870400"/>
                  <a:pt x="694401" y="1880747"/>
                </a:cubicBezTo>
                <a:cubicBezTo>
                  <a:pt x="701323" y="1891093"/>
                  <a:pt x="711925" y="1899728"/>
                  <a:pt x="726206" y="1906649"/>
                </a:cubicBezTo>
                <a:cubicBezTo>
                  <a:pt x="740488" y="1913572"/>
                  <a:pt x="758704" y="1919947"/>
                  <a:pt x="780854" y="1925776"/>
                </a:cubicBezTo>
                <a:cubicBezTo>
                  <a:pt x="799653" y="1930585"/>
                  <a:pt x="814627" y="1935431"/>
                  <a:pt x="825775" y="1940313"/>
                </a:cubicBezTo>
                <a:cubicBezTo>
                  <a:pt x="836923" y="1945195"/>
                  <a:pt x="844902" y="1950914"/>
                  <a:pt x="849710" y="1957472"/>
                </a:cubicBezTo>
                <a:cubicBezTo>
                  <a:pt x="854520" y="1964030"/>
                  <a:pt x="856924" y="1972409"/>
                  <a:pt x="856924" y="1982610"/>
                </a:cubicBezTo>
                <a:cubicBezTo>
                  <a:pt x="856924" y="1994414"/>
                  <a:pt x="853864" y="2004068"/>
                  <a:pt x="847743" y="2011573"/>
                </a:cubicBezTo>
                <a:cubicBezTo>
                  <a:pt x="841623" y="2019078"/>
                  <a:pt x="833425" y="2024689"/>
                  <a:pt x="823152" y="2028405"/>
                </a:cubicBezTo>
                <a:cubicBezTo>
                  <a:pt x="812878" y="2032121"/>
                  <a:pt x="801548" y="2033979"/>
                  <a:pt x="789161" y="2033979"/>
                </a:cubicBezTo>
                <a:cubicBezTo>
                  <a:pt x="775754" y="2033979"/>
                  <a:pt x="763440" y="2032157"/>
                  <a:pt x="752219" y="2028514"/>
                </a:cubicBezTo>
                <a:cubicBezTo>
                  <a:pt x="740998" y="2024871"/>
                  <a:pt x="731999" y="2018605"/>
                  <a:pt x="725223" y="2009715"/>
                </a:cubicBezTo>
                <a:cubicBezTo>
                  <a:pt x="718446" y="2000826"/>
                  <a:pt x="715058" y="1988585"/>
                  <a:pt x="715058" y="1972992"/>
                </a:cubicBezTo>
                <a:lnTo>
                  <a:pt x="675493" y="1972992"/>
                </a:lnTo>
                <a:cubicBezTo>
                  <a:pt x="675493" y="1994851"/>
                  <a:pt x="680484" y="2012630"/>
                  <a:pt x="690467" y="2026328"/>
                </a:cubicBezTo>
                <a:cubicBezTo>
                  <a:pt x="700449" y="2040027"/>
                  <a:pt x="713892" y="2050082"/>
                  <a:pt x="730797" y="2056494"/>
                </a:cubicBezTo>
                <a:cubicBezTo>
                  <a:pt x="747701" y="2062906"/>
                  <a:pt x="766646" y="2066112"/>
                  <a:pt x="787631" y="2066112"/>
                </a:cubicBezTo>
                <a:cubicBezTo>
                  <a:pt x="808178" y="2066112"/>
                  <a:pt x="826613" y="2062979"/>
                  <a:pt x="842934" y="2056713"/>
                </a:cubicBezTo>
                <a:cubicBezTo>
                  <a:pt x="859256" y="2050446"/>
                  <a:pt x="872153" y="2041083"/>
                  <a:pt x="881625" y="2028623"/>
                </a:cubicBezTo>
                <a:cubicBezTo>
                  <a:pt x="891097" y="2016164"/>
                  <a:pt x="895833" y="2000462"/>
                  <a:pt x="895833" y="1981517"/>
                </a:cubicBezTo>
                <a:cubicBezTo>
                  <a:pt x="895833" y="1963738"/>
                  <a:pt x="892481" y="1949384"/>
                  <a:pt x="885778" y="1938455"/>
                </a:cubicBezTo>
                <a:cubicBezTo>
                  <a:pt x="879075" y="1927525"/>
                  <a:pt x="868619" y="1918563"/>
                  <a:pt x="854410" y="1911568"/>
                </a:cubicBezTo>
                <a:cubicBezTo>
                  <a:pt x="840202" y="1904573"/>
                  <a:pt x="821731" y="1898015"/>
                  <a:pt x="798997" y="1891895"/>
                </a:cubicBezTo>
                <a:cubicBezTo>
                  <a:pt x="779324" y="1886794"/>
                  <a:pt x="763986" y="1881912"/>
                  <a:pt x="752984" y="1877249"/>
                </a:cubicBezTo>
                <a:cubicBezTo>
                  <a:pt x="741981" y="1872586"/>
                  <a:pt x="734221" y="1867376"/>
                  <a:pt x="729704" y="1861620"/>
                </a:cubicBezTo>
                <a:cubicBezTo>
                  <a:pt x="725186" y="1855864"/>
                  <a:pt x="722928" y="1848686"/>
                  <a:pt x="722928" y="1840088"/>
                </a:cubicBezTo>
                <a:cubicBezTo>
                  <a:pt x="722928" y="1825662"/>
                  <a:pt x="728137" y="1814695"/>
                  <a:pt x="738557" y="1807191"/>
                </a:cubicBezTo>
                <a:cubicBezTo>
                  <a:pt x="748976" y="1799686"/>
                  <a:pt x="763585" y="1795933"/>
                  <a:pt x="782384" y="1795933"/>
                </a:cubicBezTo>
                <a:cubicBezTo>
                  <a:pt x="800600" y="1795933"/>
                  <a:pt x="815902" y="1800195"/>
                  <a:pt x="828289" y="1808721"/>
                </a:cubicBezTo>
                <a:cubicBezTo>
                  <a:pt x="840675" y="1817246"/>
                  <a:pt x="846796" y="1829815"/>
                  <a:pt x="846650" y="1846428"/>
                </a:cubicBezTo>
                <a:lnTo>
                  <a:pt x="885997" y="1846428"/>
                </a:lnTo>
                <a:cubicBezTo>
                  <a:pt x="885997" y="1828212"/>
                  <a:pt x="881297" y="1812983"/>
                  <a:pt x="871897" y="1800742"/>
                </a:cubicBezTo>
                <a:cubicBezTo>
                  <a:pt x="862498" y="1788501"/>
                  <a:pt x="849929" y="1779320"/>
                  <a:pt x="834190" y="1773200"/>
                </a:cubicBezTo>
                <a:cubicBezTo>
                  <a:pt x="818452" y="1767079"/>
                  <a:pt x="801110" y="1764019"/>
                  <a:pt x="782166" y="1764019"/>
                </a:cubicBezTo>
                <a:close/>
                <a:moveTo>
                  <a:pt x="2714766" y="821213"/>
                </a:moveTo>
                <a:lnTo>
                  <a:pt x="2802290" y="1138580"/>
                </a:lnTo>
                <a:lnTo>
                  <a:pt x="2627240" y="1138580"/>
                </a:lnTo>
                <a:close/>
                <a:moveTo>
                  <a:pt x="3552589" y="768556"/>
                </a:moveTo>
                <a:lnTo>
                  <a:pt x="3656480" y="768556"/>
                </a:lnTo>
                <a:cubicBezTo>
                  <a:pt x="3687790" y="768556"/>
                  <a:pt x="3714474" y="776976"/>
                  <a:pt x="3736533" y="793817"/>
                </a:cubicBezTo>
                <a:cubicBezTo>
                  <a:pt x="3758592" y="810658"/>
                  <a:pt x="3769622" y="836156"/>
                  <a:pt x="3769622" y="870313"/>
                </a:cubicBezTo>
                <a:cubicBezTo>
                  <a:pt x="3769622" y="906366"/>
                  <a:pt x="3759185" y="934118"/>
                  <a:pt x="3738312" y="953568"/>
                </a:cubicBezTo>
                <a:cubicBezTo>
                  <a:pt x="3717439" y="973018"/>
                  <a:pt x="3690162" y="982743"/>
                  <a:pt x="3656480" y="982743"/>
                </a:cubicBezTo>
                <a:lnTo>
                  <a:pt x="3552589" y="982743"/>
                </a:lnTo>
                <a:close/>
                <a:moveTo>
                  <a:pt x="3272936" y="545118"/>
                </a:moveTo>
                <a:lnTo>
                  <a:pt x="3272936" y="1502911"/>
                </a:lnTo>
                <a:lnTo>
                  <a:pt x="3552589" y="1502911"/>
                </a:lnTo>
                <a:lnTo>
                  <a:pt x="3552589" y="1202622"/>
                </a:lnTo>
                <a:lnTo>
                  <a:pt x="3682809" y="1202622"/>
                </a:lnTo>
                <a:cubicBezTo>
                  <a:pt x="3749698" y="1202622"/>
                  <a:pt x="3811605" y="1191474"/>
                  <a:pt x="3868532" y="1169178"/>
                </a:cubicBezTo>
                <a:cubicBezTo>
                  <a:pt x="3925459" y="1146882"/>
                  <a:pt x="3971119" y="1111302"/>
                  <a:pt x="4005512" y="1062440"/>
                </a:cubicBezTo>
                <a:cubicBezTo>
                  <a:pt x="4039905" y="1013578"/>
                  <a:pt x="4057102" y="949536"/>
                  <a:pt x="4057102" y="870313"/>
                </a:cubicBezTo>
                <a:cubicBezTo>
                  <a:pt x="4057102" y="792513"/>
                  <a:pt x="4039905" y="729775"/>
                  <a:pt x="4005512" y="682098"/>
                </a:cubicBezTo>
                <a:cubicBezTo>
                  <a:pt x="3971119" y="634422"/>
                  <a:pt x="3925459" y="599673"/>
                  <a:pt x="3868532" y="577851"/>
                </a:cubicBezTo>
                <a:cubicBezTo>
                  <a:pt x="3811605" y="556029"/>
                  <a:pt x="3749698" y="545118"/>
                  <a:pt x="3682809" y="545118"/>
                </a:cubicBezTo>
                <a:close/>
                <a:moveTo>
                  <a:pt x="2568891" y="545118"/>
                </a:moveTo>
                <a:lnTo>
                  <a:pt x="2240139" y="1502911"/>
                </a:lnTo>
                <a:lnTo>
                  <a:pt x="2529753" y="1502911"/>
                </a:lnTo>
                <a:lnTo>
                  <a:pt x="2571737" y="1357036"/>
                </a:lnTo>
                <a:lnTo>
                  <a:pt x="2862064" y="1357036"/>
                </a:lnTo>
                <a:lnTo>
                  <a:pt x="2904047" y="1502911"/>
                </a:lnTo>
                <a:lnTo>
                  <a:pt x="3195797" y="1502911"/>
                </a:lnTo>
                <a:lnTo>
                  <a:pt x="2862064" y="545118"/>
                </a:lnTo>
                <a:close/>
                <a:moveTo>
                  <a:pt x="1567961" y="545118"/>
                </a:moveTo>
                <a:lnTo>
                  <a:pt x="1567961" y="1502911"/>
                </a:lnTo>
                <a:lnTo>
                  <a:pt x="2203406" y="1502911"/>
                </a:lnTo>
                <a:lnTo>
                  <a:pt x="2203406" y="1272358"/>
                </a:lnTo>
                <a:lnTo>
                  <a:pt x="1847614" y="1272358"/>
                </a:lnTo>
                <a:lnTo>
                  <a:pt x="1847614" y="545118"/>
                </a:lnTo>
                <a:close/>
                <a:moveTo>
                  <a:pt x="1014609" y="533733"/>
                </a:moveTo>
                <a:cubicBezTo>
                  <a:pt x="944399" y="533733"/>
                  <a:pt x="880001" y="542509"/>
                  <a:pt x="821413" y="560062"/>
                </a:cubicBezTo>
                <a:cubicBezTo>
                  <a:pt x="762826" y="577614"/>
                  <a:pt x="715980" y="606789"/>
                  <a:pt x="680876" y="647587"/>
                </a:cubicBezTo>
                <a:cubicBezTo>
                  <a:pt x="645771" y="688384"/>
                  <a:pt x="628218" y="744125"/>
                  <a:pt x="628218" y="814809"/>
                </a:cubicBezTo>
                <a:cubicBezTo>
                  <a:pt x="628218" y="879800"/>
                  <a:pt x="643399" y="931746"/>
                  <a:pt x="673760" y="970646"/>
                </a:cubicBezTo>
                <a:cubicBezTo>
                  <a:pt x="704121" y="1009546"/>
                  <a:pt x="744444" y="1040618"/>
                  <a:pt x="794729" y="1063864"/>
                </a:cubicBezTo>
                <a:cubicBezTo>
                  <a:pt x="845014" y="1087109"/>
                  <a:pt x="899806" y="1108219"/>
                  <a:pt x="959105" y="1127195"/>
                </a:cubicBezTo>
                <a:cubicBezTo>
                  <a:pt x="1010814" y="1143324"/>
                  <a:pt x="1049358" y="1156962"/>
                  <a:pt x="1074738" y="1168111"/>
                </a:cubicBezTo>
                <a:cubicBezTo>
                  <a:pt x="1100117" y="1179259"/>
                  <a:pt x="1117077" y="1189814"/>
                  <a:pt x="1125616" y="1199776"/>
                </a:cubicBezTo>
                <a:cubicBezTo>
                  <a:pt x="1134155" y="1209738"/>
                  <a:pt x="1138424" y="1221361"/>
                  <a:pt x="1138424" y="1234644"/>
                </a:cubicBezTo>
                <a:cubicBezTo>
                  <a:pt x="1138424" y="1247452"/>
                  <a:pt x="1134273" y="1258363"/>
                  <a:pt x="1125972" y="1267377"/>
                </a:cubicBezTo>
                <a:cubicBezTo>
                  <a:pt x="1117670" y="1276390"/>
                  <a:pt x="1105099" y="1283150"/>
                  <a:pt x="1088258" y="1287657"/>
                </a:cubicBezTo>
                <a:cubicBezTo>
                  <a:pt x="1071417" y="1292163"/>
                  <a:pt x="1049714" y="1294417"/>
                  <a:pt x="1023148" y="1294417"/>
                </a:cubicBezTo>
                <a:cubicBezTo>
                  <a:pt x="997531" y="1294417"/>
                  <a:pt x="975946" y="1291333"/>
                  <a:pt x="958393" y="1285166"/>
                </a:cubicBezTo>
                <a:cubicBezTo>
                  <a:pt x="940841" y="1278999"/>
                  <a:pt x="927321" y="1269037"/>
                  <a:pt x="917833" y="1255280"/>
                </a:cubicBezTo>
                <a:cubicBezTo>
                  <a:pt x="908345" y="1241522"/>
                  <a:pt x="902653" y="1223021"/>
                  <a:pt x="900755" y="1199776"/>
                </a:cubicBezTo>
                <a:lnTo>
                  <a:pt x="611852" y="1199776"/>
                </a:lnTo>
                <a:cubicBezTo>
                  <a:pt x="613275" y="1275678"/>
                  <a:pt x="631895" y="1336756"/>
                  <a:pt x="667711" y="1383009"/>
                </a:cubicBezTo>
                <a:cubicBezTo>
                  <a:pt x="703528" y="1429262"/>
                  <a:pt x="752034" y="1462944"/>
                  <a:pt x="813230" y="1484054"/>
                </a:cubicBezTo>
                <a:cubicBezTo>
                  <a:pt x="874427" y="1505164"/>
                  <a:pt x="943450" y="1515720"/>
                  <a:pt x="1020301" y="1515720"/>
                </a:cubicBezTo>
                <a:cubicBezTo>
                  <a:pt x="1095255" y="1515720"/>
                  <a:pt x="1163686" y="1506232"/>
                  <a:pt x="1225593" y="1487256"/>
                </a:cubicBezTo>
                <a:cubicBezTo>
                  <a:pt x="1287501" y="1468281"/>
                  <a:pt x="1336956" y="1437090"/>
                  <a:pt x="1373959" y="1393683"/>
                </a:cubicBezTo>
                <a:cubicBezTo>
                  <a:pt x="1410961" y="1350276"/>
                  <a:pt x="1429462" y="1292045"/>
                  <a:pt x="1429462" y="1218989"/>
                </a:cubicBezTo>
                <a:cubicBezTo>
                  <a:pt x="1429462" y="1154472"/>
                  <a:pt x="1418077" y="1102882"/>
                  <a:pt x="1395306" y="1064219"/>
                </a:cubicBezTo>
                <a:cubicBezTo>
                  <a:pt x="1372536" y="1025556"/>
                  <a:pt x="1337905" y="993772"/>
                  <a:pt x="1291415" y="968867"/>
                </a:cubicBezTo>
                <a:cubicBezTo>
                  <a:pt x="1244925" y="943962"/>
                  <a:pt x="1186100" y="920361"/>
                  <a:pt x="1114942" y="898064"/>
                </a:cubicBezTo>
                <a:cubicBezTo>
                  <a:pt x="1057067" y="879563"/>
                  <a:pt x="1014134" y="864620"/>
                  <a:pt x="986145" y="853234"/>
                </a:cubicBezTo>
                <a:cubicBezTo>
                  <a:pt x="958156" y="841849"/>
                  <a:pt x="939892" y="831768"/>
                  <a:pt x="931353" y="822992"/>
                </a:cubicBezTo>
                <a:cubicBezTo>
                  <a:pt x="922814" y="814216"/>
                  <a:pt x="918545" y="804847"/>
                  <a:pt x="918545" y="794885"/>
                </a:cubicBezTo>
                <a:cubicBezTo>
                  <a:pt x="918545" y="779704"/>
                  <a:pt x="927677" y="767844"/>
                  <a:pt x="945941" y="759305"/>
                </a:cubicBezTo>
                <a:cubicBezTo>
                  <a:pt x="964205" y="750766"/>
                  <a:pt x="987094" y="746497"/>
                  <a:pt x="1014609" y="746497"/>
                </a:cubicBezTo>
                <a:cubicBezTo>
                  <a:pt x="1045444" y="746497"/>
                  <a:pt x="1069875" y="753138"/>
                  <a:pt x="1087902" y="766421"/>
                </a:cubicBezTo>
                <a:cubicBezTo>
                  <a:pt x="1105929" y="779704"/>
                  <a:pt x="1114942" y="798917"/>
                  <a:pt x="1114942" y="824060"/>
                </a:cubicBezTo>
                <a:lnTo>
                  <a:pt x="1403845" y="824060"/>
                </a:lnTo>
                <a:cubicBezTo>
                  <a:pt x="1403845" y="755747"/>
                  <a:pt x="1386412" y="700244"/>
                  <a:pt x="1351544" y="657549"/>
                </a:cubicBezTo>
                <a:cubicBezTo>
                  <a:pt x="1316676" y="614854"/>
                  <a:pt x="1269830" y="583544"/>
                  <a:pt x="1211006" y="563620"/>
                </a:cubicBezTo>
                <a:cubicBezTo>
                  <a:pt x="1152182" y="543695"/>
                  <a:pt x="1086716" y="533733"/>
                  <a:pt x="1014609" y="533733"/>
                </a:cubicBezTo>
                <a:close/>
                <a:moveTo>
                  <a:pt x="6852745" y="0"/>
                </a:moveTo>
                <a:cubicBezTo>
                  <a:pt x="6838731" y="2289504"/>
                  <a:pt x="4670097" y="4410841"/>
                  <a:pt x="6106510" y="6879021"/>
                </a:cubicBezTo>
                <a:lnTo>
                  <a:pt x="0" y="6868510"/>
                </a:lnTo>
                <a:lnTo>
                  <a:pt x="0" y="105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355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876" y="45521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27119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452" y="372815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5375044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1277661" y="261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1277661" y="2903513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1277661" y="3642031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1277661" y="3933629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1277661" y="453488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1277661" y="482648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1277661" y="5352683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1277661" y="5644281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725696" y="4226318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</a:t>
            </a:r>
            <a:r>
              <a:rPr lang="en-US" sz="540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9,900</a:t>
            </a:r>
            <a:endParaRPr lang="en-US" sz="5400" dirty="0">
              <a:solidFill>
                <a:srgbClr val="FEF6E3"/>
              </a:solidFill>
              <a:effectLst>
                <a:glow rad="228600">
                  <a:srgbClr val="00615A">
                    <a:alpha val="46000"/>
                  </a:srgbClr>
                </a:glo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7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Pravindu Goonetilleke</dc:creator>
  <cp:lastModifiedBy>Pravindu Goonetilleke</cp:lastModifiedBy>
  <cp:revision>7</cp:revision>
  <dcterms:created xsi:type="dcterms:W3CDTF">2024-08-24T17:47:59Z</dcterms:created>
  <dcterms:modified xsi:type="dcterms:W3CDTF">2024-08-27T10:41:01Z</dcterms:modified>
</cp:coreProperties>
</file>