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D6F3-B417-6282-A429-055AC8B3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7E9D-E4C8-51E1-EAF5-9DAAFDFD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E7DE-8B1B-E0BC-3706-55BA8AB6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3897-6D60-21C5-9215-DD59FFE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65D7-B1F3-83A2-1E89-6E9917F4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B690-17C0-4CF5-6B6C-854FC2F9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A0124-C39B-1562-0BC9-0DC98AD2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D902-DF23-0B05-B572-FE30135E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5ED2-0D8D-424F-44DF-84A3DC0A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2EE7-ED62-37AB-4297-3E67F320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98E6-7F4C-4D81-00AC-451B8752E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ADBCB-E6FA-A70E-9193-AD66E0CC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9CAF-179E-FC2B-1DC2-5E55AB7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18B4-67C4-23A4-E851-021E359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EB20-3E19-D1A7-77BB-E620CA81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B747-7081-8C35-6379-3031781A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A4CF-C797-4076-7EF5-D7469278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BC31-B02D-CF51-984E-0F31BF8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6970-34F9-C6D2-4EA2-E9DDD37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5E02-18F5-BAE1-72E9-96EB76E7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E78E-BDD6-A210-73E2-8F762E73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3A3B-F28D-44F0-1F9D-F80DE197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1FA7-83BC-24C2-9C2A-1D98ADE4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523C-2388-4B4E-FA19-6CFF781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A787-1265-22B3-B742-0201A8AC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76FF-59C2-CF1D-91B4-5215CD3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F310-5CB9-E1BF-224C-0EB5CB80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615D-F1D1-3D8D-C205-373FDA20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462E-0BA6-C0D1-FC25-7C4E151E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65DFD-6393-19B8-93C0-B41DA6B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4DE7-2F17-39B4-0603-5FBB6B8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BCF-B5EC-BD7E-74DF-5095667C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BFD8-815C-F92C-A41A-8816D931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3215-DE62-C796-68FF-A831793F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6DD1A-745D-B979-6672-21347FE5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5FC80-3847-5E4B-8915-4932F94DC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CDF0E-D655-FEFF-AD94-61DDB0D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7C377-DC95-2C32-0CCF-E4F8DAD5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12A92-E76F-D71C-8428-EE476BA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20F2-E2B0-B29A-9F15-83B9E59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38799-BD9B-EDF8-93D5-60DEBE2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5B64-1D35-6449-B6F6-A8B95C3E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7F8F-1A3F-A007-FCBB-03B454D3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6E89B-E58B-D918-8D3B-446EC9F1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93645-7F37-0BB6-0668-27F83541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4653-D647-F909-83BA-2AEFC8D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16DE-9DA0-A00A-0C21-218076AA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891C-07A3-9B44-1AD0-DA7A4EC2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2550-B275-88C2-697D-AE59174A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3069-5732-D204-0754-9A15CC4C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ACF5-0E1F-FA71-4E9D-1CFE9966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AEFC-C414-3B31-BB29-63B528B2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CC2E-81DD-624A-F0BC-775F9B59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5716F-9EC8-5904-7827-35D486886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5A13-CDC5-F3F2-3EE1-02E758091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8439-6C74-E66C-B597-9149438B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FBD6-DE54-2569-F25B-FECC7884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5D595-8BAC-C3F1-B943-E87F3B00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86DF-E906-E830-98F6-ACF3DCAB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D13B-E896-B2C0-14D3-947B713A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E2AD-9E48-38AD-BBA0-90EC6D40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69C9C-0734-44FE-94A6-416190E0802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AECD-B63E-D9BE-C288-45EEF567A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0BA3-EC41-86C4-9F75-9314F2DEF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EBEB7-7188-4769-A226-24A43727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23FE4-3021-707D-9ED9-AE439516A461}"/>
              </a:ext>
            </a:extLst>
          </p:cNvPr>
          <p:cNvSpPr txBox="1"/>
          <p:nvPr/>
        </p:nvSpPr>
        <p:spPr>
          <a:xfrm>
            <a:off x="0" y="-10510"/>
            <a:ext cx="6852745" cy="6879021"/>
          </a:xfrm>
          <a:custGeom>
            <a:avLst/>
            <a:gdLst/>
            <a:ahLst/>
            <a:cxnLst/>
            <a:rect l="l" t="t" r="r" b="b"/>
            <a:pathLst>
              <a:path w="6852745" h="6879021">
                <a:moveTo>
                  <a:pt x="2255946" y="1958565"/>
                </a:moveTo>
                <a:lnTo>
                  <a:pt x="2255946" y="2001846"/>
                </a:lnTo>
                <a:cubicBezTo>
                  <a:pt x="2248076" y="2012339"/>
                  <a:pt x="2238313" y="2021009"/>
                  <a:pt x="2226654" y="2027858"/>
                </a:cubicBezTo>
                <a:cubicBezTo>
                  <a:pt x="2214996" y="2034708"/>
                  <a:pt x="2201881" y="2038132"/>
                  <a:pt x="2187308" y="2038132"/>
                </a:cubicBezTo>
                <a:cubicBezTo>
                  <a:pt x="2174193" y="2038132"/>
                  <a:pt x="2164246" y="2034963"/>
                  <a:pt x="2157470" y="2028623"/>
                </a:cubicBezTo>
                <a:cubicBezTo>
                  <a:pt x="2150694" y="2022284"/>
                  <a:pt x="2147306" y="2013796"/>
                  <a:pt x="2147306" y="2003158"/>
                </a:cubicBezTo>
                <a:cubicBezTo>
                  <a:pt x="2147306" y="1987565"/>
                  <a:pt x="2155721" y="1976344"/>
                  <a:pt x="2172553" y="1969494"/>
                </a:cubicBezTo>
                <a:cubicBezTo>
                  <a:pt x="2189385" y="1962645"/>
                  <a:pt x="2217182" y="1959002"/>
                  <a:pt x="2255946" y="1958565"/>
                </a:cubicBezTo>
                <a:close/>
                <a:moveTo>
                  <a:pt x="1038466" y="1874189"/>
                </a:moveTo>
                <a:cubicBezTo>
                  <a:pt x="1054205" y="1874189"/>
                  <a:pt x="1066738" y="1877723"/>
                  <a:pt x="1076064" y="1884790"/>
                </a:cubicBezTo>
                <a:cubicBezTo>
                  <a:pt x="1085391" y="1891858"/>
                  <a:pt x="1092094" y="1901586"/>
                  <a:pt x="1096175" y="1913972"/>
                </a:cubicBezTo>
                <a:cubicBezTo>
                  <a:pt x="1100255" y="1926359"/>
                  <a:pt x="1102295" y="1940422"/>
                  <a:pt x="1102295" y="1956161"/>
                </a:cubicBezTo>
                <a:cubicBezTo>
                  <a:pt x="1102295" y="1971608"/>
                  <a:pt x="1100255" y="1985415"/>
                  <a:pt x="1096175" y="1997584"/>
                </a:cubicBezTo>
                <a:cubicBezTo>
                  <a:pt x="1092094" y="2009752"/>
                  <a:pt x="1085391" y="2019297"/>
                  <a:pt x="1076064" y="2026219"/>
                </a:cubicBezTo>
                <a:cubicBezTo>
                  <a:pt x="1066738" y="2033141"/>
                  <a:pt x="1054205" y="2036602"/>
                  <a:pt x="1038466" y="2036602"/>
                </a:cubicBezTo>
                <a:cubicBezTo>
                  <a:pt x="1023165" y="2036602"/>
                  <a:pt x="1011033" y="2033141"/>
                  <a:pt x="1002071" y="2026219"/>
                </a:cubicBezTo>
                <a:cubicBezTo>
                  <a:pt x="993109" y="2019297"/>
                  <a:pt x="986660" y="2009752"/>
                  <a:pt x="982726" y="1997584"/>
                </a:cubicBezTo>
                <a:cubicBezTo>
                  <a:pt x="978791" y="1985415"/>
                  <a:pt x="976824" y="1971608"/>
                  <a:pt x="976824" y="1956161"/>
                </a:cubicBezTo>
                <a:cubicBezTo>
                  <a:pt x="976824" y="1940422"/>
                  <a:pt x="978791" y="1926359"/>
                  <a:pt x="982726" y="1913972"/>
                </a:cubicBezTo>
                <a:cubicBezTo>
                  <a:pt x="986660" y="1901586"/>
                  <a:pt x="993109" y="1891858"/>
                  <a:pt x="1002071" y="1884790"/>
                </a:cubicBezTo>
                <a:cubicBezTo>
                  <a:pt x="1011033" y="1877723"/>
                  <a:pt x="1023165" y="1874189"/>
                  <a:pt x="1038466" y="1874189"/>
                </a:cubicBezTo>
                <a:close/>
                <a:moveTo>
                  <a:pt x="3446798" y="1849269"/>
                </a:moveTo>
                <a:lnTo>
                  <a:pt x="3446798" y="2062177"/>
                </a:lnTo>
                <a:lnTo>
                  <a:pt x="3483303" y="2062177"/>
                </a:lnTo>
                <a:lnTo>
                  <a:pt x="3483303" y="1849269"/>
                </a:lnTo>
                <a:close/>
                <a:moveTo>
                  <a:pt x="1446549" y="1849269"/>
                </a:moveTo>
                <a:lnTo>
                  <a:pt x="1446549" y="2062177"/>
                </a:lnTo>
                <a:lnTo>
                  <a:pt x="1483053" y="2062177"/>
                </a:lnTo>
                <a:lnTo>
                  <a:pt x="1483053" y="1849269"/>
                </a:lnTo>
                <a:close/>
                <a:moveTo>
                  <a:pt x="2463031" y="1846646"/>
                </a:moveTo>
                <a:cubicBezTo>
                  <a:pt x="2445981" y="1846646"/>
                  <a:pt x="2432137" y="1850362"/>
                  <a:pt x="2421498" y="1857794"/>
                </a:cubicBezTo>
                <a:cubicBezTo>
                  <a:pt x="2410860" y="1865227"/>
                  <a:pt x="2402554" y="1874480"/>
                  <a:pt x="2396579" y="1885556"/>
                </a:cubicBezTo>
                <a:lnTo>
                  <a:pt x="2395267" y="1849269"/>
                </a:lnTo>
                <a:lnTo>
                  <a:pt x="2360948" y="1849269"/>
                </a:lnTo>
                <a:lnTo>
                  <a:pt x="2360948" y="2062177"/>
                </a:lnTo>
                <a:lnTo>
                  <a:pt x="2397453" y="2062177"/>
                </a:lnTo>
                <a:lnTo>
                  <a:pt x="2397453" y="1912661"/>
                </a:lnTo>
                <a:cubicBezTo>
                  <a:pt x="2402117" y="1906249"/>
                  <a:pt x="2407436" y="1900602"/>
                  <a:pt x="2413410" y="1895720"/>
                </a:cubicBezTo>
                <a:cubicBezTo>
                  <a:pt x="2419385" y="1890838"/>
                  <a:pt x="2426380" y="1887013"/>
                  <a:pt x="2434395" y="1884244"/>
                </a:cubicBezTo>
                <a:cubicBezTo>
                  <a:pt x="2442410" y="1881475"/>
                  <a:pt x="2451737" y="1880091"/>
                  <a:pt x="2462375" y="1880091"/>
                </a:cubicBezTo>
                <a:lnTo>
                  <a:pt x="2467402" y="1880091"/>
                </a:lnTo>
                <a:lnTo>
                  <a:pt x="2467402" y="1846646"/>
                </a:lnTo>
                <a:close/>
                <a:moveTo>
                  <a:pt x="1310380" y="1846209"/>
                </a:moveTo>
                <a:cubicBezTo>
                  <a:pt x="1291290" y="1846209"/>
                  <a:pt x="1275624" y="1850034"/>
                  <a:pt x="1263383" y="1857685"/>
                </a:cubicBezTo>
                <a:cubicBezTo>
                  <a:pt x="1251142" y="1865336"/>
                  <a:pt x="1241742" y="1873460"/>
                  <a:pt x="1235185" y="1882058"/>
                </a:cubicBezTo>
                <a:lnTo>
                  <a:pt x="1233873" y="1849269"/>
                </a:lnTo>
                <a:lnTo>
                  <a:pt x="1198899" y="1849269"/>
                </a:lnTo>
                <a:lnTo>
                  <a:pt x="1198899" y="2062177"/>
                </a:lnTo>
                <a:lnTo>
                  <a:pt x="1235403" y="2062177"/>
                </a:lnTo>
                <a:lnTo>
                  <a:pt x="1235403" y="1911349"/>
                </a:lnTo>
                <a:cubicBezTo>
                  <a:pt x="1241961" y="1902751"/>
                  <a:pt x="1250632" y="1894846"/>
                  <a:pt x="1261416" y="1887632"/>
                </a:cubicBezTo>
                <a:cubicBezTo>
                  <a:pt x="1272200" y="1880419"/>
                  <a:pt x="1285533" y="1876812"/>
                  <a:pt x="1301418" y="1876812"/>
                </a:cubicBezTo>
                <a:cubicBezTo>
                  <a:pt x="1312056" y="1876812"/>
                  <a:pt x="1320180" y="1879107"/>
                  <a:pt x="1325791" y="1883698"/>
                </a:cubicBezTo>
                <a:cubicBezTo>
                  <a:pt x="1331401" y="1888288"/>
                  <a:pt x="1335300" y="1894591"/>
                  <a:pt x="1337485" y="1902606"/>
                </a:cubicBezTo>
                <a:cubicBezTo>
                  <a:pt x="1339671" y="1910621"/>
                  <a:pt x="1340764" y="1919802"/>
                  <a:pt x="1340764" y="1930148"/>
                </a:cubicBezTo>
                <a:lnTo>
                  <a:pt x="1340764" y="2062177"/>
                </a:lnTo>
                <a:lnTo>
                  <a:pt x="1377269" y="2062177"/>
                </a:lnTo>
                <a:lnTo>
                  <a:pt x="1377269" y="1924902"/>
                </a:lnTo>
                <a:cubicBezTo>
                  <a:pt x="1377269" y="1899983"/>
                  <a:pt x="1371950" y="1880637"/>
                  <a:pt x="1361312" y="1866866"/>
                </a:cubicBezTo>
                <a:cubicBezTo>
                  <a:pt x="1350674" y="1853095"/>
                  <a:pt x="1333697" y="1846209"/>
                  <a:pt x="1310380" y="1846209"/>
                </a:cubicBezTo>
                <a:close/>
                <a:moveTo>
                  <a:pt x="3624583" y="1845553"/>
                </a:moveTo>
                <a:cubicBezTo>
                  <a:pt x="3613216" y="1845553"/>
                  <a:pt x="3602651" y="1846755"/>
                  <a:pt x="3592887" y="1849160"/>
                </a:cubicBezTo>
                <a:cubicBezTo>
                  <a:pt x="3583123" y="1851565"/>
                  <a:pt x="3574635" y="1855171"/>
                  <a:pt x="3567421" y="1859980"/>
                </a:cubicBezTo>
                <a:cubicBezTo>
                  <a:pt x="3560208" y="1864789"/>
                  <a:pt x="3554597" y="1870800"/>
                  <a:pt x="3550590" y="1878014"/>
                </a:cubicBezTo>
                <a:cubicBezTo>
                  <a:pt x="3546582" y="1885228"/>
                  <a:pt x="3544578" y="1893571"/>
                  <a:pt x="3544578" y="1903043"/>
                </a:cubicBezTo>
                <a:cubicBezTo>
                  <a:pt x="3544578" y="1915138"/>
                  <a:pt x="3547420" y="1925157"/>
                  <a:pt x="3553104" y="1933099"/>
                </a:cubicBezTo>
                <a:cubicBezTo>
                  <a:pt x="3558787" y="1941041"/>
                  <a:pt x="3567312" y="1947599"/>
                  <a:pt x="3578679" y="1952772"/>
                </a:cubicBezTo>
                <a:cubicBezTo>
                  <a:pt x="3590045" y="1957946"/>
                  <a:pt x="3604035" y="1962500"/>
                  <a:pt x="3620648" y="1966434"/>
                </a:cubicBezTo>
                <a:cubicBezTo>
                  <a:pt x="3641050" y="1971243"/>
                  <a:pt x="3655295" y="1976198"/>
                  <a:pt x="3663383" y="1981298"/>
                </a:cubicBezTo>
                <a:cubicBezTo>
                  <a:pt x="3671471" y="1986399"/>
                  <a:pt x="3675515" y="1994195"/>
                  <a:pt x="3675515" y="2004688"/>
                </a:cubicBezTo>
                <a:cubicBezTo>
                  <a:pt x="3675515" y="2016929"/>
                  <a:pt x="3671034" y="2025709"/>
                  <a:pt x="3662071" y="2031028"/>
                </a:cubicBezTo>
                <a:cubicBezTo>
                  <a:pt x="3653109" y="2036347"/>
                  <a:pt x="3641706" y="2039007"/>
                  <a:pt x="3627862" y="2039007"/>
                </a:cubicBezTo>
                <a:cubicBezTo>
                  <a:pt x="3612415" y="2039007"/>
                  <a:pt x="3599554" y="2035618"/>
                  <a:pt x="3589280" y="2028842"/>
                </a:cubicBezTo>
                <a:cubicBezTo>
                  <a:pt x="3579007" y="2022066"/>
                  <a:pt x="3573870" y="2010371"/>
                  <a:pt x="3573870" y="1993758"/>
                </a:cubicBezTo>
                <a:lnTo>
                  <a:pt x="3538676" y="1993758"/>
                </a:lnTo>
                <a:cubicBezTo>
                  <a:pt x="3538676" y="2006874"/>
                  <a:pt x="3540972" y="2018058"/>
                  <a:pt x="3545562" y="2027312"/>
                </a:cubicBezTo>
                <a:cubicBezTo>
                  <a:pt x="3550153" y="2036566"/>
                  <a:pt x="3556528" y="2044034"/>
                  <a:pt x="3564689" y="2049718"/>
                </a:cubicBezTo>
                <a:cubicBezTo>
                  <a:pt x="3572850" y="2055401"/>
                  <a:pt x="3582285" y="2059554"/>
                  <a:pt x="3592996" y="2062177"/>
                </a:cubicBezTo>
                <a:cubicBezTo>
                  <a:pt x="3603707" y="2064800"/>
                  <a:pt x="3615038" y="2066112"/>
                  <a:pt x="3626987" y="2066112"/>
                </a:cubicBezTo>
                <a:cubicBezTo>
                  <a:pt x="3638937" y="2066112"/>
                  <a:pt x="3650049" y="2064873"/>
                  <a:pt x="3660323" y="2062396"/>
                </a:cubicBezTo>
                <a:cubicBezTo>
                  <a:pt x="3670596" y="2059919"/>
                  <a:pt x="3679559" y="2056093"/>
                  <a:pt x="3687209" y="2050920"/>
                </a:cubicBezTo>
                <a:cubicBezTo>
                  <a:pt x="3694860" y="2045747"/>
                  <a:pt x="3700835" y="2039116"/>
                  <a:pt x="3705134" y="2031028"/>
                </a:cubicBezTo>
                <a:cubicBezTo>
                  <a:pt x="3709433" y="2022940"/>
                  <a:pt x="3711582" y="2013358"/>
                  <a:pt x="3711582" y="2002283"/>
                </a:cubicBezTo>
                <a:cubicBezTo>
                  <a:pt x="3711582" y="1989459"/>
                  <a:pt x="3708850" y="1978930"/>
                  <a:pt x="3703385" y="1970697"/>
                </a:cubicBezTo>
                <a:cubicBezTo>
                  <a:pt x="3697920" y="1962463"/>
                  <a:pt x="3689796" y="1955723"/>
                  <a:pt x="3679012" y="1950477"/>
                </a:cubicBezTo>
                <a:cubicBezTo>
                  <a:pt x="3668228" y="1945231"/>
                  <a:pt x="3654894" y="1940713"/>
                  <a:pt x="3639010" y="1936925"/>
                </a:cubicBezTo>
                <a:cubicBezTo>
                  <a:pt x="3624437" y="1933427"/>
                  <a:pt x="3612852" y="1930112"/>
                  <a:pt x="3604254" y="1926979"/>
                </a:cubicBezTo>
                <a:cubicBezTo>
                  <a:pt x="3595656" y="1923845"/>
                  <a:pt x="3589535" y="1920312"/>
                  <a:pt x="3585892" y="1916377"/>
                </a:cubicBezTo>
                <a:cubicBezTo>
                  <a:pt x="3582249" y="1912442"/>
                  <a:pt x="3580427" y="1907633"/>
                  <a:pt x="3580427" y="1901950"/>
                </a:cubicBezTo>
                <a:cubicBezTo>
                  <a:pt x="3580427" y="1892040"/>
                  <a:pt x="3584508" y="1884754"/>
                  <a:pt x="3592669" y="1880091"/>
                </a:cubicBezTo>
                <a:cubicBezTo>
                  <a:pt x="3600829" y="1875427"/>
                  <a:pt x="3611467" y="1873096"/>
                  <a:pt x="3624583" y="1873096"/>
                </a:cubicBezTo>
                <a:cubicBezTo>
                  <a:pt x="3637553" y="1873096"/>
                  <a:pt x="3648555" y="1876229"/>
                  <a:pt x="3657590" y="1882495"/>
                </a:cubicBezTo>
                <a:cubicBezTo>
                  <a:pt x="3666625" y="1888762"/>
                  <a:pt x="3671143" y="1899473"/>
                  <a:pt x="3671143" y="1914628"/>
                </a:cubicBezTo>
                <a:lnTo>
                  <a:pt x="3706555" y="1914628"/>
                </a:lnTo>
                <a:cubicBezTo>
                  <a:pt x="3706555" y="1902387"/>
                  <a:pt x="3704369" y="1891895"/>
                  <a:pt x="3699997" y="1883151"/>
                </a:cubicBezTo>
                <a:cubicBezTo>
                  <a:pt x="3695625" y="1874407"/>
                  <a:pt x="3689687" y="1867267"/>
                  <a:pt x="3682182" y="1861729"/>
                </a:cubicBezTo>
                <a:cubicBezTo>
                  <a:pt x="3674677" y="1856191"/>
                  <a:pt x="3666006" y="1852111"/>
                  <a:pt x="3656169" y="1849488"/>
                </a:cubicBezTo>
                <a:cubicBezTo>
                  <a:pt x="3646333" y="1846865"/>
                  <a:pt x="3635804" y="1845553"/>
                  <a:pt x="3624583" y="1845553"/>
                </a:cubicBezTo>
                <a:close/>
                <a:moveTo>
                  <a:pt x="3300733" y="1845553"/>
                </a:moveTo>
                <a:cubicBezTo>
                  <a:pt x="3289367" y="1845553"/>
                  <a:pt x="3278802" y="1846755"/>
                  <a:pt x="3269037" y="1849160"/>
                </a:cubicBezTo>
                <a:cubicBezTo>
                  <a:pt x="3259273" y="1851565"/>
                  <a:pt x="3250785" y="1855171"/>
                  <a:pt x="3243572" y="1859980"/>
                </a:cubicBezTo>
                <a:cubicBezTo>
                  <a:pt x="3236358" y="1864789"/>
                  <a:pt x="3230747" y="1870800"/>
                  <a:pt x="3226740" y="1878014"/>
                </a:cubicBezTo>
                <a:cubicBezTo>
                  <a:pt x="3222733" y="1885228"/>
                  <a:pt x="3220728" y="1893571"/>
                  <a:pt x="3220728" y="1903043"/>
                </a:cubicBezTo>
                <a:cubicBezTo>
                  <a:pt x="3220728" y="1915138"/>
                  <a:pt x="3223570" y="1925157"/>
                  <a:pt x="3229254" y="1933099"/>
                </a:cubicBezTo>
                <a:cubicBezTo>
                  <a:pt x="3234937" y="1941041"/>
                  <a:pt x="3243462" y="1947599"/>
                  <a:pt x="3254829" y="1952772"/>
                </a:cubicBezTo>
                <a:cubicBezTo>
                  <a:pt x="3266196" y="1957946"/>
                  <a:pt x="3280186" y="1962500"/>
                  <a:pt x="3296798" y="1966434"/>
                </a:cubicBezTo>
                <a:cubicBezTo>
                  <a:pt x="3317200" y="1971243"/>
                  <a:pt x="3331445" y="1976198"/>
                  <a:pt x="3339533" y="1981298"/>
                </a:cubicBezTo>
                <a:cubicBezTo>
                  <a:pt x="3347621" y="1986399"/>
                  <a:pt x="3351665" y="1994195"/>
                  <a:pt x="3351665" y="2004688"/>
                </a:cubicBezTo>
                <a:cubicBezTo>
                  <a:pt x="3351665" y="2016929"/>
                  <a:pt x="3347184" y="2025709"/>
                  <a:pt x="3338222" y="2031028"/>
                </a:cubicBezTo>
                <a:cubicBezTo>
                  <a:pt x="3329259" y="2036347"/>
                  <a:pt x="3317856" y="2039007"/>
                  <a:pt x="3304012" y="2039007"/>
                </a:cubicBezTo>
                <a:cubicBezTo>
                  <a:pt x="3288565" y="2039007"/>
                  <a:pt x="3275704" y="2035618"/>
                  <a:pt x="3265431" y="2028842"/>
                </a:cubicBezTo>
                <a:cubicBezTo>
                  <a:pt x="3255157" y="2022066"/>
                  <a:pt x="3250020" y="2010371"/>
                  <a:pt x="3250020" y="1993758"/>
                </a:cubicBezTo>
                <a:lnTo>
                  <a:pt x="3214827" y="1993758"/>
                </a:lnTo>
                <a:cubicBezTo>
                  <a:pt x="3214827" y="2006874"/>
                  <a:pt x="3217122" y="2018058"/>
                  <a:pt x="3221713" y="2027312"/>
                </a:cubicBezTo>
                <a:cubicBezTo>
                  <a:pt x="3226303" y="2036566"/>
                  <a:pt x="3232679" y="2044034"/>
                  <a:pt x="3240839" y="2049718"/>
                </a:cubicBezTo>
                <a:cubicBezTo>
                  <a:pt x="3249000" y="2055401"/>
                  <a:pt x="3258436" y="2059554"/>
                  <a:pt x="3269146" y="2062177"/>
                </a:cubicBezTo>
                <a:cubicBezTo>
                  <a:pt x="3279858" y="2064800"/>
                  <a:pt x="3291188" y="2066112"/>
                  <a:pt x="3303137" y="2066112"/>
                </a:cubicBezTo>
                <a:cubicBezTo>
                  <a:pt x="3315087" y="2066112"/>
                  <a:pt x="3326199" y="2064873"/>
                  <a:pt x="3336473" y="2062396"/>
                </a:cubicBezTo>
                <a:cubicBezTo>
                  <a:pt x="3346746" y="2059919"/>
                  <a:pt x="3355709" y="2056093"/>
                  <a:pt x="3363359" y="2050920"/>
                </a:cubicBezTo>
                <a:cubicBezTo>
                  <a:pt x="3371010" y="2045747"/>
                  <a:pt x="3376985" y="2039116"/>
                  <a:pt x="3381284" y="2031028"/>
                </a:cubicBezTo>
                <a:cubicBezTo>
                  <a:pt x="3385583" y="2022940"/>
                  <a:pt x="3387732" y="2013358"/>
                  <a:pt x="3387732" y="2002283"/>
                </a:cubicBezTo>
                <a:cubicBezTo>
                  <a:pt x="3387732" y="1989459"/>
                  <a:pt x="3385000" y="1978930"/>
                  <a:pt x="3379535" y="1970697"/>
                </a:cubicBezTo>
                <a:cubicBezTo>
                  <a:pt x="3374071" y="1962463"/>
                  <a:pt x="3365946" y="1955723"/>
                  <a:pt x="3355162" y="1950477"/>
                </a:cubicBezTo>
                <a:cubicBezTo>
                  <a:pt x="3344379" y="1945231"/>
                  <a:pt x="3331044" y="1940713"/>
                  <a:pt x="3315160" y="1936925"/>
                </a:cubicBezTo>
                <a:cubicBezTo>
                  <a:pt x="3300587" y="1933427"/>
                  <a:pt x="3289002" y="1930112"/>
                  <a:pt x="3280404" y="1926979"/>
                </a:cubicBezTo>
                <a:cubicBezTo>
                  <a:pt x="3271806" y="1923845"/>
                  <a:pt x="3265686" y="1920312"/>
                  <a:pt x="3262042" y="1916377"/>
                </a:cubicBezTo>
                <a:cubicBezTo>
                  <a:pt x="3258399" y="1912442"/>
                  <a:pt x="3256577" y="1907633"/>
                  <a:pt x="3256577" y="1901950"/>
                </a:cubicBezTo>
                <a:cubicBezTo>
                  <a:pt x="3256577" y="1892040"/>
                  <a:pt x="3260658" y="1884754"/>
                  <a:pt x="3268819" y="1880091"/>
                </a:cubicBezTo>
                <a:cubicBezTo>
                  <a:pt x="3276979" y="1875427"/>
                  <a:pt x="3287618" y="1873096"/>
                  <a:pt x="3300733" y="1873096"/>
                </a:cubicBezTo>
                <a:cubicBezTo>
                  <a:pt x="3313702" y="1873096"/>
                  <a:pt x="3324706" y="1876229"/>
                  <a:pt x="3333740" y="1882495"/>
                </a:cubicBezTo>
                <a:cubicBezTo>
                  <a:pt x="3342775" y="1888762"/>
                  <a:pt x="3347293" y="1899473"/>
                  <a:pt x="3347293" y="1914628"/>
                </a:cubicBezTo>
                <a:lnTo>
                  <a:pt x="3382705" y="1914628"/>
                </a:lnTo>
                <a:cubicBezTo>
                  <a:pt x="3382705" y="1902387"/>
                  <a:pt x="3380519" y="1891895"/>
                  <a:pt x="3376147" y="1883151"/>
                </a:cubicBezTo>
                <a:cubicBezTo>
                  <a:pt x="3371775" y="1874407"/>
                  <a:pt x="3365837" y="1867267"/>
                  <a:pt x="3358332" y="1861729"/>
                </a:cubicBezTo>
                <a:cubicBezTo>
                  <a:pt x="3350827" y="1856191"/>
                  <a:pt x="3342156" y="1852111"/>
                  <a:pt x="3332319" y="1849488"/>
                </a:cubicBezTo>
                <a:cubicBezTo>
                  <a:pt x="3322483" y="1846865"/>
                  <a:pt x="3311954" y="1845553"/>
                  <a:pt x="3300733" y="1845553"/>
                </a:cubicBezTo>
                <a:close/>
                <a:moveTo>
                  <a:pt x="3081658" y="1845553"/>
                </a:moveTo>
                <a:cubicBezTo>
                  <a:pt x="3070291" y="1845553"/>
                  <a:pt x="3059726" y="1846755"/>
                  <a:pt x="3049963" y="1849160"/>
                </a:cubicBezTo>
                <a:cubicBezTo>
                  <a:pt x="3040198" y="1851565"/>
                  <a:pt x="3031710" y="1855171"/>
                  <a:pt x="3024496" y="1859980"/>
                </a:cubicBezTo>
                <a:cubicBezTo>
                  <a:pt x="3017283" y="1864789"/>
                  <a:pt x="3011672" y="1870800"/>
                  <a:pt x="3007665" y="1878014"/>
                </a:cubicBezTo>
                <a:cubicBezTo>
                  <a:pt x="3003658" y="1885228"/>
                  <a:pt x="3001654" y="1893571"/>
                  <a:pt x="3001654" y="1903043"/>
                </a:cubicBezTo>
                <a:cubicBezTo>
                  <a:pt x="3001654" y="1915138"/>
                  <a:pt x="3004495" y="1925157"/>
                  <a:pt x="3010179" y="1933099"/>
                </a:cubicBezTo>
                <a:cubicBezTo>
                  <a:pt x="3015862" y="1941041"/>
                  <a:pt x="3024387" y="1947599"/>
                  <a:pt x="3035754" y="1952772"/>
                </a:cubicBezTo>
                <a:cubicBezTo>
                  <a:pt x="3047120" y="1957946"/>
                  <a:pt x="3061110" y="1962500"/>
                  <a:pt x="3077723" y="1966434"/>
                </a:cubicBezTo>
                <a:cubicBezTo>
                  <a:pt x="3098125" y="1971243"/>
                  <a:pt x="3112370" y="1976198"/>
                  <a:pt x="3120458" y="1981298"/>
                </a:cubicBezTo>
                <a:cubicBezTo>
                  <a:pt x="3128546" y="1986399"/>
                  <a:pt x="3132590" y="1994195"/>
                  <a:pt x="3132590" y="2004688"/>
                </a:cubicBezTo>
                <a:cubicBezTo>
                  <a:pt x="3132590" y="2016929"/>
                  <a:pt x="3128109" y="2025709"/>
                  <a:pt x="3119146" y="2031028"/>
                </a:cubicBezTo>
                <a:cubicBezTo>
                  <a:pt x="3110184" y="2036347"/>
                  <a:pt x="3098781" y="2039007"/>
                  <a:pt x="3084937" y="2039007"/>
                </a:cubicBezTo>
                <a:cubicBezTo>
                  <a:pt x="3069489" y="2039007"/>
                  <a:pt x="3056629" y="2035618"/>
                  <a:pt x="3046355" y="2028842"/>
                </a:cubicBezTo>
                <a:cubicBezTo>
                  <a:pt x="3036082" y="2022066"/>
                  <a:pt x="3030945" y="2010371"/>
                  <a:pt x="3030945" y="1993758"/>
                </a:cubicBezTo>
                <a:lnTo>
                  <a:pt x="2995751" y="1993758"/>
                </a:lnTo>
                <a:cubicBezTo>
                  <a:pt x="2995751" y="2006874"/>
                  <a:pt x="2998047" y="2018058"/>
                  <a:pt x="3002637" y="2027312"/>
                </a:cubicBezTo>
                <a:cubicBezTo>
                  <a:pt x="3007228" y="2036566"/>
                  <a:pt x="3013603" y="2044034"/>
                  <a:pt x="3021764" y="2049718"/>
                </a:cubicBezTo>
                <a:cubicBezTo>
                  <a:pt x="3029925" y="2055401"/>
                  <a:pt x="3039360" y="2059554"/>
                  <a:pt x="3050072" y="2062177"/>
                </a:cubicBezTo>
                <a:cubicBezTo>
                  <a:pt x="3060783" y="2064800"/>
                  <a:pt x="3072113" y="2066112"/>
                  <a:pt x="3084063" y="2066112"/>
                </a:cubicBezTo>
                <a:cubicBezTo>
                  <a:pt x="3096012" y="2066112"/>
                  <a:pt x="3107124" y="2064873"/>
                  <a:pt x="3117398" y="2062396"/>
                </a:cubicBezTo>
                <a:cubicBezTo>
                  <a:pt x="3127672" y="2059919"/>
                  <a:pt x="3136634" y="2056093"/>
                  <a:pt x="3144285" y="2050920"/>
                </a:cubicBezTo>
                <a:cubicBezTo>
                  <a:pt x="3151935" y="2045747"/>
                  <a:pt x="3157910" y="2039116"/>
                  <a:pt x="3162209" y="2031028"/>
                </a:cubicBezTo>
                <a:cubicBezTo>
                  <a:pt x="3166508" y="2022940"/>
                  <a:pt x="3168658" y="2013358"/>
                  <a:pt x="3168658" y="2002283"/>
                </a:cubicBezTo>
                <a:cubicBezTo>
                  <a:pt x="3168658" y="1989459"/>
                  <a:pt x="3165925" y="1978930"/>
                  <a:pt x="3160460" y="1970697"/>
                </a:cubicBezTo>
                <a:cubicBezTo>
                  <a:pt x="3154996" y="1962463"/>
                  <a:pt x="3146871" y="1955723"/>
                  <a:pt x="3136087" y="1950477"/>
                </a:cubicBezTo>
                <a:cubicBezTo>
                  <a:pt x="3125303" y="1945231"/>
                  <a:pt x="3111970" y="1940713"/>
                  <a:pt x="3096085" y="1936925"/>
                </a:cubicBezTo>
                <a:cubicBezTo>
                  <a:pt x="3081512" y="1933427"/>
                  <a:pt x="3069927" y="1930112"/>
                  <a:pt x="3061329" y="1926979"/>
                </a:cubicBezTo>
                <a:cubicBezTo>
                  <a:pt x="3052731" y="1923845"/>
                  <a:pt x="3046610" y="1920312"/>
                  <a:pt x="3042968" y="1916377"/>
                </a:cubicBezTo>
                <a:cubicBezTo>
                  <a:pt x="3039324" y="1912442"/>
                  <a:pt x="3037502" y="1907633"/>
                  <a:pt x="3037502" y="1901950"/>
                </a:cubicBezTo>
                <a:cubicBezTo>
                  <a:pt x="3037502" y="1892040"/>
                  <a:pt x="3041583" y="1884754"/>
                  <a:pt x="3049744" y="1880091"/>
                </a:cubicBezTo>
                <a:cubicBezTo>
                  <a:pt x="3057905" y="1875427"/>
                  <a:pt x="3068542" y="1873096"/>
                  <a:pt x="3081658" y="1873096"/>
                </a:cubicBezTo>
                <a:cubicBezTo>
                  <a:pt x="3094627" y="1873096"/>
                  <a:pt x="3105631" y="1876229"/>
                  <a:pt x="3114665" y="1882495"/>
                </a:cubicBezTo>
                <a:cubicBezTo>
                  <a:pt x="3123700" y="1888762"/>
                  <a:pt x="3128218" y="1899473"/>
                  <a:pt x="3128218" y="1914628"/>
                </a:cubicBezTo>
                <a:lnTo>
                  <a:pt x="3163630" y="1914628"/>
                </a:lnTo>
                <a:cubicBezTo>
                  <a:pt x="3163630" y="1902387"/>
                  <a:pt x="3161444" y="1891895"/>
                  <a:pt x="3157072" y="1883151"/>
                </a:cubicBezTo>
                <a:cubicBezTo>
                  <a:pt x="3152700" y="1874407"/>
                  <a:pt x="3146761" y="1867267"/>
                  <a:pt x="3139257" y="1861729"/>
                </a:cubicBezTo>
                <a:cubicBezTo>
                  <a:pt x="3131752" y="1856191"/>
                  <a:pt x="3123081" y="1852111"/>
                  <a:pt x="3113245" y="1849488"/>
                </a:cubicBezTo>
                <a:cubicBezTo>
                  <a:pt x="3103408" y="1846865"/>
                  <a:pt x="3092879" y="1845553"/>
                  <a:pt x="3081658" y="1845553"/>
                </a:cubicBezTo>
                <a:close/>
                <a:moveTo>
                  <a:pt x="2208293" y="1845553"/>
                </a:moveTo>
                <a:cubicBezTo>
                  <a:pt x="2191243" y="1845553"/>
                  <a:pt x="2176123" y="1848031"/>
                  <a:pt x="2162935" y="1852985"/>
                </a:cubicBezTo>
                <a:cubicBezTo>
                  <a:pt x="2149747" y="1857940"/>
                  <a:pt x="2139400" y="1865809"/>
                  <a:pt x="2131895" y="1876593"/>
                </a:cubicBezTo>
                <a:cubicBezTo>
                  <a:pt x="2124390" y="1887377"/>
                  <a:pt x="2120638" y="1901513"/>
                  <a:pt x="2120638" y="1919000"/>
                </a:cubicBezTo>
                <a:lnTo>
                  <a:pt x="2156049" y="1919000"/>
                </a:lnTo>
                <a:cubicBezTo>
                  <a:pt x="2156049" y="1902970"/>
                  <a:pt x="2161077" y="1891239"/>
                  <a:pt x="2171132" y="1883807"/>
                </a:cubicBezTo>
                <a:cubicBezTo>
                  <a:pt x="2181187" y="1876375"/>
                  <a:pt x="2193574" y="1872659"/>
                  <a:pt x="2208293" y="1872659"/>
                </a:cubicBezTo>
                <a:cubicBezTo>
                  <a:pt x="2222137" y="1872659"/>
                  <a:pt x="2233576" y="1876047"/>
                  <a:pt x="2242611" y="1882823"/>
                </a:cubicBezTo>
                <a:cubicBezTo>
                  <a:pt x="2251647" y="1889599"/>
                  <a:pt x="2256165" y="1902095"/>
                  <a:pt x="2256165" y="1920312"/>
                </a:cubicBezTo>
                <a:lnTo>
                  <a:pt x="2256165" y="1935176"/>
                </a:lnTo>
                <a:cubicBezTo>
                  <a:pt x="2226873" y="1935467"/>
                  <a:pt x="2201298" y="1937398"/>
                  <a:pt x="2179439" y="1940968"/>
                </a:cubicBezTo>
                <a:cubicBezTo>
                  <a:pt x="2157580" y="1944539"/>
                  <a:pt x="2140675" y="1951279"/>
                  <a:pt x="2128726" y="1961188"/>
                </a:cubicBezTo>
                <a:cubicBezTo>
                  <a:pt x="2116776" y="1971098"/>
                  <a:pt x="2110801" y="1985598"/>
                  <a:pt x="2110801" y="2004688"/>
                </a:cubicBezTo>
                <a:cubicBezTo>
                  <a:pt x="2110801" y="2018095"/>
                  <a:pt x="2113825" y="2029352"/>
                  <a:pt x="2119872" y="2038460"/>
                </a:cubicBezTo>
                <a:cubicBezTo>
                  <a:pt x="2125920" y="2047568"/>
                  <a:pt x="2134008" y="2054454"/>
                  <a:pt x="2144136" y="2059117"/>
                </a:cubicBezTo>
                <a:cubicBezTo>
                  <a:pt x="2154264" y="2063780"/>
                  <a:pt x="2165449" y="2066112"/>
                  <a:pt x="2177690" y="2066112"/>
                </a:cubicBezTo>
                <a:cubicBezTo>
                  <a:pt x="2194886" y="2066112"/>
                  <a:pt x="2209932" y="2062797"/>
                  <a:pt x="2222829" y="2056166"/>
                </a:cubicBezTo>
                <a:cubicBezTo>
                  <a:pt x="2235726" y="2049535"/>
                  <a:pt x="2247056" y="2040755"/>
                  <a:pt x="2256820" y="2029826"/>
                </a:cubicBezTo>
                <a:lnTo>
                  <a:pt x="2258350" y="2062177"/>
                </a:lnTo>
                <a:lnTo>
                  <a:pt x="2292450" y="2062177"/>
                </a:lnTo>
                <a:lnTo>
                  <a:pt x="2292450" y="1919874"/>
                </a:lnTo>
                <a:cubicBezTo>
                  <a:pt x="2292450" y="1904573"/>
                  <a:pt x="2290119" y="1892077"/>
                  <a:pt x="2285456" y="1882386"/>
                </a:cubicBezTo>
                <a:cubicBezTo>
                  <a:pt x="2280792" y="1872695"/>
                  <a:pt x="2274489" y="1865154"/>
                  <a:pt x="2266547" y="1859762"/>
                </a:cubicBezTo>
                <a:cubicBezTo>
                  <a:pt x="2258605" y="1854370"/>
                  <a:pt x="2249643" y="1850654"/>
                  <a:pt x="2239661" y="1848614"/>
                </a:cubicBezTo>
                <a:cubicBezTo>
                  <a:pt x="2229678" y="1846573"/>
                  <a:pt x="2219222" y="1845553"/>
                  <a:pt x="2208293" y="1845553"/>
                </a:cubicBezTo>
                <a:close/>
                <a:moveTo>
                  <a:pt x="1637886" y="1845553"/>
                </a:moveTo>
                <a:cubicBezTo>
                  <a:pt x="1618213" y="1845553"/>
                  <a:pt x="1600980" y="1849670"/>
                  <a:pt x="1586189" y="1857904"/>
                </a:cubicBezTo>
                <a:cubicBezTo>
                  <a:pt x="1571398" y="1866137"/>
                  <a:pt x="1559885" y="1878451"/>
                  <a:pt x="1551651" y="1894846"/>
                </a:cubicBezTo>
                <a:cubicBezTo>
                  <a:pt x="1543418" y="1911240"/>
                  <a:pt x="1539301" y="1931678"/>
                  <a:pt x="1539301" y="1956161"/>
                </a:cubicBezTo>
                <a:cubicBezTo>
                  <a:pt x="1539301" y="1980643"/>
                  <a:pt x="1543491" y="2001008"/>
                  <a:pt x="1551870" y="2017257"/>
                </a:cubicBezTo>
                <a:cubicBezTo>
                  <a:pt x="1560249" y="2033505"/>
                  <a:pt x="1571871" y="2045674"/>
                  <a:pt x="1586735" y="2053762"/>
                </a:cubicBezTo>
                <a:cubicBezTo>
                  <a:pt x="1601600" y="2061849"/>
                  <a:pt x="1618650" y="2065893"/>
                  <a:pt x="1637886" y="2065893"/>
                </a:cubicBezTo>
                <a:cubicBezTo>
                  <a:pt x="1654644" y="2065893"/>
                  <a:pt x="1669763" y="2063052"/>
                  <a:pt x="1683243" y="2057368"/>
                </a:cubicBezTo>
                <a:cubicBezTo>
                  <a:pt x="1696723" y="2051685"/>
                  <a:pt x="1707434" y="2043123"/>
                  <a:pt x="1715376" y="2031684"/>
                </a:cubicBezTo>
                <a:cubicBezTo>
                  <a:pt x="1723318" y="2020244"/>
                  <a:pt x="1727508" y="2005926"/>
                  <a:pt x="1727945" y="1988730"/>
                </a:cubicBezTo>
                <a:lnTo>
                  <a:pt x="1691878" y="1988730"/>
                </a:lnTo>
                <a:cubicBezTo>
                  <a:pt x="1691441" y="2004324"/>
                  <a:pt x="1686340" y="2016164"/>
                  <a:pt x="1676576" y="2024252"/>
                </a:cubicBezTo>
                <a:cubicBezTo>
                  <a:pt x="1666813" y="2032340"/>
                  <a:pt x="1654134" y="2036384"/>
                  <a:pt x="1638542" y="2036384"/>
                </a:cubicBezTo>
                <a:cubicBezTo>
                  <a:pt x="1624843" y="2036384"/>
                  <a:pt x="1613404" y="2033214"/>
                  <a:pt x="1604223" y="2026875"/>
                </a:cubicBezTo>
                <a:cubicBezTo>
                  <a:pt x="1595042" y="2020536"/>
                  <a:pt x="1588192" y="2011428"/>
                  <a:pt x="1583675" y="1999551"/>
                </a:cubicBezTo>
                <a:cubicBezTo>
                  <a:pt x="1579158" y="1987674"/>
                  <a:pt x="1576899" y="1973211"/>
                  <a:pt x="1576899" y="1956161"/>
                </a:cubicBezTo>
                <a:cubicBezTo>
                  <a:pt x="1576899" y="1930513"/>
                  <a:pt x="1581999" y="1910584"/>
                  <a:pt x="1592200" y="1896376"/>
                </a:cubicBezTo>
                <a:cubicBezTo>
                  <a:pt x="1602401" y="1882167"/>
                  <a:pt x="1617848" y="1875063"/>
                  <a:pt x="1638542" y="1875063"/>
                </a:cubicBezTo>
                <a:cubicBezTo>
                  <a:pt x="1654134" y="1875063"/>
                  <a:pt x="1666448" y="1878998"/>
                  <a:pt x="1675483" y="1886867"/>
                </a:cubicBezTo>
                <a:cubicBezTo>
                  <a:pt x="1684519" y="1894736"/>
                  <a:pt x="1689473" y="1905520"/>
                  <a:pt x="1690348" y="1919219"/>
                </a:cubicBezTo>
                <a:lnTo>
                  <a:pt x="1726415" y="1919219"/>
                </a:lnTo>
                <a:cubicBezTo>
                  <a:pt x="1725978" y="1902606"/>
                  <a:pt x="1721825" y="1888871"/>
                  <a:pt x="1713955" y="1878014"/>
                </a:cubicBezTo>
                <a:cubicBezTo>
                  <a:pt x="1706086" y="1867157"/>
                  <a:pt x="1695557" y="1859033"/>
                  <a:pt x="1682369" y="1853641"/>
                </a:cubicBezTo>
                <a:cubicBezTo>
                  <a:pt x="1669181" y="1848249"/>
                  <a:pt x="1654353" y="1845553"/>
                  <a:pt x="1637886" y="1845553"/>
                </a:cubicBezTo>
                <a:close/>
                <a:moveTo>
                  <a:pt x="1038466" y="1845116"/>
                </a:moveTo>
                <a:cubicBezTo>
                  <a:pt x="1017627" y="1845116"/>
                  <a:pt x="999776" y="1849561"/>
                  <a:pt x="984912" y="1858450"/>
                </a:cubicBezTo>
                <a:cubicBezTo>
                  <a:pt x="970047" y="1867339"/>
                  <a:pt x="958717" y="1880054"/>
                  <a:pt x="950921" y="1896594"/>
                </a:cubicBezTo>
                <a:cubicBezTo>
                  <a:pt x="943124" y="1913134"/>
                  <a:pt x="939226" y="1932990"/>
                  <a:pt x="939226" y="1956161"/>
                </a:cubicBezTo>
                <a:cubicBezTo>
                  <a:pt x="939226" y="1978748"/>
                  <a:pt x="943124" y="1998239"/>
                  <a:pt x="950921" y="2014634"/>
                </a:cubicBezTo>
                <a:cubicBezTo>
                  <a:pt x="958717" y="2031028"/>
                  <a:pt x="970047" y="2043634"/>
                  <a:pt x="984912" y="2052450"/>
                </a:cubicBezTo>
                <a:cubicBezTo>
                  <a:pt x="999776" y="2061266"/>
                  <a:pt x="1017627" y="2065675"/>
                  <a:pt x="1038466" y="2065675"/>
                </a:cubicBezTo>
                <a:cubicBezTo>
                  <a:pt x="1059743" y="2065675"/>
                  <a:pt x="1077922" y="2061266"/>
                  <a:pt x="1093005" y="2052450"/>
                </a:cubicBezTo>
                <a:cubicBezTo>
                  <a:pt x="1108088" y="2043634"/>
                  <a:pt x="1119673" y="2031028"/>
                  <a:pt x="1127761" y="2014634"/>
                </a:cubicBezTo>
                <a:cubicBezTo>
                  <a:pt x="1135849" y="1998239"/>
                  <a:pt x="1139893" y="1978748"/>
                  <a:pt x="1139893" y="1956161"/>
                </a:cubicBezTo>
                <a:cubicBezTo>
                  <a:pt x="1139893" y="1932990"/>
                  <a:pt x="1135849" y="1913134"/>
                  <a:pt x="1127761" y="1896594"/>
                </a:cubicBezTo>
                <a:cubicBezTo>
                  <a:pt x="1119673" y="1880054"/>
                  <a:pt x="1108088" y="1867339"/>
                  <a:pt x="1093005" y="1858450"/>
                </a:cubicBezTo>
                <a:cubicBezTo>
                  <a:pt x="1077922" y="1849561"/>
                  <a:pt x="1059743" y="1845116"/>
                  <a:pt x="1038466" y="1845116"/>
                </a:cubicBezTo>
                <a:close/>
                <a:moveTo>
                  <a:pt x="2829697" y="1807081"/>
                </a:moveTo>
                <a:lnTo>
                  <a:pt x="2879536" y="1946761"/>
                </a:lnTo>
                <a:lnTo>
                  <a:pt x="2779421" y="1946761"/>
                </a:lnTo>
                <a:close/>
                <a:moveTo>
                  <a:pt x="3778080" y="1800524"/>
                </a:moveTo>
                <a:lnTo>
                  <a:pt x="3778080" y="1849269"/>
                </a:lnTo>
                <a:lnTo>
                  <a:pt x="3742450" y="1849269"/>
                </a:lnTo>
                <a:lnTo>
                  <a:pt x="3742450" y="1878779"/>
                </a:lnTo>
                <a:lnTo>
                  <a:pt x="3778080" y="1878779"/>
                </a:lnTo>
                <a:lnTo>
                  <a:pt x="3778080" y="1993321"/>
                </a:lnTo>
                <a:cubicBezTo>
                  <a:pt x="3778080" y="2007748"/>
                  <a:pt x="3779793" y="2020098"/>
                  <a:pt x="3783217" y="2030372"/>
                </a:cubicBezTo>
                <a:cubicBezTo>
                  <a:pt x="3786642" y="2040646"/>
                  <a:pt x="3792945" y="2048515"/>
                  <a:pt x="3802126" y="2053980"/>
                </a:cubicBezTo>
                <a:cubicBezTo>
                  <a:pt x="3811306" y="2059445"/>
                  <a:pt x="3824495" y="2062177"/>
                  <a:pt x="3841691" y="2062177"/>
                </a:cubicBezTo>
                <a:lnTo>
                  <a:pt x="3867266" y="2062177"/>
                </a:lnTo>
                <a:lnTo>
                  <a:pt x="3867266" y="2032667"/>
                </a:lnTo>
                <a:lnTo>
                  <a:pt x="3844095" y="2032667"/>
                </a:lnTo>
                <a:cubicBezTo>
                  <a:pt x="3831125" y="2032667"/>
                  <a:pt x="3822928" y="2029134"/>
                  <a:pt x="3819504" y="2022066"/>
                </a:cubicBezTo>
                <a:cubicBezTo>
                  <a:pt x="3816079" y="2014998"/>
                  <a:pt x="3814367" y="2004834"/>
                  <a:pt x="3814367" y="1991572"/>
                </a:cubicBezTo>
                <a:lnTo>
                  <a:pt x="3814367" y="1878779"/>
                </a:lnTo>
                <a:lnTo>
                  <a:pt x="3866829" y="1878779"/>
                </a:lnTo>
                <a:lnTo>
                  <a:pt x="3866829" y="1849269"/>
                </a:lnTo>
                <a:lnTo>
                  <a:pt x="3814367" y="1849269"/>
                </a:lnTo>
                <a:lnTo>
                  <a:pt x="3814367" y="1800524"/>
                </a:lnTo>
                <a:close/>
                <a:moveTo>
                  <a:pt x="1927324" y="1800305"/>
                </a:moveTo>
                <a:lnTo>
                  <a:pt x="1991153" y="1800305"/>
                </a:lnTo>
                <a:cubicBezTo>
                  <a:pt x="2008786" y="1800305"/>
                  <a:pt x="2023140" y="1805041"/>
                  <a:pt x="2034215" y="1814513"/>
                </a:cubicBezTo>
                <a:cubicBezTo>
                  <a:pt x="2045290" y="1823986"/>
                  <a:pt x="2050828" y="1838631"/>
                  <a:pt x="2050828" y="1858450"/>
                </a:cubicBezTo>
                <a:cubicBezTo>
                  <a:pt x="2050828" y="1876958"/>
                  <a:pt x="2045327" y="1890765"/>
                  <a:pt x="2034324" y="1899873"/>
                </a:cubicBezTo>
                <a:cubicBezTo>
                  <a:pt x="2023322" y="1908981"/>
                  <a:pt x="2008931" y="1913535"/>
                  <a:pt x="1991153" y="1913535"/>
                </a:cubicBezTo>
                <a:lnTo>
                  <a:pt x="1927324" y="1913535"/>
                </a:lnTo>
                <a:close/>
                <a:moveTo>
                  <a:pt x="2809149" y="1767953"/>
                </a:moveTo>
                <a:lnTo>
                  <a:pt x="2698979" y="2062177"/>
                </a:lnTo>
                <a:lnTo>
                  <a:pt x="2739418" y="2062177"/>
                </a:lnTo>
                <a:lnTo>
                  <a:pt x="2768710" y="1979768"/>
                </a:lnTo>
                <a:lnTo>
                  <a:pt x="2890684" y="1979768"/>
                </a:lnTo>
                <a:lnTo>
                  <a:pt x="2918664" y="2062177"/>
                </a:lnTo>
                <a:lnTo>
                  <a:pt x="2959322" y="2062177"/>
                </a:lnTo>
                <a:lnTo>
                  <a:pt x="2850682" y="1767953"/>
                </a:lnTo>
                <a:close/>
                <a:moveTo>
                  <a:pt x="2513349" y="1767953"/>
                </a:moveTo>
                <a:lnTo>
                  <a:pt x="2513349" y="2062177"/>
                </a:lnTo>
                <a:lnTo>
                  <a:pt x="2549853" y="2062177"/>
                </a:lnTo>
                <a:lnTo>
                  <a:pt x="2549853" y="1951570"/>
                </a:lnTo>
                <a:lnTo>
                  <a:pt x="2652373" y="2062177"/>
                </a:lnTo>
                <a:lnTo>
                  <a:pt x="2697839" y="2062177"/>
                </a:lnTo>
                <a:lnTo>
                  <a:pt x="2592916" y="1948947"/>
                </a:lnTo>
                <a:lnTo>
                  <a:pt x="2689096" y="1849269"/>
                </a:lnTo>
                <a:lnTo>
                  <a:pt x="2646033" y="1849269"/>
                </a:lnTo>
                <a:lnTo>
                  <a:pt x="2549853" y="1949603"/>
                </a:lnTo>
                <a:lnTo>
                  <a:pt x="2549853" y="1767953"/>
                </a:lnTo>
                <a:close/>
                <a:moveTo>
                  <a:pt x="1887977" y="1767953"/>
                </a:moveTo>
                <a:lnTo>
                  <a:pt x="1887977" y="2062177"/>
                </a:lnTo>
                <a:lnTo>
                  <a:pt x="1927324" y="2062177"/>
                </a:lnTo>
                <a:lnTo>
                  <a:pt x="1927324" y="1946105"/>
                </a:lnTo>
                <a:lnTo>
                  <a:pt x="1994213" y="1946105"/>
                </a:lnTo>
                <a:cubicBezTo>
                  <a:pt x="2012429" y="1946105"/>
                  <a:pt x="2028823" y="1942753"/>
                  <a:pt x="2043396" y="1936050"/>
                </a:cubicBezTo>
                <a:cubicBezTo>
                  <a:pt x="2057969" y="1929347"/>
                  <a:pt x="2069481" y="1919510"/>
                  <a:pt x="2077933" y="1906540"/>
                </a:cubicBezTo>
                <a:cubicBezTo>
                  <a:pt x="2086386" y="1893571"/>
                  <a:pt x="2090612" y="1877541"/>
                  <a:pt x="2090612" y="1858450"/>
                </a:cubicBezTo>
                <a:cubicBezTo>
                  <a:pt x="2090612" y="1838923"/>
                  <a:pt x="2086386" y="1822419"/>
                  <a:pt x="2077933" y="1808939"/>
                </a:cubicBezTo>
                <a:cubicBezTo>
                  <a:pt x="2069481" y="1795459"/>
                  <a:pt x="2057969" y="1785259"/>
                  <a:pt x="2043396" y="1778336"/>
                </a:cubicBezTo>
                <a:cubicBezTo>
                  <a:pt x="2028823" y="1771414"/>
                  <a:pt x="2012429" y="1767953"/>
                  <a:pt x="1994213" y="1767953"/>
                </a:cubicBezTo>
                <a:close/>
                <a:moveTo>
                  <a:pt x="3464941" y="1766860"/>
                </a:moveTo>
                <a:cubicBezTo>
                  <a:pt x="3458092" y="1766860"/>
                  <a:pt x="3452591" y="1768864"/>
                  <a:pt x="3448438" y="1772872"/>
                </a:cubicBezTo>
                <a:cubicBezTo>
                  <a:pt x="3444285" y="1776879"/>
                  <a:pt x="3442208" y="1781943"/>
                  <a:pt x="3442208" y="1788064"/>
                </a:cubicBezTo>
                <a:cubicBezTo>
                  <a:pt x="3442208" y="1794184"/>
                  <a:pt x="3444285" y="1799248"/>
                  <a:pt x="3448438" y="1803256"/>
                </a:cubicBezTo>
                <a:cubicBezTo>
                  <a:pt x="3452591" y="1807263"/>
                  <a:pt x="3458092" y="1809267"/>
                  <a:pt x="3464941" y="1809267"/>
                </a:cubicBezTo>
                <a:cubicBezTo>
                  <a:pt x="3471791" y="1809267"/>
                  <a:pt x="3477328" y="1807263"/>
                  <a:pt x="3481554" y="1803256"/>
                </a:cubicBezTo>
                <a:cubicBezTo>
                  <a:pt x="3485781" y="1799248"/>
                  <a:pt x="3487894" y="1794184"/>
                  <a:pt x="3487894" y="1788064"/>
                </a:cubicBezTo>
                <a:cubicBezTo>
                  <a:pt x="3487894" y="1781943"/>
                  <a:pt x="3485781" y="1776879"/>
                  <a:pt x="3481554" y="1772872"/>
                </a:cubicBezTo>
                <a:cubicBezTo>
                  <a:pt x="3477328" y="1768864"/>
                  <a:pt x="3471791" y="1766860"/>
                  <a:pt x="3464941" y="1766860"/>
                </a:cubicBezTo>
                <a:close/>
                <a:moveTo>
                  <a:pt x="1464692" y="1766860"/>
                </a:moveTo>
                <a:cubicBezTo>
                  <a:pt x="1457842" y="1766860"/>
                  <a:pt x="1452341" y="1768864"/>
                  <a:pt x="1448188" y="1772872"/>
                </a:cubicBezTo>
                <a:cubicBezTo>
                  <a:pt x="1444035" y="1776879"/>
                  <a:pt x="1441958" y="1781943"/>
                  <a:pt x="1441958" y="1788064"/>
                </a:cubicBezTo>
                <a:cubicBezTo>
                  <a:pt x="1441958" y="1794184"/>
                  <a:pt x="1444035" y="1799248"/>
                  <a:pt x="1448188" y="1803256"/>
                </a:cubicBezTo>
                <a:cubicBezTo>
                  <a:pt x="1452341" y="1807263"/>
                  <a:pt x="1457842" y="1809267"/>
                  <a:pt x="1464692" y="1809267"/>
                </a:cubicBezTo>
                <a:cubicBezTo>
                  <a:pt x="1471541" y="1809267"/>
                  <a:pt x="1477078" y="1807263"/>
                  <a:pt x="1481305" y="1803256"/>
                </a:cubicBezTo>
                <a:cubicBezTo>
                  <a:pt x="1485531" y="1799248"/>
                  <a:pt x="1487644" y="1794184"/>
                  <a:pt x="1487644" y="1788064"/>
                </a:cubicBezTo>
                <a:cubicBezTo>
                  <a:pt x="1487644" y="1781943"/>
                  <a:pt x="1485531" y="1776879"/>
                  <a:pt x="1481305" y="1772872"/>
                </a:cubicBezTo>
                <a:cubicBezTo>
                  <a:pt x="1477078" y="1768864"/>
                  <a:pt x="1471541" y="1766860"/>
                  <a:pt x="1464692" y="1766860"/>
                </a:cubicBezTo>
                <a:close/>
                <a:moveTo>
                  <a:pt x="782166" y="1764019"/>
                </a:moveTo>
                <a:cubicBezTo>
                  <a:pt x="761910" y="1764019"/>
                  <a:pt x="744422" y="1767006"/>
                  <a:pt x="729704" y="1772981"/>
                </a:cubicBezTo>
                <a:cubicBezTo>
                  <a:pt x="714985" y="1778956"/>
                  <a:pt x="703691" y="1787663"/>
                  <a:pt x="695822" y="1799103"/>
                </a:cubicBezTo>
                <a:cubicBezTo>
                  <a:pt x="687953" y="1810542"/>
                  <a:pt x="684018" y="1824641"/>
                  <a:pt x="684018" y="1841400"/>
                </a:cubicBezTo>
                <a:cubicBezTo>
                  <a:pt x="684018" y="1857284"/>
                  <a:pt x="687479" y="1870400"/>
                  <a:pt x="694401" y="1880747"/>
                </a:cubicBezTo>
                <a:cubicBezTo>
                  <a:pt x="701323" y="1891093"/>
                  <a:pt x="711925" y="1899728"/>
                  <a:pt x="726206" y="1906649"/>
                </a:cubicBezTo>
                <a:cubicBezTo>
                  <a:pt x="740488" y="1913572"/>
                  <a:pt x="758704" y="1919947"/>
                  <a:pt x="780854" y="1925776"/>
                </a:cubicBezTo>
                <a:cubicBezTo>
                  <a:pt x="799653" y="1930585"/>
                  <a:pt x="814627" y="1935431"/>
                  <a:pt x="825775" y="1940313"/>
                </a:cubicBezTo>
                <a:cubicBezTo>
                  <a:pt x="836923" y="1945195"/>
                  <a:pt x="844902" y="1950914"/>
                  <a:pt x="849710" y="1957472"/>
                </a:cubicBezTo>
                <a:cubicBezTo>
                  <a:pt x="854520" y="1964030"/>
                  <a:pt x="856924" y="1972409"/>
                  <a:pt x="856924" y="1982610"/>
                </a:cubicBezTo>
                <a:cubicBezTo>
                  <a:pt x="856924" y="1994414"/>
                  <a:pt x="853864" y="2004068"/>
                  <a:pt x="847743" y="2011573"/>
                </a:cubicBezTo>
                <a:cubicBezTo>
                  <a:pt x="841623" y="2019078"/>
                  <a:pt x="833425" y="2024689"/>
                  <a:pt x="823152" y="2028405"/>
                </a:cubicBezTo>
                <a:cubicBezTo>
                  <a:pt x="812878" y="2032121"/>
                  <a:pt x="801548" y="2033979"/>
                  <a:pt x="789161" y="2033979"/>
                </a:cubicBezTo>
                <a:cubicBezTo>
                  <a:pt x="775754" y="2033979"/>
                  <a:pt x="763440" y="2032157"/>
                  <a:pt x="752219" y="2028514"/>
                </a:cubicBezTo>
                <a:cubicBezTo>
                  <a:pt x="740998" y="2024871"/>
                  <a:pt x="731999" y="2018605"/>
                  <a:pt x="725223" y="2009715"/>
                </a:cubicBezTo>
                <a:cubicBezTo>
                  <a:pt x="718446" y="2000826"/>
                  <a:pt x="715058" y="1988585"/>
                  <a:pt x="715058" y="1972992"/>
                </a:cubicBezTo>
                <a:lnTo>
                  <a:pt x="675493" y="1972992"/>
                </a:lnTo>
                <a:cubicBezTo>
                  <a:pt x="675493" y="1994851"/>
                  <a:pt x="680484" y="2012630"/>
                  <a:pt x="690467" y="2026328"/>
                </a:cubicBezTo>
                <a:cubicBezTo>
                  <a:pt x="700449" y="2040027"/>
                  <a:pt x="713892" y="2050082"/>
                  <a:pt x="730797" y="2056494"/>
                </a:cubicBezTo>
                <a:cubicBezTo>
                  <a:pt x="747701" y="2062906"/>
                  <a:pt x="766646" y="2066112"/>
                  <a:pt x="787631" y="2066112"/>
                </a:cubicBezTo>
                <a:cubicBezTo>
                  <a:pt x="808178" y="2066112"/>
                  <a:pt x="826613" y="2062979"/>
                  <a:pt x="842934" y="2056713"/>
                </a:cubicBezTo>
                <a:cubicBezTo>
                  <a:pt x="859256" y="2050446"/>
                  <a:pt x="872153" y="2041083"/>
                  <a:pt x="881625" y="2028623"/>
                </a:cubicBezTo>
                <a:cubicBezTo>
                  <a:pt x="891097" y="2016164"/>
                  <a:pt x="895833" y="2000462"/>
                  <a:pt x="895833" y="1981517"/>
                </a:cubicBezTo>
                <a:cubicBezTo>
                  <a:pt x="895833" y="1963738"/>
                  <a:pt x="892481" y="1949384"/>
                  <a:pt x="885778" y="1938455"/>
                </a:cubicBezTo>
                <a:cubicBezTo>
                  <a:pt x="879075" y="1927525"/>
                  <a:pt x="868619" y="1918563"/>
                  <a:pt x="854410" y="1911568"/>
                </a:cubicBezTo>
                <a:cubicBezTo>
                  <a:pt x="840202" y="1904573"/>
                  <a:pt x="821731" y="1898015"/>
                  <a:pt x="798997" y="1891895"/>
                </a:cubicBezTo>
                <a:cubicBezTo>
                  <a:pt x="779324" y="1886794"/>
                  <a:pt x="763986" y="1881912"/>
                  <a:pt x="752984" y="1877249"/>
                </a:cubicBezTo>
                <a:cubicBezTo>
                  <a:pt x="741981" y="1872586"/>
                  <a:pt x="734221" y="1867376"/>
                  <a:pt x="729704" y="1861620"/>
                </a:cubicBezTo>
                <a:cubicBezTo>
                  <a:pt x="725186" y="1855864"/>
                  <a:pt x="722928" y="1848686"/>
                  <a:pt x="722928" y="1840088"/>
                </a:cubicBezTo>
                <a:cubicBezTo>
                  <a:pt x="722928" y="1825662"/>
                  <a:pt x="728137" y="1814695"/>
                  <a:pt x="738557" y="1807191"/>
                </a:cubicBezTo>
                <a:cubicBezTo>
                  <a:pt x="748976" y="1799686"/>
                  <a:pt x="763585" y="1795933"/>
                  <a:pt x="782384" y="1795933"/>
                </a:cubicBezTo>
                <a:cubicBezTo>
                  <a:pt x="800600" y="1795933"/>
                  <a:pt x="815902" y="1800195"/>
                  <a:pt x="828289" y="1808721"/>
                </a:cubicBezTo>
                <a:cubicBezTo>
                  <a:pt x="840675" y="1817246"/>
                  <a:pt x="846796" y="1829815"/>
                  <a:pt x="846650" y="1846428"/>
                </a:cubicBezTo>
                <a:lnTo>
                  <a:pt x="885997" y="1846428"/>
                </a:lnTo>
                <a:cubicBezTo>
                  <a:pt x="885997" y="1828212"/>
                  <a:pt x="881297" y="1812983"/>
                  <a:pt x="871897" y="1800742"/>
                </a:cubicBezTo>
                <a:cubicBezTo>
                  <a:pt x="862498" y="1788501"/>
                  <a:pt x="849929" y="1779320"/>
                  <a:pt x="834190" y="1773200"/>
                </a:cubicBezTo>
                <a:cubicBezTo>
                  <a:pt x="818452" y="1767079"/>
                  <a:pt x="801110" y="1764019"/>
                  <a:pt x="782166" y="1764019"/>
                </a:cubicBezTo>
                <a:close/>
                <a:moveTo>
                  <a:pt x="2714766" y="821213"/>
                </a:moveTo>
                <a:lnTo>
                  <a:pt x="2802290" y="1138580"/>
                </a:lnTo>
                <a:lnTo>
                  <a:pt x="2627240" y="1138580"/>
                </a:lnTo>
                <a:close/>
                <a:moveTo>
                  <a:pt x="3552589" y="768556"/>
                </a:moveTo>
                <a:lnTo>
                  <a:pt x="3656480" y="768556"/>
                </a:lnTo>
                <a:cubicBezTo>
                  <a:pt x="3687790" y="768556"/>
                  <a:pt x="3714474" y="776976"/>
                  <a:pt x="3736533" y="793817"/>
                </a:cubicBezTo>
                <a:cubicBezTo>
                  <a:pt x="3758592" y="810658"/>
                  <a:pt x="3769622" y="836156"/>
                  <a:pt x="3769622" y="870313"/>
                </a:cubicBezTo>
                <a:cubicBezTo>
                  <a:pt x="3769622" y="906366"/>
                  <a:pt x="3759185" y="934118"/>
                  <a:pt x="3738312" y="953568"/>
                </a:cubicBezTo>
                <a:cubicBezTo>
                  <a:pt x="3717439" y="973018"/>
                  <a:pt x="3690162" y="982743"/>
                  <a:pt x="3656480" y="982743"/>
                </a:cubicBezTo>
                <a:lnTo>
                  <a:pt x="3552589" y="982743"/>
                </a:lnTo>
                <a:close/>
                <a:moveTo>
                  <a:pt x="3272936" y="545118"/>
                </a:moveTo>
                <a:lnTo>
                  <a:pt x="3272936" y="1502911"/>
                </a:lnTo>
                <a:lnTo>
                  <a:pt x="3552589" y="1502911"/>
                </a:lnTo>
                <a:lnTo>
                  <a:pt x="3552589" y="1202622"/>
                </a:lnTo>
                <a:lnTo>
                  <a:pt x="3682809" y="1202622"/>
                </a:lnTo>
                <a:cubicBezTo>
                  <a:pt x="3749698" y="1202622"/>
                  <a:pt x="3811605" y="1191474"/>
                  <a:pt x="3868532" y="1169178"/>
                </a:cubicBezTo>
                <a:cubicBezTo>
                  <a:pt x="3925459" y="1146882"/>
                  <a:pt x="3971119" y="1111302"/>
                  <a:pt x="4005512" y="1062440"/>
                </a:cubicBezTo>
                <a:cubicBezTo>
                  <a:pt x="4039905" y="1013578"/>
                  <a:pt x="4057102" y="949536"/>
                  <a:pt x="4057102" y="870313"/>
                </a:cubicBezTo>
                <a:cubicBezTo>
                  <a:pt x="4057102" y="792513"/>
                  <a:pt x="4039905" y="729775"/>
                  <a:pt x="4005512" y="682098"/>
                </a:cubicBezTo>
                <a:cubicBezTo>
                  <a:pt x="3971119" y="634422"/>
                  <a:pt x="3925459" y="599673"/>
                  <a:pt x="3868532" y="577851"/>
                </a:cubicBezTo>
                <a:cubicBezTo>
                  <a:pt x="3811605" y="556029"/>
                  <a:pt x="3749698" y="545118"/>
                  <a:pt x="3682809" y="545118"/>
                </a:cubicBezTo>
                <a:close/>
                <a:moveTo>
                  <a:pt x="2568891" y="545118"/>
                </a:moveTo>
                <a:lnTo>
                  <a:pt x="2240139" y="1502911"/>
                </a:lnTo>
                <a:lnTo>
                  <a:pt x="2529753" y="1502911"/>
                </a:lnTo>
                <a:lnTo>
                  <a:pt x="2571737" y="1357036"/>
                </a:lnTo>
                <a:lnTo>
                  <a:pt x="2862064" y="1357036"/>
                </a:lnTo>
                <a:lnTo>
                  <a:pt x="2904047" y="1502911"/>
                </a:lnTo>
                <a:lnTo>
                  <a:pt x="3195797" y="1502911"/>
                </a:lnTo>
                <a:lnTo>
                  <a:pt x="2862064" y="545118"/>
                </a:lnTo>
                <a:close/>
                <a:moveTo>
                  <a:pt x="1567961" y="545118"/>
                </a:moveTo>
                <a:lnTo>
                  <a:pt x="1567961" y="1502911"/>
                </a:lnTo>
                <a:lnTo>
                  <a:pt x="2203406" y="1502911"/>
                </a:lnTo>
                <a:lnTo>
                  <a:pt x="2203406" y="1272358"/>
                </a:lnTo>
                <a:lnTo>
                  <a:pt x="1847614" y="1272358"/>
                </a:lnTo>
                <a:lnTo>
                  <a:pt x="1847614" y="545118"/>
                </a:lnTo>
                <a:close/>
                <a:moveTo>
                  <a:pt x="1014609" y="533733"/>
                </a:moveTo>
                <a:cubicBezTo>
                  <a:pt x="944399" y="533733"/>
                  <a:pt x="880001" y="542509"/>
                  <a:pt x="821413" y="560062"/>
                </a:cubicBezTo>
                <a:cubicBezTo>
                  <a:pt x="762826" y="577614"/>
                  <a:pt x="715980" y="606789"/>
                  <a:pt x="680876" y="647587"/>
                </a:cubicBezTo>
                <a:cubicBezTo>
                  <a:pt x="645771" y="688384"/>
                  <a:pt x="628218" y="744125"/>
                  <a:pt x="628218" y="814809"/>
                </a:cubicBezTo>
                <a:cubicBezTo>
                  <a:pt x="628218" y="879800"/>
                  <a:pt x="643399" y="931746"/>
                  <a:pt x="673760" y="970646"/>
                </a:cubicBezTo>
                <a:cubicBezTo>
                  <a:pt x="704121" y="1009546"/>
                  <a:pt x="744444" y="1040618"/>
                  <a:pt x="794729" y="1063864"/>
                </a:cubicBezTo>
                <a:cubicBezTo>
                  <a:pt x="845014" y="1087109"/>
                  <a:pt x="899806" y="1108219"/>
                  <a:pt x="959105" y="1127195"/>
                </a:cubicBezTo>
                <a:cubicBezTo>
                  <a:pt x="1010814" y="1143324"/>
                  <a:pt x="1049358" y="1156962"/>
                  <a:pt x="1074738" y="1168111"/>
                </a:cubicBezTo>
                <a:cubicBezTo>
                  <a:pt x="1100117" y="1179259"/>
                  <a:pt x="1117077" y="1189814"/>
                  <a:pt x="1125616" y="1199776"/>
                </a:cubicBezTo>
                <a:cubicBezTo>
                  <a:pt x="1134155" y="1209738"/>
                  <a:pt x="1138424" y="1221361"/>
                  <a:pt x="1138424" y="1234644"/>
                </a:cubicBezTo>
                <a:cubicBezTo>
                  <a:pt x="1138424" y="1247452"/>
                  <a:pt x="1134273" y="1258363"/>
                  <a:pt x="1125972" y="1267377"/>
                </a:cubicBezTo>
                <a:cubicBezTo>
                  <a:pt x="1117670" y="1276390"/>
                  <a:pt x="1105099" y="1283150"/>
                  <a:pt x="1088258" y="1287657"/>
                </a:cubicBezTo>
                <a:cubicBezTo>
                  <a:pt x="1071417" y="1292163"/>
                  <a:pt x="1049714" y="1294417"/>
                  <a:pt x="1023148" y="1294417"/>
                </a:cubicBezTo>
                <a:cubicBezTo>
                  <a:pt x="997531" y="1294417"/>
                  <a:pt x="975946" y="1291333"/>
                  <a:pt x="958393" y="1285166"/>
                </a:cubicBezTo>
                <a:cubicBezTo>
                  <a:pt x="940841" y="1278999"/>
                  <a:pt x="927321" y="1269037"/>
                  <a:pt x="917833" y="1255280"/>
                </a:cubicBezTo>
                <a:cubicBezTo>
                  <a:pt x="908345" y="1241522"/>
                  <a:pt x="902653" y="1223021"/>
                  <a:pt x="900755" y="1199776"/>
                </a:cubicBezTo>
                <a:lnTo>
                  <a:pt x="611852" y="1199776"/>
                </a:lnTo>
                <a:cubicBezTo>
                  <a:pt x="613275" y="1275678"/>
                  <a:pt x="631895" y="1336756"/>
                  <a:pt x="667711" y="1383009"/>
                </a:cubicBezTo>
                <a:cubicBezTo>
                  <a:pt x="703528" y="1429262"/>
                  <a:pt x="752034" y="1462944"/>
                  <a:pt x="813230" y="1484054"/>
                </a:cubicBezTo>
                <a:cubicBezTo>
                  <a:pt x="874427" y="1505164"/>
                  <a:pt x="943450" y="1515720"/>
                  <a:pt x="1020301" y="1515720"/>
                </a:cubicBezTo>
                <a:cubicBezTo>
                  <a:pt x="1095255" y="1515720"/>
                  <a:pt x="1163686" y="1506232"/>
                  <a:pt x="1225593" y="1487256"/>
                </a:cubicBezTo>
                <a:cubicBezTo>
                  <a:pt x="1287501" y="1468281"/>
                  <a:pt x="1336956" y="1437090"/>
                  <a:pt x="1373959" y="1393683"/>
                </a:cubicBezTo>
                <a:cubicBezTo>
                  <a:pt x="1410961" y="1350276"/>
                  <a:pt x="1429462" y="1292045"/>
                  <a:pt x="1429462" y="1218989"/>
                </a:cubicBezTo>
                <a:cubicBezTo>
                  <a:pt x="1429462" y="1154472"/>
                  <a:pt x="1418077" y="1102882"/>
                  <a:pt x="1395306" y="1064219"/>
                </a:cubicBezTo>
                <a:cubicBezTo>
                  <a:pt x="1372536" y="1025556"/>
                  <a:pt x="1337905" y="993772"/>
                  <a:pt x="1291415" y="968867"/>
                </a:cubicBezTo>
                <a:cubicBezTo>
                  <a:pt x="1244925" y="943962"/>
                  <a:pt x="1186100" y="920361"/>
                  <a:pt x="1114942" y="898064"/>
                </a:cubicBezTo>
                <a:cubicBezTo>
                  <a:pt x="1057067" y="879563"/>
                  <a:pt x="1014134" y="864620"/>
                  <a:pt x="986145" y="853234"/>
                </a:cubicBezTo>
                <a:cubicBezTo>
                  <a:pt x="958156" y="841849"/>
                  <a:pt x="939892" y="831768"/>
                  <a:pt x="931353" y="822992"/>
                </a:cubicBezTo>
                <a:cubicBezTo>
                  <a:pt x="922814" y="814216"/>
                  <a:pt x="918545" y="804847"/>
                  <a:pt x="918545" y="794885"/>
                </a:cubicBezTo>
                <a:cubicBezTo>
                  <a:pt x="918545" y="779704"/>
                  <a:pt x="927677" y="767844"/>
                  <a:pt x="945941" y="759305"/>
                </a:cubicBezTo>
                <a:cubicBezTo>
                  <a:pt x="964205" y="750766"/>
                  <a:pt x="987094" y="746497"/>
                  <a:pt x="1014609" y="746497"/>
                </a:cubicBezTo>
                <a:cubicBezTo>
                  <a:pt x="1045444" y="746497"/>
                  <a:pt x="1069875" y="753138"/>
                  <a:pt x="1087902" y="766421"/>
                </a:cubicBezTo>
                <a:cubicBezTo>
                  <a:pt x="1105929" y="779704"/>
                  <a:pt x="1114942" y="798917"/>
                  <a:pt x="1114942" y="824060"/>
                </a:cubicBezTo>
                <a:lnTo>
                  <a:pt x="1403845" y="824060"/>
                </a:lnTo>
                <a:cubicBezTo>
                  <a:pt x="1403845" y="755747"/>
                  <a:pt x="1386412" y="700244"/>
                  <a:pt x="1351544" y="657549"/>
                </a:cubicBezTo>
                <a:cubicBezTo>
                  <a:pt x="1316676" y="614854"/>
                  <a:pt x="1269830" y="583544"/>
                  <a:pt x="1211006" y="563620"/>
                </a:cubicBezTo>
                <a:cubicBezTo>
                  <a:pt x="1152182" y="543695"/>
                  <a:pt x="1086716" y="533733"/>
                  <a:pt x="1014609" y="533733"/>
                </a:cubicBezTo>
                <a:close/>
                <a:moveTo>
                  <a:pt x="6852745" y="0"/>
                </a:moveTo>
                <a:cubicBezTo>
                  <a:pt x="6838731" y="2289504"/>
                  <a:pt x="4670097" y="4410841"/>
                  <a:pt x="6106510" y="6879021"/>
                </a:cubicBezTo>
                <a:lnTo>
                  <a:pt x="0" y="6868510"/>
                </a:lnTo>
                <a:lnTo>
                  <a:pt x="0" y="105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55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9,900</a:t>
            </a:r>
          </a:p>
        </p:txBody>
      </p:sp>
    </p:spTree>
    <p:extLst>
      <p:ext uri="{BB962C8B-B14F-4D97-AF65-F5344CB8AC3E}">
        <p14:creationId xmlns:p14="http://schemas.microsoft.com/office/powerpoint/2010/main" val="16885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Pravindu Goonetilleke</dc:creator>
  <cp:lastModifiedBy>Pravindu Goonetilleke</cp:lastModifiedBy>
  <cp:revision>1</cp:revision>
  <dcterms:created xsi:type="dcterms:W3CDTF">2024-08-27T10:41:05Z</dcterms:created>
  <dcterms:modified xsi:type="dcterms:W3CDTF">2024-08-27T10:41:35Z</dcterms:modified>
</cp:coreProperties>
</file>