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0" r:id="rId9"/>
    <p:sldId id="262" r:id="rId10"/>
    <p:sldId id="271" r:id="rId11"/>
    <p:sldId id="266" r:id="rId12"/>
    <p:sldId id="263" r:id="rId13"/>
    <p:sldId id="265" r:id="rId14"/>
    <p:sldId id="269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5B2D4-16E1-4626-878C-272407A8425E}" v="53" dt="2024-04-27T17:06:11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indu Goonetilleke" userId="b3fa461927e36a40" providerId="LiveId" clId="{2165B2D4-16E1-4626-878C-272407A8425E}"/>
    <pc:docChg chg="undo custSel addSld delSld modSld sldOrd">
      <pc:chgData name="Pravindu Goonetilleke" userId="b3fa461927e36a40" providerId="LiveId" clId="{2165B2D4-16E1-4626-878C-272407A8425E}" dt="2024-05-01T11:41:37.322" v="1007" actId="26606"/>
      <pc:docMkLst>
        <pc:docMk/>
      </pc:docMkLst>
      <pc:sldChg chg="addSp delSp modSp mod setBg">
        <pc:chgData name="Pravindu Goonetilleke" userId="b3fa461927e36a40" providerId="LiveId" clId="{2165B2D4-16E1-4626-878C-272407A8425E}" dt="2024-04-21T15:49:38.149" v="594" actId="26606"/>
        <pc:sldMkLst>
          <pc:docMk/>
          <pc:sldMk cId="1394911106" sldId="256"/>
        </pc:sldMkLst>
        <pc:spChg chg="mod">
          <ac:chgData name="Pravindu Goonetilleke" userId="b3fa461927e36a40" providerId="LiveId" clId="{2165B2D4-16E1-4626-878C-272407A8425E}" dt="2024-04-21T15:49:38.149" v="594" actId="26606"/>
          <ac:spMkLst>
            <pc:docMk/>
            <pc:sldMk cId="1394911106" sldId="256"/>
            <ac:spMk id="2" creationId="{C75EA472-F609-5E68-26F2-4F922ED4652E}"/>
          </ac:spMkLst>
        </pc:spChg>
        <pc:spChg chg="mod">
          <ac:chgData name="Pravindu Goonetilleke" userId="b3fa461927e36a40" providerId="LiveId" clId="{2165B2D4-16E1-4626-878C-272407A8425E}" dt="2024-04-21T15:49:38.149" v="594" actId="26606"/>
          <ac:spMkLst>
            <pc:docMk/>
            <pc:sldMk cId="1394911106" sldId="256"/>
            <ac:spMk id="3" creationId="{A7F09620-3D54-DB62-15F6-FC34E4FBE928}"/>
          </ac:spMkLst>
        </pc:spChg>
        <pc:spChg chg="add del">
          <ac:chgData name="Pravindu Goonetilleke" userId="b3fa461927e36a40" providerId="LiveId" clId="{2165B2D4-16E1-4626-878C-272407A8425E}" dt="2024-04-21T15:49:38.140" v="593" actId="26606"/>
          <ac:spMkLst>
            <pc:docMk/>
            <pc:sldMk cId="1394911106" sldId="256"/>
            <ac:spMk id="8" creationId="{1A3C89F8-0D2F-47FF-B903-151248265F47}"/>
          </ac:spMkLst>
        </pc:spChg>
        <pc:spChg chg="add del">
          <ac:chgData name="Pravindu Goonetilleke" userId="b3fa461927e36a40" providerId="LiveId" clId="{2165B2D4-16E1-4626-878C-272407A8425E}" dt="2024-04-21T15:49:38.140" v="593" actId="26606"/>
          <ac:spMkLst>
            <pc:docMk/>
            <pc:sldMk cId="1394911106" sldId="256"/>
            <ac:spMk id="10" creationId="{C5CB530E-515E-412C-9DF1-5F8FFBD6F383}"/>
          </ac:spMkLst>
        </pc:spChg>
        <pc:spChg chg="add del">
          <ac:chgData name="Pravindu Goonetilleke" userId="b3fa461927e36a40" providerId="LiveId" clId="{2165B2D4-16E1-4626-878C-272407A8425E}" dt="2024-04-21T15:49:38.140" v="593" actId="26606"/>
          <ac:spMkLst>
            <pc:docMk/>
            <pc:sldMk cId="1394911106" sldId="256"/>
            <ac:spMk id="12" creationId="{712D4376-A578-4FF1-94FC-245E7A6A489F}"/>
          </ac:spMkLst>
        </pc:spChg>
        <pc:spChg chg="add del">
          <ac:chgData name="Pravindu Goonetilleke" userId="b3fa461927e36a40" providerId="LiveId" clId="{2165B2D4-16E1-4626-878C-272407A8425E}" dt="2024-04-21T15:49:38.140" v="593" actId="26606"/>
          <ac:spMkLst>
            <pc:docMk/>
            <pc:sldMk cId="1394911106" sldId="256"/>
            <ac:spMk id="14" creationId="{AEA7509D-F04F-40CB-A0B3-EEF16499CC9F}"/>
          </ac:spMkLst>
        </pc:spChg>
        <pc:spChg chg="add del">
          <ac:chgData name="Pravindu Goonetilleke" userId="b3fa461927e36a40" providerId="LiveId" clId="{2165B2D4-16E1-4626-878C-272407A8425E}" dt="2024-04-21T15:49:38.140" v="593" actId="26606"/>
          <ac:spMkLst>
            <pc:docMk/>
            <pc:sldMk cId="1394911106" sldId="256"/>
            <ac:spMk id="18" creationId="{508BEF50-7B1E-49A4-BC19-5F4F1D755E64}"/>
          </ac:spMkLst>
        </pc:spChg>
        <pc:spChg chg="add del">
          <ac:chgData name="Pravindu Goonetilleke" userId="b3fa461927e36a40" providerId="LiveId" clId="{2165B2D4-16E1-4626-878C-272407A8425E}" dt="2024-04-21T15:49:38.140" v="593" actId="26606"/>
          <ac:spMkLst>
            <pc:docMk/>
            <pc:sldMk cId="1394911106" sldId="256"/>
            <ac:spMk id="20" creationId="{3FBAD350-5664-4811-A208-657FB882D350}"/>
          </ac:spMkLst>
        </pc:spChg>
        <pc:spChg chg="add del">
          <ac:chgData name="Pravindu Goonetilleke" userId="b3fa461927e36a40" providerId="LiveId" clId="{2165B2D4-16E1-4626-878C-272407A8425E}" dt="2024-04-21T15:49:38.140" v="593" actId="26606"/>
          <ac:spMkLst>
            <pc:docMk/>
            <pc:sldMk cId="1394911106" sldId="256"/>
            <ac:spMk id="22" creationId="{C39ADB8F-D187-49D7-BDCF-C1B6DC727068}"/>
          </ac:spMkLst>
        </pc:spChg>
        <pc:spChg chg="add">
          <ac:chgData name="Pravindu Goonetilleke" userId="b3fa461927e36a40" providerId="LiveId" clId="{2165B2D4-16E1-4626-878C-272407A8425E}" dt="2024-04-21T15:49:38.149" v="594" actId="26606"/>
          <ac:spMkLst>
            <pc:docMk/>
            <pc:sldMk cId="1394911106" sldId="256"/>
            <ac:spMk id="24" creationId="{A3363022-C969-41E9-8EB2-E4C94908C1FA}"/>
          </ac:spMkLst>
        </pc:spChg>
        <pc:spChg chg="add">
          <ac:chgData name="Pravindu Goonetilleke" userId="b3fa461927e36a40" providerId="LiveId" clId="{2165B2D4-16E1-4626-878C-272407A8425E}" dt="2024-04-21T15:49:38.149" v="594" actId="26606"/>
          <ac:spMkLst>
            <pc:docMk/>
            <pc:sldMk cId="1394911106" sldId="256"/>
            <ac:spMk id="25" creationId="{8D1AD6B3-BE88-4CEB-BA17-790657CC4729}"/>
          </ac:spMkLst>
        </pc:spChg>
        <pc:grpChg chg="add">
          <ac:chgData name="Pravindu Goonetilleke" userId="b3fa461927e36a40" providerId="LiveId" clId="{2165B2D4-16E1-4626-878C-272407A8425E}" dt="2024-04-21T15:49:38.149" v="594" actId="26606"/>
          <ac:grpSpMkLst>
            <pc:docMk/>
            <pc:sldMk cId="1394911106" sldId="256"/>
            <ac:grpSpMk id="26" creationId="{89D1390B-7E13-4B4F-9CB2-391063412E54}"/>
          </ac:grpSpMkLst>
        </pc:grpChg>
        <pc:picChg chg="add">
          <ac:chgData name="Pravindu Goonetilleke" userId="b3fa461927e36a40" providerId="LiveId" clId="{2165B2D4-16E1-4626-878C-272407A8425E}" dt="2024-04-21T15:49:38.149" v="594" actId="26606"/>
          <ac:picMkLst>
            <pc:docMk/>
            <pc:sldMk cId="1394911106" sldId="256"/>
            <ac:picMk id="7" creationId="{A80FE0F8-2063-FE51-761B-3FF3CA2F9827}"/>
          </ac:picMkLst>
        </pc:picChg>
        <pc:cxnChg chg="add del">
          <ac:chgData name="Pravindu Goonetilleke" userId="b3fa461927e36a40" providerId="LiveId" clId="{2165B2D4-16E1-4626-878C-272407A8425E}" dt="2024-04-21T15:49:38.140" v="593" actId="26606"/>
          <ac:cxnSpMkLst>
            <pc:docMk/>
            <pc:sldMk cId="1394911106" sldId="256"/>
            <ac:cxnSpMk id="16" creationId="{56020367-4FD5-4596-8E10-C5F095CD8DBF}"/>
          </ac:cxnSpMkLst>
        </pc:cxnChg>
      </pc:sldChg>
      <pc:sldChg chg="addSp delSp modSp mod setBg">
        <pc:chgData name="Pravindu Goonetilleke" userId="b3fa461927e36a40" providerId="LiveId" clId="{2165B2D4-16E1-4626-878C-272407A8425E}" dt="2024-04-21T15:50:03.992" v="607" actId="403"/>
        <pc:sldMkLst>
          <pc:docMk/>
          <pc:sldMk cId="171321385" sldId="257"/>
        </pc:sldMkLst>
        <pc:spChg chg="mod">
          <ac:chgData name="Pravindu Goonetilleke" userId="b3fa461927e36a40" providerId="LiveId" clId="{2165B2D4-16E1-4626-878C-272407A8425E}" dt="2024-04-21T15:49:49.602" v="600" actId="26606"/>
          <ac:spMkLst>
            <pc:docMk/>
            <pc:sldMk cId="171321385" sldId="257"/>
            <ac:spMk id="2" creationId="{7373F0C6-DA39-F954-8AE5-A1FCDF15870D}"/>
          </ac:spMkLst>
        </pc:spChg>
        <pc:spChg chg="add del mod">
          <ac:chgData name="Pravindu Goonetilleke" userId="b3fa461927e36a40" providerId="LiveId" clId="{2165B2D4-16E1-4626-878C-272407A8425E}" dt="2024-04-21T15:49:55.300" v="603" actId="26606"/>
          <ac:spMkLst>
            <pc:docMk/>
            <pc:sldMk cId="171321385" sldId="257"/>
            <ac:spMk id="3" creationId="{8371004C-001F-3052-3B12-12CDEE6DBD44}"/>
          </ac:spMkLst>
        </pc:spChg>
        <pc:spChg chg="add del">
          <ac:chgData name="Pravindu Goonetilleke" userId="b3fa461927e36a40" providerId="LiveId" clId="{2165B2D4-16E1-4626-878C-272407A8425E}" dt="2024-04-21T15:49:48.164" v="596" actId="26606"/>
          <ac:spMkLst>
            <pc:docMk/>
            <pc:sldMk cId="171321385" sldId="257"/>
            <ac:spMk id="8" creationId="{FA3C7DEA-BCC2-4295-8850-147993296189}"/>
          </ac:spMkLst>
        </pc:spChg>
        <pc:spChg chg="add del">
          <ac:chgData name="Pravindu Goonetilleke" userId="b3fa461927e36a40" providerId="LiveId" clId="{2165B2D4-16E1-4626-878C-272407A8425E}" dt="2024-04-21T15:49:49.010" v="598" actId="26606"/>
          <ac:spMkLst>
            <pc:docMk/>
            <pc:sldMk cId="171321385" sldId="257"/>
            <ac:spMk id="9" creationId="{3ECBE1F1-D69B-4AFA-ABD5-8E41720EF6DE}"/>
          </ac:spMkLst>
        </pc:spChg>
        <pc:spChg chg="add del">
          <ac:chgData name="Pravindu Goonetilleke" userId="b3fa461927e36a40" providerId="LiveId" clId="{2165B2D4-16E1-4626-878C-272407A8425E}" dt="2024-04-21T15:49:48.164" v="596" actId="26606"/>
          <ac:spMkLst>
            <pc:docMk/>
            <pc:sldMk cId="171321385" sldId="257"/>
            <ac:spMk id="10" creationId="{C289949D-B9F6-468A-86FE-2694DC5AE773}"/>
          </ac:spMkLst>
        </pc:spChg>
        <pc:spChg chg="add del">
          <ac:chgData name="Pravindu Goonetilleke" userId="b3fa461927e36a40" providerId="LiveId" clId="{2165B2D4-16E1-4626-878C-272407A8425E}" dt="2024-04-21T15:49:49.010" v="598" actId="26606"/>
          <ac:spMkLst>
            <pc:docMk/>
            <pc:sldMk cId="171321385" sldId="257"/>
            <ac:spMk id="11" creationId="{603A6265-E10C-4B85-9C20-E75FCAF9CC63}"/>
          </ac:spMkLst>
        </pc:spChg>
        <pc:spChg chg="add del">
          <ac:chgData name="Pravindu Goonetilleke" userId="b3fa461927e36a40" providerId="LiveId" clId="{2165B2D4-16E1-4626-878C-272407A8425E}" dt="2024-04-21T15:49:49.602" v="600" actId="26606"/>
          <ac:spMkLst>
            <pc:docMk/>
            <pc:sldMk cId="171321385" sldId="257"/>
            <ac:spMk id="13" creationId="{B50AB553-2A96-4A92-96F2-93548E096954}"/>
          </ac:spMkLst>
        </pc:spChg>
        <pc:grpChg chg="add del">
          <ac:chgData name="Pravindu Goonetilleke" userId="b3fa461927e36a40" providerId="LiveId" clId="{2165B2D4-16E1-4626-878C-272407A8425E}" dt="2024-04-21T15:49:48.164" v="596" actId="26606"/>
          <ac:grpSpMkLst>
            <pc:docMk/>
            <pc:sldMk cId="171321385" sldId="257"/>
            <ac:grpSpMk id="12" creationId="{E4DF0958-0C87-4C28-9554-2FADC788C2B1}"/>
          </ac:grpSpMkLst>
        </pc:grpChg>
        <pc:graphicFrameChg chg="add del">
          <ac:chgData name="Pravindu Goonetilleke" userId="b3fa461927e36a40" providerId="LiveId" clId="{2165B2D4-16E1-4626-878C-272407A8425E}" dt="2024-04-21T15:49:49.602" v="600" actId="26606"/>
          <ac:graphicFrameMkLst>
            <pc:docMk/>
            <pc:sldMk cId="171321385" sldId="257"/>
            <ac:graphicFrameMk id="14" creationId="{8038CBD1-3B47-F9A1-EFD5-EE9238485FBD}"/>
          </ac:graphicFrameMkLst>
        </pc:graphicFrameChg>
        <pc:graphicFrameChg chg="add del">
          <ac:chgData name="Pravindu Goonetilleke" userId="b3fa461927e36a40" providerId="LiveId" clId="{2165B2D4-16E1-4626-878C-272407A8425E}" dt="2024-04-21T15:49:55.289" v="602" actId="26606"/>
          <ac:graphicFrameMkLst>
            <pc:docMk/>
            <pc:sldMk cId="171321385" sldId="257"/>
            <ac:graphicFrameMk id="16" creationId="{F5A96FC2-99FD-D867-2C39-C1B46DF65F2F}"/>
          </ac:graphicFrameMkLst>
        </pc:graphicFrameChg>
        <pc:graphicFrameChg chg="add mod modGraphic">
          <ac:chgData name="Pravindu Goonetilleke" userId="b3fa461927e36a40" providerId="LiveId" clId="{2165B2D4-16E1-4626-878C-272407A8425E}" dt="2024-04-21T15:50:03.992" v="607" actId="403"/>
          <ac:graphicFrameMkLst>
            <pc:docMk/>
            <pc:sldMk cId="171321385" sldId="257"/>
            <ac:graphicFrameMk id="18" creationId="{E9E005FA-A2C7-9D02-A031-E669F2D892BE}"/>
          </ac:graphicFrameMkLst>
        </pc:graphicFrameChg>
        <pc:picChg chg="add del">
          <ac:chgData name="Pravindu Goonetilleke" userId="b3fa461927e36a40" providerId="LiveId" clId="{2165B2D4-16E1-4626-878C-272407A8425E}" dt="2024-04-21T15:49:49.010" v="598" actId="26606"/>
          <ac:picMkLst>
            <pc:docMk/>
            <pc:sldMk cId="171321385" sldId="257"/>
            <ac:picMk id="5" creationId="{D3153D39-A560-B94A-E586-88CE341985EA}"/>
          </ac:picMkLst>
        </pc:picChg>
        <pc:picChg chg="add del">
          <ac:chgData name="Pravindu Goonetilleke" userId="b3fa461927e36a40" providerId="LiveId" clId="{2165B2D4-16E1-4626-878C-272407A8425E}" dt="2024-04-21T15:49:49.602" v="600" actId="26606"/>
          <ac:picMkLst>
            <pc:docMk/>
            <pc:sldMk cId="171321385" sldId="257"/>
            <ac:picMk id="6" creationId="{AC7AD808-0815-46CA-B181-808875BBC444}"/>
          </ac:picMkLst>
        </pc:picChg>
      </pc:sldChg>
      <pc:sldChg chg="addSp delSp modSp mod setBg">
        <pc:chgData name="Pravindu Goonetilleke" userId="b3fa461927e36a40" providerId="LiveId" clId="{2165B2D4-16E1-4626-878C-272407A8425E}" dt="2024-04-21T15:50:26.397" v="617" actId="14100"/>
        <pc:sldMkLst>
          <pc:docMk/>
          <pc:sldMk cId="721370550" sldId="258"/>
        </pc:sldMkLst>
        <pc:spChg chg="mod">
          <ac:chgData name="Pravindu Goonetilleke" userId="b3fa461927e36a40" providerId="LiveId" clId="{2165B2D4-16E1-4626-878C-272407A8425E}" dt="2024-04-21T15:50:18.769" v="615" actId="14100"/>
          <ac:spMkLst>
            <pc:docMk/>
            <pc:sldMk cId="721370550" sldId="258"/>
            <ac:spMk id="2" creationId="{E2F2F596-C710-920C-8040-A9A141E2A967}"/>
          </ac:spMkLst>
        </pc:spChg>
        <pc:spChg chg="mod">
          <ac:chgData name="Pravindu Goonetilleke" userId="b3fa461927e36a40" providerId="LiveId" clId="{2165B2D4-16E1-4626-878C-272407A8425E}" dt="2024-04-21T15:50:26.397" v="617" actId="14100"/>
          <ac:spMkLst>
            <pc:docMk/>
            <pc:sldMk cId="721370550" sldId="258"/>
            <ac:spMk id="3" creationId="{62582969-412C-C38B-FD25-C7CAFD3AB439}"/>
          </ac:spMkLst>
        </pc:spChg>
        <pc:spChg chg="add del">
          <ac:chgData name="Pravindu Goonetilleke" userId="b3fa461927e36a40" providerId="LiveId" clId="{2165B2D4-16E1-4626-878C-272407A8425E}" dt="2024-04-21T15:50:10.411" v="609" actId="26606"/>
          <ac:spMkLst>
            <pc:docMk/>
            <pc:sldMk cId="721370550" sldId="258"/>
            <ac:spMk id="11" creationId="{BACC6370-2D7E-4714-9D71-7542949D7D5D}"/>
          </ac:spMkLst>
        </pc:spChg>
        <pc:spChg chg="add del">
          <ac:chgData name="Pravindu Goonetilleke" userId="b3fa461927e36a40" providerId="LiveId" clId="{2165B2D4-16E1-4626-878C-272407A8425E}" dt="2024-04-21T15:50:10.411" v="609" actId="26606"/>
          <ac:spMkLst>
            <pc:docMk/>
            <pc:sldMk cId="721370550" sldId="258"/>
            <ac:spMk id="13" creationId="{F68B3F68-107C-434F-AA38-110D5EA91B85}"/>
          </ac:spMkLst>
        </pc:spChg>
        <pc:spChg chg="add del">
          <ac:chgData name="Pravindu Goonetilleke" userId="b3fa461927e36a40" providerId="LiveId" clId="{2165B2D4-16E1-4626-878C-272407A8425E}" dt="2024-04-21T15:50:10.411" v="609" actId="26606"/>
          <ac:spMkLst>
            <pc:docMk/>
            <pc:sldMk cId="721370550" sldId="258"/>
            <ac:spMk id="15" creationId="{AAD0DBB9-1A4B-4391-81D4-CB19F9AB918A}"/>
          </ac:spMkLst>
        </pc:spChg>
        <pc:spChg chg="add del">
          <ac:chgData name="Pravindu Goonetilleke" userId="b3fa461927e36a40" providerId="LiveId" clId="{2165B2D4-16E1-4626-878C-272407A8425E}" dt="2024-04-21T15:50:10.411" v="609" actId="26606"/>
          <ac:spMkLst>
            <pc:docMk/>
            <pc:sldMk cId="721370550" sldId="258"/>
            <ac:spMk id="17" creationId="{063BBA22-50EA-4C4D-BE05-F1CE4E63AA56}"/>
          </ac:spMkLst>
        </pc:spChg>
        <pc:spChg chg="add mod">
          <ac:chgData name="Pravindu Goonetilleke" userId="b3fa461927e36a40" providerId="LiveId" clId="{2165B2D4-16E1-4626-878C-272407A8425E}" dt="2024-04-21T15:50:15.183" v="614" actId="403"/>
          <ac:spMkLst>
            <pc:docMk/>
            <pc:sldMk cId="721370550" sldId="258"/>
            <ac:spMk id="19" creationId="{6C4028FD-8BAA-4A19-BFDE-594D991B7552}"/>
          </ac:spMkLst>
        </pc:spChg>
        <pc:graphicFrameChg chg="mod">
          <ac:chgData name="Pravindu Goonetilleke" userId="b3fa461927e36a40" providerId="LiveId" clId="{2165B2D4-16E1-4626-878C-272407A8425E}" dt="2024-04-21T15:50:26.397" v="617" actId="14100"/>
          <ac:graphicFrameMkLst>
            <pc:docMk/>
            <pc:sldMk cId="721370550" sldId="258"/>
            <ac:graphicFrameMk id="4" creationId="{906F696A-57AB-42B5-B3A2-FF5E7569F078}"/>
          </ac:graphicFrameMkLst>
        </pc:graphicFrameChg>
        <pc:graphicFrameChg chg="mod">
          <ac:chgData name="Pravindu Goonetilleke" userId="b3fa461927e36a40" providerId="LiveId" clId="{2165B2D4-16E1-4626-878C-272407A8425E}" dt="2024-04-21T15:50:26.397" v="617" actId="14100"/>
          <ac:graphicFrameMkLst>
            <pc:docMk/>
            <pc:sldMk cId="721370550" sldId="258"/>
            <ac:graphicFrameMk id="5" creationId="{89457DB5-D5A6-C402-C662-6B3B15825AB0}"/>
          </ac:graphicFrameMkLst>
        </pc:graphicFrameChg>
      </pc:sldChg>
      <pc:sldChg chg="addSp delSp modSp mod setBg">
        <pc:chgData name="Pravindu Goonetilleke" userId="b3fa461927e36a40" providerId="LiveId" clId="{2165B2D4-16E1-4626-878C-272407A8425E}" dt="2024-04-27T17:01:30.610" v="755" actId="20577"/>
        <pc:sldMkLst>
          <pc:docMk/>
          <pc:sldMk cId="1379196615" sldId="260"/>
        </pc:sldMkLst>
        <pc:spChg chg="mod">
          <ac:chgData name="Pravindu Goonetilleke" userId="b3fa461927e36a40" providerId="LiveId" clId="{2165B2D4-16E1-4626-878C-272407A8425E}" dt="2024-04-21T15:51:24.926" v="659" actId="26606"/>
          <ac:spMkLst>
            <pc:docMk/>
            <pc:sldMk cId="1379196615" sldId="260"/>
            <ac:spMk id="2" creationId="{E43DC3C9-FD8C-5548-D718-030CC23FD9ED}"/>
          </ac:spMkLst>
        </pc:spChg>
        <pc:spChg chg="add del mod">
          <ac:chgData name="Pravindu Goonetilleke" userId="b3fa461927e36a40" providerId="LiveId" clId="{2165B2D4-16E1-4626-878C-272407A8425E}" dt="2024-04-21T15:51:25.566" v="662" actId="26606"/>
          <ac:spMkLst>
            <pc:docMk/>
            <pc:sldMk cId="1379196615" sldId="260"/>
            <ac:spMk id="3" creationId="{6B50D505-C54D-2C9B-9560-E6C0D8D1A42B}"/>
          </ac:spMkLst>
        </pc:spChg>
        <pc:spChg chg="add del">
          <ac:chgData name="Pravindu Goonetilleke" userId="b3fa461927e36a40" providerId="LiveId" clId="{2165B2D4-16E1-4626-878C-272407A8425E}" dt="2024-04-21T15:51:20.964" v="657" actId="26606"/>
          <ac:spMkLst>
            <pc:docMk/>
            <pc:sldMk cId="1379196615" sldId="260"/>
            <ac:spMk id="9" creationId="{9F7D5CDA-D291-4307-BF55-1381FED29634}"/>
          </ac:spMkLst>
        </pc:spChg>
        <pc:spChg chg="add del">
          <ac:chgData name="Pravindu Goonetilleke" userId="b3fa461927e36a40" providerId="LiveId" clId="{2165B2D4-16E1-4626-878C-272407A8425E}" dt="2024-04-21T15:51:24.926" v="659" actId="26606"/>
          <ac:spMkLst>
            <pc:docMk/>
            <pc:sldMk cId="1379196615" sldId="260"/>
            <ac:spMk id="11" creationId="{E81BF4F6-F2CF-4984-9D14-D6966D92F99F}"/>
          </ac:spMkLst>
        </pc:spChg>
        <pc:spChg chg="add del">
          <ac:chgData name="Pravindu Goonetilleke" userId="b3fa461927e36a40" providerId="LiveId" clId="{2165B2D4-16E1-4626-878C-272407A8425E}" dt="2024-04-21T15:51:24.926" v="659" actId="26606"/>
          <ac:spMkLst>
            <pc:docMk/>
            <pc:sldMk cId="1379196615" sldId="260"/>
            <ac:spMk id="12" creationId="{C0763A76-9F1C-4FC5-82B7-DD475DA461B2}"/>
          </ac:spMkLst>
        </pc:spChg>
        <pc:graphicFrameChg chg="add del">
          <ac:chgData name="Pravindu Goonetilleke" userId="b3fa461927e36a40" providerId="LiveId" clId="{2165B2D4-16E1-4626-878C-272407A8425E}" dt="2024-04-21T15:51:25.548" v="661" actId="26606"/>
          <ac:graphicFrameMkLst>
            <pc:docMk/>
            <pc:sldMk cId="1379196615" sldId="260"/>
            <ac:graphicFrameMk id="15" creationId="{496BAB36-B8EE-CD18-E87D-CFEC83BFB5EB}"/>
          </ac:graphicFrameMkLst>
        </pc:graphicFrameChg>
        <pc:graphicFrameChg chg="add mod">
          <ac:chgData name="Pravindu Goonetilleke" userId="b3fa461927e36a40" providerId="LiveId" clId="{2165B2D4-16E1-4626-878C-272407A8425E}" dt="2024-04-27T17:01:30.610" v="755" actId="20577"/>
          <ac:graphicFrameMkLst>
            <pc:docMk/>
            <pc:sldMk cId="1379196615" sldId="260"/>
            <ac:graphicFrameMk id="17" creationId="{8940304D-71D2-E707-F13E-5AC3A1833BD3}"/>
          </ac:graphicFrameMkLst>
        </pc:graphicFrameChg>
        <pc:picChg chg="add del">
          <ac:chgData name="Pravindu Goonetilleke" userId="b3fa461927e36a40" providerId="LiveId" clId="{2165B2D4-16E1-4626-878C-272407A8425E}" dt="2024-04-21T15:51:20.964" v="657" actId="26606"/>
          <ac:picMkLst>
            <pc:docMk/>
            <pc:sldMk cId="1379196615" sldId="260"/>
            <ac:picMk id="5" creationId="{55241A97-9708-AC0B-3987-087901525A4D}"/>
          </ac:picMkLst>
        </pc:picChg>
        <pc:picChg chg="add del">
          <ac:chgData name="Pravindu Goonetilleke" userId="b3fa461927e36a40" providerId="LiveId" clId="{2165B2D4-16E1-4626-878C-272407A8425E}" dt="2024-04-21T15:51:24.926" v="659" actId="26606"/>
          <ac:picMkLst>
            <pc:docMk/>
            <pc:sldMk cId="1379196615" sldId="260"/>
            <ac:picMk id="13" creationId="{C6F0A599-5AD1-7106-1D9B-EC543F680EBA}"/>
          </ac:picMkLst>
        </pc:picChg>
      </pc:sldChg>
      <pc:sldChg chg="addSp delSp modSp mod">
        <pc:chgData name="Pravindu Goonetilleke" userId="b3fa461927e36a40" providerId="LiveId" clId="{2165B2D4-16E1-4626-878C-272407A8425E}" dt="2024-04-20T18:40:27.938" v="506" actId="1076"/>
        <pc:sldMkLst>
          <pc:docMk/>
          <pc:sldMk cId="3553795720" sldId="261"/>
        </pc:sldMkLst>
        <pc:spChg chg="mod">
          <ac:chgData name="Pravindu Goonetilleke" userId="b3fa461927e36a40" providerId="LiveId" clId="{2165B2D4-16E1-4626-878C-272407A8425E}" dt="2024-04-20T18:40:23.986" v="504" actId="1076"/>
          <ac:spMkLst>
            <pc:docMk/>
            <pc:sldMk cId="3553795720" sldId="261"/>
            <ac:spMk id="2" creationId="{A3A277CB-004D-0C79-B5D2-49E5BDDC61B8}"/>
          </ac:spMkLst>
        </pc:spChg>
        <pc:spChg chg="del">
          <ac:chgData name="Pravindu Goonetilleke" userId="b3fa461927e36a40" providerId="LiveId" clId="{2165B2D4-16E1-4626-878C-272407A8425E}" dt="2024-04-20T18:39:56.582" v="497" actId="478"/>
          <ac:spMkLst>
            <pc:docMk/>
            <pc:sldMk cId="3553795720" sldId="261"/>
            <ac:spMk id="3" creationId="{D0814E1E-5E92-1192-B6AB-8CC1D5BEC14E}"/>
          </ac:spMkLst>
        </pc:spChg>
        <pc:picChg chg="add mod">
          <ac:chgData name="Pravindu Goonetilleke" userId="b3fa461927e36a40" providerId="LiveId" clId="{2165B2D4-16E1-4626-878C-272407A8425E}" dt="2024-04-20T18:40:27.938" v="506" actId="1076"/>
          <ac:picMkLst>
            <pc:docMk/>
            <pc:sldMk cId="3553795720" sldId="261"/>
            <ac:picMk id="5" creationId="{F3FB7081-0BA8-F279-36F4-451A741FEDCF}"/>
          </ac:picMkLst>
        </pc:picChg>
      </pc:sldChg>
      <pc:sldChg chg="addSp modSp mod setBg">
        <pc:chgData name="Pravindu Goonetilleke" userId="b3fa461927e36a40" providerId="LiveId" clId="{2165B2D4-16E1-4626-878C-272407A8425E}" dt="2024-04-21T15:51:46.862" v="663" actId="26606"/>
        <pc:sldMkLst>
          <pc:docMk/>
          <pc:sldMk cId="1743411904" sldId="262"/>
        </pc:sldMkLst>
        <pc:spChg chg="mod">
          <ac:chgData name="Pravindu Goonetilleke" userId="b3fa461927e36a40" providerId="LiveId" clId="{2165B2D4-16E1-4626-878C-272407A8425E}" dt="2024-04-21T15:51:46.862" v="663" actId="26606"/>
          <ac:spMkLst>
            <pc:docMk/>
            <pc:sldMk cId="1743411904" sldId="262"/>
            <ac:spMk id="2" creationId="{FD3A66A1-92D0-C979-D949-229101FE0D8D}"/>
          </ac:spMkLst>
        </pc:spChg>
        <pc:spChg chg="mod">
          <ac:chgData name="Pravindu Goonetilleke" userId="b3fa461927e36a40" providerId="LiveId" clId="{2165B2D4-16E1-4626-878C-272407A8425E}" dt="2024-04-21T15:51:46.862" v="663" actId="26606"/>
          <ac:spMkLst>
            <pc:docMk/>
            <pc:sldMk cId="1743411904" sldId="262"/>
            <ac:spMk id="4" creationId="{8418508A-A000-F66D-C4A1-44F7D3F73FEF}"/>
          </ac:spMkLst>
        </pc:spChg>
        <pc:spChg chg="add">
          <ac:chgData name="Pravindu Goonetilleke" userId="b3fa461927e36a40" providerId="LiveId" clId="{2165B2D4-16E1-4626-878C-272407A8425E}" dt="2024-04-21T15:51:46.862" v="663" actId="26606"/>
          <ac:spMkLst>
            <pc:docMk/>
            <pc:sldMk cId="1743411904" sldId="262"/>
            <ac:spMk id="1033" creationId="{F13C74B1-5B17-4795-BED0-7140497B445A}"/>
          </ac:spMkLst>
        </pc:spChg>
        <pc:spChg chg="add">
          <ac:chgData name="Pravindu Goonetilleke" userId="b3fa461927e36a40" providerId="LiveId" clId="{2165B2D4-16E1-4626-878C-272407A8425E}" dt="2024-04-21T15:51:46.862" v="663" actId="26606"/>
          <ac:spMkLst>
            <pc:docMk/>
            <pc:sldMk cId="1743411904" sldId="262"/>
            <ac:spMk id="1035" creationId="{D4974D33-8DC5-464E-8C6D-BE58F0669C17}"/>
          </ac:spMkLst>
        </pc:spChg>
        <pc:picChg chg="mod">
          <ac:chgData name="Pravindu Goonetilleke" userId="b3fa461927e36a40" providerId="LiveId" clId="{2165B2D4-16E1-4626-878C-272407A8425E}" dt="2024-04-21T15:51:46.862" v="663" actId="26606"/>
          <ac:picMkLst>
            <pc:docMk/>
            <pc:sldMk cId="1743411904" sldId="262"/>
            <ac:picMk id="1028" creationId="{D9270441-93F8-9A54-B329-336303F65525}"/>
          </ac:picMkLst>
        </pc:picChg>
      </pc:sldChg>
      <pc:sldChg chg="addSp delSp modSp mod">
        <pc:chgData name="Pravindu Goonetilleke" userId="b3fa461927e36a40" providerId="LiveId" clId="{2165B2D4-16E1-4626-878C-272407A8425E}" dt="2024-04-20T15:31:10.418" v="7" actId="1076"/>
        <pc:sldMkLst>
          <pc:docMk/>
          <pc:sldMk cId="655590944" sldId="263"/>
        </pc:sldMkLst>
        <pc:spChg chg="del">
          <ac:chgData name="Pravindu Goonetilleke" userId="b3fa461927e36a40" providerId="LiveId" clId="{2165B2D4-16E1-4626-878C-272407A8425E}" dt="2024-04-20T15:25:29.062" v="2" actId="478"/>
          <ac:spMkLst>
            <pc:docMk/>
            <pc:sldMk cId="655590944" sldId="263"/>
            <ac:spMk id="3" creationId="{5C6C3CF2-620D-AB18-49FA-9D0A7D3096CF}"/>
          </ac:spMkLst>
        </pc:spChg>
        <pc:picChg chg="add mod">
          <ac:chgData name="Pravindu Goonetilleke" userId="b3fa461927e36a40" providerId="LiveId" clId="{2165B2D4-16E1-4626-878C-272407A8425E}" dt="2024-04-20T15:28:49.261" v="5" actId="1076"/>
          <ac:picMkLst>
            <pc:docMk/>
            <pc:sldMk cId="655590944" sldId="263"/>
            <ac:picMk id="5" creationId="{1D7F0EE7-9771-B6C7-2DFF-427ECB237415}"/>
          </ac:picMkLst>
        </pc:picChg>
        <pc:picChg chg="add mod">
          <ac:chgData name="Pravindu Goonetilleke" userId="b3fa461927e36a40" providerId="LiveId" clId="{2165B2D4-16E1-4626-878C-272407A8425E}" dt="2024-04-20T15:31:10.418" v="7" actId="1076"/>
          <ac:picMkLst>
            <pc:docMk/>
            <pc:sldMk cId="655590944" sldId="263"/>
            <ac:picMk id="7" creationId="{DF5A3662-8A53-8ABB-114E-799EEC2C0248}"/>
          </ac:picMkLst>
        </pc:picChg>
      </pc:sldChg>
      <pc:sldChg chg="addSp delSp mod ord">
        <pc:chgData name="Pravindu Goonetilleke" userId="b3fa461927e36a40" providerId="LiveId" clId="{2165B2D4-16E1-4626-878C-272407A8425E}" dt="2024-04-27T17:01:51.842" v="757"/>
        <pc:sldMkLst>
          <pc:docMk/>
          <pc:sldMk cId="1345651232" sldId="264"/>
        </pc:sldMkLst>
        <pc:spChg chg="del">
          <ac:chgData name="Pravindu Goonetilleke" userId="b3fa461927e36a40" providerId="LiveId" clId="{2165B2D4-16E1-4626-878C-272407A8425E}" dt="2024-04-21T15:52:34.099" v="664" actId="26606"/>
          <ac:spMkLst>
            <pc:docMk/>
            <pc:sldMk cId="1345651232" sldId="264"/>
            <ac:spMk id="3" creationId="{7EB95CE3-FE8B-D016-27CF-B91D75FAD866}"/>
          </ac:spMkLst>
        </pc:spChg>
        <pc:graphicFrameChg chg="add">
          <ac:chgData name="Pravindu Goonetilleke" userId="b3fa461927e36a40" providerId="LiveId" clId="{2165B2D4-16E1-4626-878C-272407A8425E}" dt="2024-04-21T15:52:34.099" v="664" actId="26606"/>
          <ac:graphicFrameMkLst>
            <pc:docMk/>
            <pc:sldMk cId="1345651232" sldId="264"/>
            <ac:graphicFrameMk id="5" creationId="{33F8B1FE-9B2C-FA90-517A-21161CD9F1E2}"/>
          </ac:graphicFrameMkLst>
        </pc:graphicFrameChg>
      </pc:sldChg>
      <pc:sldChg chg="addSp delSp modSp mod setBg">
        <pc:chgData name="Pravindu Goonetilleke" userId="b3fa461927e36a40" providerId="LiveId" clId="{2165B2D4-16E1-4626-878C-272407A8425E}" dt="2024-04-27T17:06:21.326" v="773" actId="26606"/>
        <pc:sldMkLst>
          <pc:docMk/>
          <pc:sldMk cId="4073166807" sldId="265"/>
        </pc:sldMkLst>
        <pc:spChg chg="mod">
          <ac:chgData name="Pravindu Goonetilleke" userId="b3fa461927e36a40" providerId="LiveId" clId="{2165B2D4-16E1-4626-878C-272407A8425E}" dt="2024-04-22T07:02:29.661" v="700" actId="26606"/>
          <ac:spMkLst>
            <pc:docMk/>
            <pc:sldMk cId="4073166807" sldId="265"/>
            <ac:spMk id="2" creationId="{44E51823-3980-93C1-6D75-A9EB022FFC3A}"/>
          </ac:spMkLst>
        </pc:spChg>
        <pc:spChg chg="del">
          <ac:chgData name="Pravindu Goonetilleke" userId="b3fa461927e36a40" providerId="LiveId" clId="{2165B2D4-16E1-4626-878C-272407A8425E}" dt="2024-04-22T07:02:27.640" v="698" actId="478"/>
          <ac:spMkLst>
            <pc:docMk/>
            <pc:sldMk cId="4073166807" sldId="265"/>
            <ac:spMk id="3" creationId="{0F2D283F-20BB-093D-E0D1-18F6EB118B2D}"/>
          </ac:spMkLst>
        </pc:spChg>
        <pc:spChg chg="add del">
          <ac:chgData name="Pravindu Goonetilleke" userId="b3fa461927e36a40" providerId="LiveId" clId="{2165B2D4-16E1-4626-878C-272407A8425E}" dt="2024-04-27T17:06:21.326" v="773" actId="26606"/>
          <ac:spMkLst>
            <pc:docMk/>
            <pc:sldMk cId="4073166807" sldId="265"/>
            <ac:spMk id="10" creationId="{BCED4D40-4B67-4331-AC48-79B82B4A47D8}"/>
          </ac:spMkLst>
        </pc:spChg>
        <pc:spChg chg="add del">
          <ac:chgData name="Pravindu Goonetilleke" userId="b3fa461927e36a40" providerId="LiveId" clId="{2165B2D4-16E1-4626-878C-272407A8425E}" dt="2024-04-27T17:06:21.326" v="773" actId="26606"/>
          <ac:spMkLst>
            <pc:docMk/>
            <pc:sldMk cId="4073166807" sldId="265"/>
            <ac:spMk id="12" creationId="{670CEDEF-4F34-412E-84EE-329C1E936AF5}"/>
          </ac:spMkLst>
        </pc:spChg>
        <pc:spChg chg="add">
          <ac:chgData name="Pravindu Goonetilleke" userId="b3fa461927e36a40" providerId="LiveId" clId="{2165B2D4-16E1-4626-878C-272407A8425E}" dt="2024-04-27T17:06:21.326" v="773" actId="26606"/>
          <ac:spMkLst>
            <pc:docMk/>
            <pc:sldMk cId="4073166807" sldId="265"/>
            <ac:spMk id="17" creationId="{BCED4D40-4B67-4331-AC48-79B82B4A47D8}"/>
          </ac:spMkLst>
        </pc:spChg>
        <pc:spChg chg="add">
          <ac:chgData name="Pravindu Goonetilleke" userId="b3fa461927e36a40" providerId="LiveId" clId="{2165B2D4-16E1-4626-878C-272407A8425E}" dt="2024-04-27T17:06:21.326" v="773" actId="26606"/>
          <ac:spMkLst>
            <pc:docMk/>
            <pc:sldMk cId="4073166807" sldId="265"/>
            <ac:spMk id="19" creationId="{670CEDEF-4F34-412E-84EE-329C1E936AF5}"/>
          </ac:spMkLst>
        </pc:spChg>
        <pc:graphicFrameChg chg="add mod modGraphic">
          <ac:chgData name="Pravindu Goonetilleke" userId="b3fa461927e36a40" providerId="LiveId" clId="{2165B2D4-16E1-4626-878C-272407A8425E}" dt="2024-04-27T17:06:21.326" v="773" actId="26606"/>
          <ac:graphicFrameMkLst>
            <pc:docMk/>
            <pc:sldMk cId="4073166807" sldId="265"/>
            <ac:graphicFrameMk id="3" creationId="{E2D7CCA3-9D60-71DC-6943-44C08591F397}"/>
          </ac:graphicFrameMkLst>
        </pc:graphicFrameChg>
        <pc:picChg chg="add del mod">
          <ac:chgData name="Pravindu Goonetilleke" userId="b3fa461927e36a40" providerId="LiveId" clId="{2165B2D4-16E1-4626-878C-272407A8425E}" dt="2024-04-27T17:06:11.268" v="770" actId="478"/>
          <ac:picMkLst>
            <pc:docMk/>
            <pc:sldMk cId="4073166807" sldId="265"/>
            <ac:picMk id="5" creationId="{ACE228BE-B8BE-E686-31E9-560F68772151}"/>
          </ac:picMkLst>
        </pc:picChg>
      </pc:sldChg>
      <pc:sldChg chg="addSp delSp modSp mod ord setBg">
        <pc:chgData name="Pravindu Goonetilleke" userId="b3fa461927e36a40" providerId="LiveId" clId="{2165B2D4-16E1-4626-878C-272407A8425E}" dt="2024-04-27T17:04:45.135" v="767" actId="26606"/>
        <pc:sldMkLst>
          <pc:docMk/>
          <pc:sldMk cId="2256028633" sldId="266"/>
        </pc:sldMkLst>
        <pc:spChg chg="mod">
          <ac:chgData name="Pravindu Goonetilleke" userId="b3fa461927e36a40" providerId="LiveId" clId="{2165B2D4-16E1-4626-878C-272407A8425E}" dt="2024-04-27T17:04:45.135" v="767" actId="26606"/>
          <ac:spMkLst>
            <pc:docMk/>
            <pc:sldMk cId="2256028633" sldId="266"/>
            <ac:spMk id="2" creationId="{129E4893-40FB-D89B-DF43-57AEA1CBBEA4}"/>
          </ac:spMkLst>
        </pc:spChg>
        <pc:spChg chg="mod ord">
          <ac:chgData name="Pravindu Goonetilleke" userId="b3fa461927e36a40" providerId="LiveId" clId="{2165B2D4-16E1-4626-878C-272407A8425E}" dt="2024-04-27T17:04:45.135" v="767" actId="26606"/>
          <ac:spMkLst>
            <pc:docMk/>
            <pc:sldMk cId="2256028633" sldId="266"/>
            <ac:spMk id="3" creationId="{112C087C-D44E-6289-69F0-7EBECFC06571}"/>
          </ac:spMkLst>
        </pc:spChg>
        <pc:spChg chg="add del">
          <ac:chgData name="Pravindu Goonetilleke" userId="b3fa461927e36a40" providerId="LiveId" clId="{2165B2D4-16E1-4626-878C-272407A8425E}" dt="2024-04-27T17:04:45.130" v="766" actId="26606"/>
          <ac:spMkLst>
            <pc:docMk/>
            <pc:sldMk cId="2256028633" sldId="266"/>
            <ac:spMk id="2059" creationId="{A8908DB7-C3A6-4FCB-9820-CEE02B398C4A}"/>
          </ac:spMkLst>
        </pc:spChg>
        <pc:spChg chg="add del">
          <ac:chgData name="Pravindu Goonetilleke" userId="b3fa461927e36a40" providerId="LiveId" clId="{2165B2D4-16E1-4626-878C-272407A8425E}" dt="2024-04-27T17:04:45.130" v="766" actId="26606"/>
          <ac:spMkLst>
            <pc:docMk/>
            <pc:sldMk cId="2256028633" sldId="266"/>
            <ac:spMk id="2061" creationId="{535742DD-1B16-4E9D-B715-0D74B4574A68}"/>
          </ac:spMkLst>
        </pc:spChg>
        <pc:spChg chg="add">
          <ac:chgData name="Pravindu Goonetilleke" userId="b3fa461927e36a40" providerId="LiveId" clId="{2165B2D4-16E1-4626-878C-272407A8425E}" dt="2024-04-27T17:04:45.135" v="767" actId="26606"/>
          <ac:spMkLst>
            <pc:docMk/>
            <pc:sldMk cId="2256028633" sldId="266"/>
            <ac:spMk id="2063" creationId="{743AA782-23D1-4521-8CAD-47662984AA08}"/>
          </ac:spMkLst>
        </pc:spChg>
        <pc:spChg chg="add">
          <ac:chgData name="Pravindu Goonetilleke" userId="b3fa461927e36a40" providerId="LiveId" clId="{2165B2D4-16E1-4626-878C-272407A8425E}" dt="2024-04-27T17:04:45.135" v="767" actId="26606"/>
          <ac:spMkLst>
            <pc:docMk/>
            <pc:sldMk cId="2256028633" sldId="266"/>
            <ac:spMk id="2064" creationId="{71877DBC-BB60-40F0-AC93-2ACDBAAE60CE}"/>
          </ac:spMkLst>
        </pc:spChg>
        <pc:picChg chg="mod">
          <ac:chgData name="Pravindu Goonetilleke" userId="b3fa461927e36a40" providerId="LiveId" clId="{2165B2D4-16E1-4626-878C-272407A8425E}" dt="2024-04-27T17:04:45.135" v="767" actId="26606"/>
          <ac:picMkLst>
            <pc:docMk/>
            <pc:sldMk cId="2256028633" sldId="266"/>
            <ac:picMk id="2054" creationId="{A20B42C2-333C-E153-DB87-8334166913A5}"/>
          </ac:picMkLst>
        </pc:picChg>
      </pc:sldChg>
      <pc:sldChg chg="modSp del mod">
        <pc:chgData name="Pravindu Goonetilleke" userId="b3fa461927e36a40" providerId="LiveId" clId="{2165B2D4-16E1-4626-878C-272407A8425E}" dt="2024-04-20T16:47:23.558" v="33" actId="2696"/>
        <pc:sldMkLst>
          <pc:docMk/>
          <pc:sldMk cId="2952911724" sldId="267"/>
        </pc:sldMkLst>
        <pc:spChg chg="mod">
          <ac:chgData name="Pravindu Goonetilleke" userId="b3fa461927e36a40" providerId="LiveId" clId="{2165B2D4-16E1-4626-878C-272407A8425E}" dt="2024-04-20T16:47:07.735" v="9" actId="21"/>
          <ac:spMkLst>
            <pc:docMk/>
            <pc:sldMk cId="2952911724" sldId="267"/>
            <ac:spMk id="3" creationId="{06D081EA-127A-671C-8211-14B6E3F4F40B}"/>
          </ac:spMkLst>
        </pc:spChg>
      </pc:sldChg>
      <pc:sldChg chg="addSp delSp modSp mod setBg">
        <pc:chgData name="Pravindu Goonetilleke" userId="b3fa461927e36a40" providerId="LiveId" clId="{2165B2D4-16E1-4626-878C-272407A8425E}" dt="2024-05-01T11:41:37.322" v="1007" actId="26606"/>
        <pc:sldMkLst>
          <pc:docMk/>
          <pc:sldMk cId="1396782117" sldId="268"/>
        </pc:sldMkLst>
        <pc:spChg chg="mod">
          <ac:chgData name="Pravindu Goonetilleke" userId="b3fa461927e36a40" providerId="LiveId" clId="{2165B2D4-16E1-4626-878C-272407A8425E}" dt="2024-05-01T11:41:37.322" v="1007" actId="26606"/>
          <ac:spMkLst>
            <pc:docMk/>
            <pc:sldMk cId="1396782117" sldId="268"/>
            <ac:spMk id="2" creationId="{682FAAF4-881F-3DA1-AF6F-994936AE8FBB}"/>
          </ac:spMkLst>
        </pc:spChg>
        <pc:spChg chg="add del mod">
          <ac:chgData name="Pravindu Goonetilleke" userId="b3fa461927e36a40" providerId="LiveId" clId="{2165B2D4-16E1-4626-878C-272407A8425E}" dt="2024-05-01T11:41:37.322" v="1007" actId="26606"/>
          <ac:spMkLst>
            <pc:docMk/>
            <pc:sldMk cId="1396782117" sldId="268"/>
            <ac:spMk id="3" creationId="{998CA1FB-AE38-6D40-3EAA-118D718EA4E9}"/>
          </ac:spMkLst>
        </pc:spChg>
        <pc:spChg chg="add del">
          <ac:chgData name="Pravindu Goonetilleke" userId="b3fa461927e36a40" providerId="LiveId" clId="{2165B2D4-16E1-4626-878C-272407A8425E}" dt="2024-04-21T15:52:54.261" v="666" actId="26606"/>
          <ac:spMkLst>
            <pc:docMk/>
            <pc:sldMk cId="1396782117" sldId="268"/>
            <ac:spMk id="8" creationId="{B6CDA21F-E7AF-4C75-8395-33F58D5B0E45}"/>
          </ac:spMkLst>
        </pc:spChg>
        <pc:spChg chg="add del">
          <ac:chgData name="Pravindu Goonetilleke" userId="b3fa461927e36a40" providerId="LiveId" clId="{2165B2D4-16E1-4626-878C-272407A8425E}" dt="2024-04-21T15:52:54.261" v="666" actId="26606"/>
          <ac:spMkLst>
            <pc:docMk/>
            <pc:sldMk cId="1396782117" sldId="268"/>
            <ac:spMk id="15" creationId="{D5B0017B-2ECA-49AF-B397-DC140825DF8D}"/>
          </ac:spMkLst>
        </pc:spChg>
        <pc:spChg chg="add del">
          <ac:chgData name="Pravindu Goonetilleke" userId="b3fa461927e36a40" providerId="LiveId" clId="{2165B2D4-16E1-4626-878C-272407A8425E}" dt="2024-04-21T15:53:21.290" v="682" actId="26606"/>
          <ac:spMkLst>
            <pc:docMk/>
            <pc:sldMk cId="1396782117" sldId="268"/>
            <ac:spMk id="19" creationId="{979E27D9-03C7-44E2-9FF8-15D0C8506AF7}"/>
          </ac:spMkLst>
        </pc:spChg>
        <pc:spChg chg="add del">
          <ac:chgData name="Pravindu Goonetilleke" userId="b3fa461927e36a40" providerId="LiveId" clId="{2165B2D4-16E1-4626-878C-272407A8425E}" dt="2024-04-21T15:53:21.290" v="682" actId="26606"/>
          <ac:spMkLst>
            <pc:docMk/>
            <pc:sldMk cId="1396782117" sldId="268"/>
            <ac:spMk id="20" creationId="{EEBF1590-3B36-48EE-A89D-3B6F3CB256AB}"/>
          </ac:spMkLst>
        </pc:spChg>
        <pc:spChg chg="add del">
          <ac:chgData name="Pravindu Goonetilleke" userId="b3fa461927e36a40" providerId="LiveId" clId="{2165B2D4-16E1-4626-878C-272407A8425E}" dt="2024-04-21T15:53:21.290" v="682" actId="26606"/>
          <ac:spMkLst>
            <pc:docMk/>
            <pc:sldMk cId="1396782117" sldId="268"/>
            <ac:spMk id="21" creationId="{AC8F6C8C-AB5A-4548-942D-E3FD40ACBC49}"/>
          </ac:spMkLst>
        </pc:spChg>
        <pc:spChg chg="add del">
          <ac:chgData name="Pravindu Goonetilleke" userId="b3fa461927e36a40" providerId="LiveId" clId="{2165B2D4-16E1-4626-878C-272407A8425E}" dt="2024-04-21T15:53:21.283" v="681" actId="26606"/>
          <ac:spMkLst>
            <pc:docMk/>
            <pc:sldMk cId="1396782117" sldId="268"/>
            <ac:spMk id="26" creationId="{B6CDA21F-E7AF-4C75-8395-33F58D5B0E45}"/>
          </ac:spMkLst>
        </pc:spChg>
        <pc:spChg chg="add del">
          <ac:chgData name="Pravindu Goonetilleke" userId="b3fa461927e36a40" providerId="LiveId" clId="{2165B2D4-16E1-4626-878C-272407A8425E}" dt="2024-04-21T15:53:21.283" v="681" actId="26606"/>
          <ac:spMkLst>
            <pc:docMk/>
            <pc:sldMk cId="1396782117" sldId="268"/>
            <ac:spMk id="33" creationId="{D5B0017B-2ECA-49AF-B397-DC140825DF8D}"/>
          </ac:spMkLst>
        </pc:spChg>
        <pc:spChg chg="add del">
          <ac:chgData name="Pravindu Goonetilleke" userId="b3fa461927e36a40" providerId="LiveId" clId="{2165B2D4-16E1-4626-878C-272407A8425E}" dt="2024-05-01T11:41:37.322" v="1007" actId="26606"/>
          <ac:spMkLst>
            <pc:docMk/>
            <pc:sldMk cId="1396782117" sldId="268"/>
            <ac:spMk id="37" creationId="{100EDD19-6802-4EC3-95CE-CFFAB042CFD6}"/>
          </ac:spMkLst>
        </pc:spChg>
        <pc:spChg chg="add del">
          <ac:chgData name="Pravindu Goonetilleke" userId="b3fa461927e36a40" providerId="LiveId" clId="{2165B2D4-16E1-4626-878C-272407A8425E}" dt="2024-05-01T11:41:37.322" v="1007" actId="26606"/>
          <ac:spMkLst>
            <pc:docMk/>
            <pc:sldMk cId="1396782117" sldId="268"/>
            <ac:spMk id="38" creationId="{DB17E863-922E-4C26-BD64-E8FD41D28661}"/>
          </ac:spMkLst>
        </pc:spChg>
        <pc:spChg chg="add del">
          <ac:chgData name="Pravindu Goonetilleke" userId="b3fa461927e36a40" providerId="LiveId" clId="{2165B2D4-16E1-4626-878C-272407A8425E}" dt="2024-05-01T11:41:33.861" v="1004" actId="26606"/>
          <ac:spMkLst>
            <pc:docMk/>
            <pc:sldMk cId="1396782117" sldId="268"/>
            <ac:spMk id="43" creationId="{100EDD19-6802-4EC3-95CE-CFFAB042CFD6}"/>
          </ac:spMkLst>
        </pc:spChg>
        <pc:spChg chg="add del">
          <ac:chgData name="Pravindu Goonetilleke" userId="b3fa461927e36a40" providerId="LiveId" clId="{2165B2D4-16E1-4626-878C-272407A8425E}" dt="2024-05-01T11:41:04.448" v="1000" actId="26606"/>
          <ac:spMkLst>
            <pc:docMk/>
            <pc:sldMk cId="1396782117" sldId="268"/>
            <ac:spMk id="45" creationId="{2C61293E-6EBE-43EF-A52C-9BEBFD7679D4}"/>
          </ac:spMkLst>
        </pc:spChg>
        <pc:spChg chg="add del">
          <ac:chgData name="Pravindu Goonetilleke" userId="b3fa461927e36a40" providerId="LiveId" clId="{2165B2D4-16E1-4626-878C-272407A8425E}" dt="2024-05-01T11:41:04.448" v="1000" actId="26606"/>
          <ac:spMkLst>
            <pc:docMk/>
            <pc:sldMk cId="1396782117" sldId="268"/>
            <ac:spMk id="46" creationId="{21540236-BFD5-4A9D-8840-4703E7F76825}"/>
          </ac:spMkLst>
        </pc:spChg>
        <pc:spChg chg="add del">
          <ac:chgData name="Pravindu Goonetilleke" userId="b3fa461927e36a40" providerId="LiveId" clId="{2165B2D4-16E1-4626-878C-272407A8425E}" dt="2024-05-01T11:41:04.448" v="1000" actId="26606"/>
          <ac:spMkLst>
            <pc:docMk/>
            <pc:sldMk cId="1396782117" sldId="268"/>
            <ac:spMk id="48" creationId="{998CA1FB-AE38-6D40-3EAA-118D718EA4E9}"/>
          </ac:spMkLst>
        </pc:spChg>
        <pc:spChg chg="add del">
          <ac:chgData name="Pravindu Goonetilleke" userId="b3fa461927e36a40" providerId="LiveId" clId="{2165B2D4-16E1-4626-878C-272407A8425E}" dt="2024-05-01T11:41:32.253" v="1002" actId="26606"/>
          <ac:spMkLst>
            <pc:docMk/>
            <pc:sldMk cId="1396782117" sldId="268"/>
            <ac:spMk id="50" creationId="{C0763A76-9F1C-4FC5-82B7-DD475DA461B2}"/>
          </ac:spMkLst>
        </pc:spChg>
        <pc:spChg chg="add del">
          <ac:chgData name="Pravindu Goonetilleke" userId="b3fa461927e36a40" providerId="LiveId" clId="{2165B2D4-16E1-4626-878C-272407A8425E}" dt="2024-05-01T11:41:32.253" v="1002" actId="26606"/>
          <ac:spMkLst>
            <pc:docMk/>
            <pc:sldMk cId="1396782117" sldId="268"/>
            <ac:spMk id="51" creationId="{E81BF4F6-F2CF-4984-9D14-D6966D92F99F}"/>
          </ac:spMkLst>
        </pc:spChg>
        <pc:spChg chg="add del">
          <ac:chgData name="Pravindu Goonetilleke" userId="b3fa461927e36a40" providerId="LiveId" clId="{2165B2D4-16E1-4626-878C-272407A8425E}" dt="2024-05-01T11:41:32.253" v="1002" actId="26606"/>
          <ac:spMkLst>
            <pc:docMk/>
            <pc:sldMk cId="1396782117" sldId="268"/>
            <ac:spMk id="52" creationId="{998CA1FB-AE38-6D40-3EAA-118D718EA4E9}"/>
          </ac:spMkLst>
        </pc:spChg>
        <pc:spChg chg="add del">
          <ac:chgData name="Pravindu Goonetilleke" userId="b3fa461927e36a40" providerId="LiveId" clId="{2165B2D4-16E1-4626-878C-272407A8425E}" dt="2024-05-01T11:41:33.861" v="1004" actId="26606"/>
          <ac:spMkLst>
            <pc:docMk/>
            <pc:sldMk cId="1396782117" sldId="268"/>
            <ac:spMk id="55" creationId="{DB17E863-922E-4C26-BD64-E8FD41D28661}"/>
          </ac:spMkLst>
        </pc:spChg>
        <pc:spChg chg="add del">
          <ac:chgData name="Pravindu Goonetilleke" userId="b3fa461927e36a40" providerId="LiveId" clId="{2165B2D4-16E1-4626-878C-272407A8425E}" dt="2024-05-01T11:41:33.861" v="1004" actId="26606"/>
          <ac:spMkLst>
            <pc:docMk/>
            <pc:sldMk cId="1396782117" sldId="268"/>
            <ac:spMk id="56" creationId="{998CA1FB-AE38-6D40-3EAA-118D718EA4E9}"/>
          </ac:spMkLst>
        </pc:spChg>
        <pc:spChg chg="add del">
          <ac:chgData name="Pravindu Goonetilleke" userId="b3fa461927e36a40" providerId="LiveId" clId="{2165B2D4-16E1-4626-878C-272407A8425E}" dt="2024-05-01T11:41:37.306" v="1006" actId="26606"/>
          <ac:spMkLst>
            <pc:docMk/>
            <pc:sldMk cId="1396782117" sldId="268"/>
            <ac:spMk id="58" creationId="{777A147A-9ED8-46B4-8660-1B3C2AA880B5}"/>
          </ac:spMkLst>
        </pc:spChg>
        <pc:spChg chg="add del">
          <ac:chgData name="Pravindu Goonetilleke" userId="b3fa461927e36a40" providerId="LiveId" clId="{2165B2D4-16E1-4626-878C-272407A8425E}" dt="2024-05-01T11:41:37.306" v="1006" actId="26606"/>
          <ac:spMkLst>
            <pc:docMk/>
            <pc:sldMk cId="1396782117" sldId="268"/>
            <ac:spMk id="59" creationId="{5D6C15A0-C087-4593-8414-2B4EC1CDC3DE}"/>
          </ac:spMkLst>
        </pc:spChg>
        <pc:spChg chg="add del">
          <ac:chgData name="Pravindu Goonetilleke" userId="b3fa461927e36a40" providerId="LiveId" clId="{2165B2D4-16E1-4626-878C-272407A8425E}" dt="2024-05-01T11:41:37.306" v="1006" actId="26606"/>
          <ac:spMkLst>
            <pc:docMk/>
            <pc:sldMk cId="1396782117" sldId="268"/>
            <ac:spMk id="60" creationId="{998CA1FB-AE38-6D40-3EAA-118D718EA4E9}"/>
          </ac:spMkLst>
        </pc:spChg>
        <pc:spChg chg="add">
          <ac:chgData name="Pravindu Goonetilleke" userId="b3fa461927e36a40" providerId="LiveId" clId="{2165B2D4-16E1-4626-878C-272407A8425E}" dt="2024-05-01T11:41:37.322" v="1007" actId="26606"/>
          <ac:spMkLst>
            <pc:docMk/>
            <pc:sldMk cId="1396782117" sldId="268"/>
            <ac:spMk id="62" creationId="{2C61293E-6EBE-43EF-A52C-9BEBFD7679D4}"/>
          </ac:spMkLst>
        </pc:spChg>
        <pc:spChg chg="add">
          <ac:chgData name="Pravindu Goonetilleke" userId="b3fa461927e36a40" providerId="LiveId" clId="{2165B2D4-16E1-4626-878C-272407A8425E}" dt="2024-05-01T11:41:37.322" v="1007" actId="26606"/>
          <ac:spMkLst>
            <pc:docMk/>
            <pc:sldMk cId="1396782117" sldId="268"/>
            <ac:spMk id="64" creationId="{21540236-BFD5-4A9D-8840-4703E7F76825}"/>
          </ac:spMkLst>
        </pc:spChg>
        <pc:spChg chg="add">
          <ac:chgData name="Pravindu Goonetilleke" userId="b3fa461927e36a40" providerId="LiveId" clId="{2165B2D4-16E1-4626-878C-272407A8425E}" dt="2024-05-01T11:41:37.322" v="1007" actId="26606"/>
          <ac:spMkLst>
            <pc:docMk/>
            <pc:sldMk cId="1396782117" sldId="268"/>
            <ac:spMk id="65" creationId="{998CA1FB-AE38-6D40-3EAA-118D718EA4E9}"/>
          </ac:spMkLst>
        </pc:spChg>
        <pc:grpChg chg="add del">
          <ac:chgData name="Pravindu Goonetilleke" userId="b3fa461927e36a40" providerId="LiveId" clId="{2165B2D4-16E1-4626-878C-272407A8425E}" dt="2024-04-21T15:52:54.261" v="666" actId="26606"/>
          <ac:grpSpMkLst>
            <pc:docMk/>
            <pc:sldMk cId="1396782117" sldId="268"/>
            <ac:grpSpMk id="10" creationId="{AE1C45F0-260A-458C-96ED-C1F6D2151219}"/>
          </ac:grpSpMkLst>
        </pc:grpChg>
        <pc:grpChg chg="add del">
          <ac:chgData name="Pravindu Goonetilleke" userId="b3fa461927e36a40" providerId="LiveId" clId="{2165B2D4-16E1-4626-878C-272407A8425E}" dt="2024-04-21T15:53:21.283" v="681" actId="26606"/>
          <ac:grpSpMkLst>
            <pc:docMk/>
            <pc:sldMk cId="1396782117" sldId="268"/>
            <ac:grpSpMk id="28" creationId="{AE1C45F0-260A-458C-96ED-C1F6D2151219}"/>
          </ac:grpSpMkLst>
        </pc:grpChg>
        <pc:graphicFrameChg chg="add del">
          <ac:chgData name="Pravindu Goonetilleke" userId="b3fa461927e36a40" providerId="LiveId" clId="{2165B2D4-16E1-4626-878C-272407A8425E}" dt="2024-05-01T11:40:59.222" v="998" actId="26606"/>
          <ac:graphicFrameMkLst>
            <pc:docMk/>
            <pc:sldMk cId="1396782117" sldId="268"/>
            <ac:graphicFrameMk id="42" creationId="{3DEECA2C-A783-0142-5C24-62B02528C9A2}"/>
          </ac:graphicFrameMkLst>
        </pc:graphicFrameChg>
        <pc:picChg chg="add del">
          <ac:chgData name="Pravindu Goonetilleke" userId="b3fa461927e36a40" providerId="LiveId" clId="{2165B2D4-16E1-4626-878C-272407A8425E}" dt="2024-05-01T11:40:50.178" v="996" actId="26606"/>
          <ac:picMkLst>
            <pc:docMk/>
            <pc:sldMk cId="1396782117" sldId="268"/>
            <ac:picMk id="40" creationId="{AA588F38-46BB-2503-E27B-CB9066D1E58D}"/>
          </ac:picMkLst>
        </pc:picChg>
        <pc:picChg chg="add del">
          <ac:chgData name="Pravindu Goonetilleke" userId="b3fa461927e36a40" providerId="LiveId" clId="{2165B2D4-16E1-4626-878C-272407A8425E}" dt="2024-05-01T11:40:59.222" v="998" actId="26606"/>
          <ac:picMkLst>
            <pc:docMk/>
            <pc:sldMk cId="1396782117" sldId="268"/>
            <ac:picMk id="41" creationId="{AA2B42DA-EED9-A8AB-6B8D-3D7D24912018}"/>
          </ac:picMkLst>
        </pc:picChg>
        <pc:picChg chg="add del">
          <ac:chgData name="Pravindu Goonetilleke" userId="b3fa461927e36a40" providerId="LiveId" clId="{2165B2D4-16E1-4626-878C-272407A8425E}" dt="2024-05-01T11:41:04.448" v="1000" actId="26606"/>
          <ac:picMkLst>
            <pc:docMk/>
            <pc:sldMk cId="1396782117" sldId="268"/>
            <ac:picMk id="47" creationId="{E3F1E7C1-6ECD-E05E-0F3E-81E58DAF53ED}"/>
          </ac:picMkLst>
        </pc:picChg>
        <pc:picChg chg="add del">
          <ac:chgData name="Pravindu Goonetilleke" userId="b3fa461927e36a40" providerId="LiveId" clId="{2165B2D4-16E1-4626-878C-272407A8425E}" dt="2024-05-01T11:41:32.253" v="1002" actId="26606"/>
          <ac:picMkLst>
            <pc:docMk/>
            <pc:sldMk cId="1396782117" sldId="268"/>
            <ac:picMk id="53" creationId="{208CECC2-822F-CB42-3012-9C90B06DE624}"/>
          </ac:picMkLst>
        </pc:picChg>
        <pc:picChg chg="add">
          <ac:chgData name="Pravindu Goonetilleke" userId="b3fa461927e36a40" providerId="LiveId" clId="{2165B2D4-16E1-4626-878C-272407A8425E}" dt="2024-05-01T11:41:37.322" v="1007" actId="26606"/>
          <ac:picMkLst>
            <pc:docMk/>
            <pc:sldMk cId="1396782117" sldId="268"/>
            <ac:picMk id="63" creationId="{E3F1E7C1-6ECD-E05E-0F3E-81E58DAF53ED}"/>
          </ac:picMkLst>
        </pc:picChg>
        <pc:cxnChg chg="add del">
          <ac:chgData name="Pravindu Goonetilleke" userId="b3fa461927e36a40" providerId="LiveId" clId="{2165B2D4-16E1-4626-878C-272407A8425E}" dt="2024-04-21T15:52:54.261" v="666" actId="26606"/>
          <ac:cxnSpMkLst>
            <pc:docMk/>
            <pc:sldMk cId="1396782117" sldId="268"/>
            <ac:cxnSpMk id="17" creationId="{6CF1BAF6-AD41-4082-B212-8A1F9A2E8779}"/>
          </ac:cxnSpMkLst>
        </pc:cxnChg>
        <pc:cxnChg chg="add del">
          <ac:chgData name="Pravindu Goonetilleke" userId="b3fa461927e36a40" providerId="LiveId" clId="{2165B2D4-16E1-4626-878C-272407A8425E}" dt="2024-04-21T15:53:21.283" v="681" actId="26606"/>
          <ac:cxnSpMkLst>
            <pc:docMk/>
            <pc:sldMk cId="1396782117" sldId="268"/>
            <ac:cxnSpMk id="35" creationId="{6CF1BAF6-AD41-4082-B212-8A1F9A2E8779}"/>
          </ac:cxnSpMkLst>
        </pc:cxnChg>
        <pc:cxnChg chg="add del">
          <ac:chgData name="Pravindu Goonetilleke" userId="b3fa461927e36a40" providerId="LiveId" clId="{2165B2D4-16E1-4626-878C-272407A8425E}" dt="2024-05-01T11:40:50.178" v="996" actId="26606"/>
          <ac:cxnSpMkLst>
            <pc:docMk/>
            <pc:sldMk cId="1396782117" sldId="268"/>
            <ac:cxnSpMk id="44" creationId="{1503BFE4-729B-D9D0-C17B-501E6AF1127A}"/>
          </ac:cxnSpMkLst>
        </pc:cxnChg>
      </pc:sldChg>
      <pc:sldChg chg="addSp delSp modSp mod ord setBg">
        <pc:chgData name="Pravindu Goonetilleke" userId="b3fa461927e36a40" providerId="LiveId" clId="{2165B2D4-16E1-4626-878C-272407A8425E}" dt="2024-05-01T11:40:29.540" v="994" actId="26606"/>
        <pc:sldMkLst>
          <pc:docMk/>
          <pc:sldMk cId="460517977" sldId="269"/>
        </pc:sldMkLst>
        <pc:spChg chg="mod">
          <ac:chgData name="Pravindu Goonetilleke" userId="b3fa461927e36a40" providerId="LiveId" clId="{2165B2D4-16E1-4626-878C-272407A8425E}" dt="2024-05-01T11:40:29.540" v="994" actId="26606"/>
          <ac:spMkLst>
            <pc:docMk/>
            <pc:sldMk cId="460517977" sldId="269"/>
            <ac:spMk id="2" creationId="{674819EC-FFB3-182B-048C-E3292BE3A143}"/>
          </ac:spMkLst>
        </pc:spChg>
        <pc:spChg chg="mod">
          <ac:chgData name="Pravindu Goonetilleke" userId="b3fa461927e36a40" providerId="LiveId" clId="{2165B2D4-16E1-4626-878C-272407A8425E}" dt="2024-05-01T11:40:29.540" v="994" actId="26606"/>
          <ac:spMkLst>
            <pc:docMk/>
            <pc:sldMk cId="460517977" sldId="269"/>
            <ac:spMk id="3" creationId="{75FAAE01-62D4-FBA6-61EB-34E42CE69650}"/>
          </ac:spMkLst>
        </pc:spChg>
        <pc:spChg chg="add del">
          <ac:chgData name="Pravindu Goonetilleke" userId="b3fa461927e36a40" providerId="LiveId" clId="{2165B2D4-16E1-4626-878C-272407A8425E}" dt="2024-04-27T17:08:11.715" v="958" actId="26606"/>
          <ac:spMkLst>
            <pc:docMk/>
            <pc:sldMk cId="460517977" sldId="269"/>
            <ac:spMk id="8" creationId="{100EDD19-6802-4EC3-95CE-CFFAB042CFD6}"/>
          </ac:spMkLst>
        </pc:spChg>
        <pc:spChg chg="add del">
          <ac:chgData name="Pravindu Goonetilleke" userId="b3fa461927e36a40" providerId="LiveId" clId="{2165B2D4-16E1-4626-878C-272407A8425E}" dt="2024-04-27T17:08:11.715" v="958" actId="26606"/>
          <ac:spMkLst>
            <pc:docMk/>
            <pc:sldMk cId="460517977" sldId="269"/>
            <ac:spMk id="10" creationId="{DB17E863-922E-4C26-BD64-E8FD41D28661}"/>
          </ac:spMkLst>
        </pc:spChg>
        <pc:spChg chg="add del">
          <ac:chgData name="Pravindu Goonetilleke" userId="b3fa461927e36a40" providerId="LiveId" clId="{2165B2D4-16E1-4626-878C-272407A8425E}" dt="2024-05-01T11:40:29.540" v="994" actId="26606"/>
          <ac:spMkLst>
            <pc:docMk/>
            <pc:sldMk cId="460517977" sldId="269"/>
            <ac:spMk id="15" creationId="{777A147A-9ED8-46B4-8660-1B3C2AA880B5}"/>
          </ac:spMkLst>
        </pc:spChg>
        <pc:spChg chg="add del">
          <ac:chgData name="Pravindu Goonetilleke" userId="b3fa461927e36a40" providerId="LiveId" clId="{2165B2D4-16E1-4626-878C-272407A8425E}" dt="2024-05-01T11:40:29.540" v="994" actId="26606"/>
          <ac:spMkLst>
            <pc:docMk/>
            <pc:sldMk cId="460517977" sldId="269"/>
            <ac:spMk id="17" creationId="{5D6C15A0-C087-4593-8414-2B4EC1CDC3DE}"/>
          </ac:spMkLst>
        </pc:spChg>
        <pc:spChg chg="add">
          <ac:chgData name="Pravindu Goonetilleke" userId="b3fa461927e36a40" providerId="LiveId" clId="{2165B2D4-16E1-4626-878C-272407A8425E}" dt="2024-05-01T11:40:29.540" v="994" actId="26606"/>
          <ac:spMkLst>
            <pc:docMk/>
            <pc:sldMk cId="460517977" sldId="269"/>
            <ac:spMk id="23" creationId="{2C61293E-6EBE-43EF-A52C-9BEBFD7679D4}"/>
          </ac:spMkLst>
        </pc:spChg>
        <pc:spChg chg="add">
          <ac:chgData name="Pravindu Goonetilleke" userId="b3fa461927e36a40" providerId="LiveId" clId="{2165B2D4-16E1-4626-878C-272407A8425E}" dt="2024-05-01T11:40:29.540" v="994" actId="26606"/>
          <ac:spMkLst>
            <pc:docMk/>
            <pc:sldMk cId="460517977" sldId="269"/>
            <ac:spMk id="25" creationId="{21540236-BFD5-4A9D-8840-4703E7F76825}"/>
          </ac:spMkLst>
        </pc:spChg>
        <pc:picChg chg="add">
          <ac:chgData name="Pravindu Goonetilleke" userId="b3fa461927e36a40" providerId="LiveId" clId="{2165B2D4-16E1-4626-878C-272407A8425E}" dt="2024-05-01T11:40:29.540" v="994" actId="26606"/>
          <ac:picMkLst>
            <pc:docMk/>
            <pc:sldMk cId="460517977" sldId="269"/>
            <ac:picMk id="19" creationId="{B49526B9-2F29-3C7D-F432-A4859AD3B5A8}"/>
          </ac:picMkLst>
        </pc:picChg>
      </pc:sldChg>
      <pc:sldChg chg="addSp delSp modSp new mod ord">
        <pc:chgData name="Pravindu Goonetilleke" userId="b3fa461927e36a40" providerId="LiveId" clId="{2165B2D4-16E1-4626-878C-272407A8425E}" dt="2024-04-27T17:01:54.597" v="759"/>
        <pc:sldMkLst>
          <pc:docMk/>
          <pc:sldMk cId="1655666094" sldId="270"/>
        </pc:sldMkLst>
        <pc:spChg chg="mod">
          <ac:chgData name="Pravindu Goonetilleke" userId="b3fa461927e36a40" providerId="LiveId" clId="{2165B2D4-16E1-4626-878C-272407A8425E}" dt="2024-04-22T07:01:59.114" v="697" actId="1076"/>
          <ac:spMkLst>
            <pc:docMk/>
            <pc:sldMk cId="1655666094" sldId="270"/>
            <ac:spMk id="2" creationId="{DDF81648-A8C8-92AB-EE58-CBD9427CA086}"/>
          </ac:spMkLst>
        </pc:spChg>
        <pc:spChg chg="del">
          <ac:chgData name="Pravindu Goonetilleke" userId="b3fa461927e36a40" providerId="LiveId" clId="{2165B2D4-16E1-4626-878C-272407A8425E}" dt="2024-04-22T07:01:53.173" v="696" actId="478"/>
          <ac:spMkLst>
            <pc:docMk/>
            <pc:sldMk cId="1655666094" sldId="270"/>
            <ac:spMk id="3" creationId="{6DE9C5F6-8D13-D655-EBE5-CA51AC796E26}"/>
          </ac:spMkLst>
        </pc:spChg>
        <pc:picChg chg="add mod">
          <ac:chgData name="Pravindu Goonetilleke" userId="b3fa461927e36a40" providerId="LiveId" clId="{2165B2D4-16E1-4626-878C-272407A8425E}" dt="2024-04-22T07:01:51.207" v="695" actId="1076"/>
          <ac:picMkLst>
            <pc:docMk/>
            <pc:sldMk cId="1655666094" sldId="270"/>
            <ac:picMk id="5" creationId="{CF36008C-1BA4-71F7-1FEA-9108D8B8A75E}"/>
          </ac:picMkLst>
        </pc:picChg>
      </pc:sldChg>
      <pc:sldChg chg="new del">
        <pc:chgData name="Pravindu Goonetilleke" userId="b3fa461927e36a40" providerId="LiveId" clId="{2165B2D4-16E1-4626-878C-272407A8425E}" dt="2024-04-20T07:10:38.585" v="1" actId="680"/>
        <pc:sldMkLst>
          <pc:docMk/>
          <pc:sldMk cId="2711905496" sldId="270"/>
        </pc:sldMkLst>
      </pc:sldChg>
      <pc:sldChg chg="addSp delSp modSp new mod ord setBg">
        <pc:chgData name="Pravindu Goonetilleke" userId="b3fa461927e36a40" providerId="LiveId" clId="{2165B2D4-16E1-4626-878C-272407A8425E}" dt="2024-04-27T17:04:57.048" v="769"/>
        <pc:sldMkLst>
          <pc:docMk/>
          <pc:sldMk cId="2376029594" sldId="271"/>
        </pc:sldMkLst>
        <pc:spChg chg="mod">
          <ac:chgData name="Pravindu Goonetilleke" userId="b3fa461927e36a40" providerId="LiveId" clId="{2165B2D4-16E1-4626-878C-272407A8425E}" dt="2024-04-27T17:04:33.225" v="764" actId="26606"/>
          <ac:spMkLst>
            <pc:docMk/>
            <pc:sldMk cId="2376029594" sldId="271"/>
            <ac:spMk id="2" creationId="{DE87699B-C2A2-0972-E1CC-362CE51A1299}"/>
          </ac:spMkLst>
        </pc:spChg>
        <pc:spChg chg="del">
          <ac:chgData name="Pravindu Goonetilleke" userId="b3fa461927e36a40" providerId="LiveId" clId="{2165B2D4-16E1-4626-878C-272407A8425E}" dt="2024-04-27T17:02:04.801" v="762" actId="478"/>
          <ac:spMkLst>
            <pc:docMk/>
            <pc:sldMk cId="2376029594" sldId="271"/>
            <ac:spMk id="3" creationId="{8BE9C41B-099D-3E84-2CDC-1AD4163A17BB}"/>
          </ac:spMkLst>
        </pc:spChg>
        <pc:spChg chg="add">
          <ac:chgData name="Pravindu Goonetilleke" userId="b3fa461927e36a40" providerId="LiveId" clId="{2165B2D4-16E1-4626-878C-272407A8425E}" dt="2024-04-27T17:04:33.225" v="764" actId="26606"/>
          <ac:spMkLst>
            <pc:docMk/>
            <pc:sldMk cId="2376029594" sldId="271"/>
            <ac:spMk id="1031" creationId="{665DBBEF-238B-476B-96AB-8AAC3224ECEA}"/>
          </ac:spMkLst>
        </pc:spChg>
        <pc:spChg chg="add">
          <ac:chgData name="Pravindu Goonetilleke" userId="b3fa461927e36a40" providerId="LiveId" clId="{2165B2D4-16E1-4626-878C-272407A8425E}" dt="2024-04-27T17:04:33.225" v="764" actId="26606"/>
          <ac:spMkLst>
            <pc:docMk/>
            <pc:sldMk cId="2376029594" sldId="271"/>
            <ac:spMk id="1033" creationId="{3FCFB1DE-0B7E-48CC-BA90-B2AB0889F9D6}"/>
          </ac:spMkLst>
        </pc:spChg>
        <pc:picChg chg="add mod">
          <ac:chgData name="Pravindu Goonetilleke" userId="b3fa461927e36a40" providerId="LiveId" clId="{2165B2D4-16E1-4626-878C-272407A8425E}" dt="2024-04-27T17:04:33.225" v="764" actId="26606"/>
          <ac:picMkLst>
            <pc:docMk/>
            <pc:sldMk cId="2376029594" sldId="271"/>
            <ac:picMk id="1026" creationId="{581E9D3F-472E-2048-5223-7FA9DB9F1268}"/>
          </ac:picMkLst>
        </pc:picChg>
      </pc:sldChg>
      <pc:sldChg chg="new del">
        <pc:chgData name="Pravindu Goonetilleke" userId="b3fa461927e36a40" providerId="LiveId" clId="{2165B2D4-16E1-4626-878C-272407A8425E}" dt="2024-04-22T10:24:45.677" v="703" actId="47"/>
        <pc:sldMkLst>
          <pc:docMk/>
          <pc:sldMk cId="685375649" sldId="272"/>
        </pc:sldMkLst>
      </pc:sldChg>
      <pc:sldChg chg="addSp delSp modSp new mod ord setBg">
        <pc:chgData name="Pravindu Goonetilleke" userId="b3fa461927e36a40" providerId="LiveId" clId="{2165B2D4-16E1-4626-878C-272407A8425E}" dt="2024-05-01T11:40:18.939" v="993" actId="26606"/>
        <pc:sldMkLst>
          <pc:docMk/>
          <pc:sldMk cId="3796588425" sldId="272"/>
        </pc:sldMkLst>
        <pc:spChg chg="mod">
          <ac:chgData name="Pravindu Goonetilleke" userId="b3fa461927e36a40" providerId="LiveId" clId="{2165B2D4-16E1-4626-878C-272407A8425E}" dt="2024-05-01T11:40:18.939" v="993" actId="26606"/>
          <ac:spMkLst>
            <pc:docMk/>
            <pc:sldMk cId="3796588425" sldId="272"/>
            <ac:spMk id="2" creationId="{7694D25F-9D07-847B-007B-E3E1F979A714}"/>
          </ac:spMkLst>
        </pc:spChg>
        <pc:spChg chg="mod">
          <ac:chgData name="Pravindu Goonetilleke" userId="b3fa461927e36a40" providerId="LiveId" clId="{2165B2D4-16E1-4626-878C-272407A8425E}" dt="2024-05-01T11:40:18.939" v="993" actId="26606"/>
          <ac:spMkLst>
            <pc:docMk/>
            <pc:sldMk cId="3796588425" sldId="272"/>
            <ac:spMk id="3" creationId="{1BB5C488-6877-60BE-151C-4B035922716E}"/>
          </ac:spMkLst>
        </pc:spChg>
        <pc:spChg chg="add del">
          <ac:chgData name="Pravindu Goonetilleke" userId="b3fa461927e36a40" providerId="LiveId" clId="{2165B2D4-16E1-4626-878C-272407A8425E}" dt="2024-05-01T11:40:18.939" v="993" actId="26606"/>
          <ac:spMkLst>
            <pc:docMk/>
            <pc:sldMk cId="3796588425" sldId="272"/>
            <ac:spMk id="10" creationId="{A3363022-C969-41E9-8EB2-E4C94908C1FA}"/>
          </ac:spMkLst>
        </pc:spChg>
        <pc:spChg chg="add del">
          <ac:chgData name="Pravindu Goonetilleke" userId="b3fa461927e36a40" providerId="LiveId" clId="{2165B2D4-16E1-4626-878C-272407A8425E}" dt="2024-05-01T11:40:18.939" v="993" actId="26606"/>
          <ac:spMkLst>
            <pc:docMk/>
            <pc:sldMk cId="3796588425" sldId="272"/>
            <ac:spMk id="12" creationId="{8D1AD6B3-BE88-4CEB-BA17-790657CC4729}"/>
          </ac:spMkLst>
        </pc:spChg>
        <pc:spChg chg="add">
          <ac:chgData name="Pravindu Goonetilleke" userId="b3fa461927e36a40" providerId="LiveId" clId="{2165B2D4-16E1-4626-878C-272407A8425E}" dt="2024-05-01T11:40:18.939" v="993" actId="26606"/>
          <ac:spMkLst>
            <pc:docMk/>
            <pc:sldMk cId="3796588425" sldId="272"/>
            <ac:spMk id="22" creationId="{337940BB-FBC4-492E-BD92-3B7B914D0EAE}"/>
          </ac:spMkLst>
        </pc:spChg>
        <pc:spChg chg="add">
          <ac:chgData name="Pravindu Goonetilleke" userId="b3fa461927e36a40" providerId="LiveId" clId="{2165B2D4-16E1-4626-878C-272407A8425E}" dt="2024-05-01T11:40:18.939" v="993" actId="26606"/>
          <ac:spMkLst>
            <pc:docMk/>
            <pc:sldMk cId="3796588425" sldId="272"/>
            <ac:spMk id="24" creationId="{3FCFB1DE-0B7E-48CC-BA90-B2AB0889F9D6}"/>
          </ac:spMkLst>
        </pc:spChg>
        <pc:grpChg chg="add del">
          <ac:chgData name="Pravindu Goonetilleke" userId="b3fa461927e36a40" providerId="LiveId" clId="{2165B2D4-16E1-4626-878C-272407A8425E}" dt="2024-05-01T11:40:18.939" v="993" actId="26606"/>
          <ac:grpSpMkLst>
            <pc:docMk/>
            <pc:sldMk cId="3796588425" sldId="272"/>
            <ac:grpSpMk id="14" creationId="{89D1390B-7E13-4B4F-9CB2-391063412E54}"/>
          </ac:grpSpMkLst>
        </pc:grpChg>
        <pc:picChg chg="add mod">
          <ac:chgData name="Pravindu Goonetilleke" userId="b3fa461927e36a40" providerId="LiveId" clId="{2165B2D4-16E1-4626-878C-272407A8425E}" dt="2024-05-01T11:40:18.939" v="993" actId="26606"/>
          <ac:picMkLst>
            <pc:docMk/>
            <pc:sldMk cId="3796588425" sldId="272"/>
            <ac:picMk id="7" creationId="{18793F33-6026-0B93-8295-BF048D1907C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State of Safety</a:t>
            </a:r>
            <a:r>
              <a:rPr lang="en-US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Features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36-4814-B4CD-AE750C9F5686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36-4814-B4CD-AE750C9F5686}"/>
              </c:ext>
            </c:extLst>
          </c:dPt>
          <c:cat>
            <c:multiLvlStrRef>
              <c:f>Sheet1!$A$1:$C$4</c:f>
              <c:multiLvlStrCache>
                <c:ptCount val="4"/>
                <c:lvl>
                  <c:pt idx="0">
                    <c:v>Yes</c:v>
                  </c:pt>
                  <c:pt idx="1">
                    <c:v>No</c:v>
                  </c:pt>
                  <c:pt idx="2">
                    <c:v>Yes</c:v>
                  </c:pt>
                  <c:pt idx="3">
                    <c:v>No</c:v>
                  </c:pt>
                </c:lvl>
                <c:lvl>
                  <c:pt idx="0">
                    <c:v>Does your car have Parking Assist</c:v>
                  </c:pt>
                  <c:pt idx="2">
                    <c:v>Does your car have Blind Spots</c:v>
                  </c:pt>
                </c:lvl>
              </c:multiLvlStrCache>
            </c:multiLvlStrRef>
          </c:cat>
          <c:val>
            <c:numRef>
              <c:f>Sheet1!$D$1:$D$4</c:f>
              <c:numCache>
                <c:formatCode>0.00%</c:formatCode>
                <c:ptCount val="4"/>
                <c:pt idx="0">
                  <c:v>0.26800000000000002</c:v>
                </c:pt>
                <c:pt idx="1">
                  <c:v>0.73199999999999998</c:v>
                </c:pt>
                <c:pt idx="2">
                  <c:v>0.78900000000000003</c:v>
                </c:pt>
                <c:pt idx="3">
                  <c:v>0.219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36-4814-B4CD-AE750C9F56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1762656"/>
        <c:axId val="311763616"/>
      </c:barChart>
      <c:catAx>
        <c:axId val="31176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311763616"/>
        <c:crosses val="autoZero"/>
        <c:auto val="1"/>
        <c:lblAlgn val="ctr"/>
        <c:lblOffset val="100"/>
        <c:noMultiLvlLbl val="0"/>
      </c:catAx>
      <c:valAx>
        <c:axId val="31176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31176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 of a Parking Assist</a:t>
            </a:r>
            <a:r>
              <a:rPr lang="en-US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System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C8-44E8-B084-200AAEC8C72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C8-44E8-B084-200AAEC8C722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C8-44E8-B084-200AAEC8C722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7C8-44E8-B084-200AAEC8C72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7C8-44E8-B084-200AAEC8C722}"/>
              </c:ext>
            </c:extLst>
          </c:dPt>
          <c:cat>
            <c:multiLvlStrRef>
              <c:f>Sheet2!$A$1:$C$6</c:f>
              <c:multiLvlStrCache>
                <c:ptCount val="6"/>
                <c:lvl>
                  <c:pt idx="0">
                    <c:v>Yes</c:v>
                  </c:pt>
                  <c:pt idx="1">
                    <c:v>No</c:v>
                  </c:pt>
                  <c:pt idx="2">
                    <c:v>Yes</c:v>
                  </c:pt>
                  <c:pt idx="3">
                    <c:v>No</c:v>
                  </c:pt>
                  <c:pt idx="4">
                    <c:v>Yes</c:v>
                  </c:pt>
                  <c:pt idx="5">
                    <c:v>No</c:v>
                  </c:pt>
                </c:lvl>
                <c:lvl>
                  <c:pt idx="0">
                    <c:v>Have you ever met with an accident while parking, due to these blind spots? </c:v>
                  </c:pt>
                  <c:pt idx="2">
                    <c:v>Do you think a parking assist system could help in parking?</c:v>
                  </c:pt>
                  <c:pt idx="4">
                    <c:v>Do you think proximity based parking assists could help to navigate when stuck in heavy traffic?</c:v>
                  </c:pt>
                </c:lvl>
              </c:multiLvlStrCache>
            </c:multiLvlStrRef>
          </c:cat>
          <c:val>
            <c:numRef>
              <c:f>Sheet2!$D$1:$D$6</c:f>
              <c:numCache>
                <c:formatCode>0.00%</c:formatCode>
                <c:ptCount val="6"/>
                <c:pt idx="0">
                  <c:v>0.32400000000000001</c:v>
                </c:pt>
                <c:pt idx="1">
                  <c:v>0.67600000000000005</c:v>
                </c:pt>
                <c:pt idx="2">
                  <c:v>1</c:v>
                </c:pt>
                <c:pt idx="3">
                  <c:v>0</c:v>
                </c:pt>
                <c:pt idx="4">
                  <c:v>0.873</c:v>
                </c:pt>
                <c:pt idx="5">
                  <c:v>0.127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7C8-44E8-B084-200AAEC8C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2999888"/>
        <c:axId val="533002288"/>
      </c:barChart>
      <c:catAx>
        <c:axId val="53299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533002288"/>
        <c:crosses val="autoZero"/>
        <c:auto val="1"/>
        <c:lblAlgn val="ctr"/>
        <c:lblOffset val="100"/>
        <c:noMultiLvlLbl val="0"/>
      </c:catAx>
      <c:valAx>
        <c:axId val="53300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53299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Ranges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79-453C-B515-6BBC38C5281B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79-453C-B515-6BBC38C5281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79-453C-B515-6BBC38C5281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79-453C-B515-6BBC38C5281B}"/>
              </c:ext>
            </c:extLst>
          </c:dPt>
          <c:cat>
            <c:multiLvlStrRef>
              <c:f>Sheet3!$A$3:$C$6</c:f>
              <c:multiLvlStrCache>
                <c:ptCount val="4"/>
                <c:lvl>
                  <c:pt idx="0">
                    <c:v>Rs. 6,000 - Rs. 8,000</c:v>
                  </c:pt>
                  <c:pt idx="1">
                    <c:v>Rs. 8,000 - Rs. 10,000</c:v>
                  </c:pt>
                  <c:pt idx="2">
                    <c:v>Rs. 10,000 - Rs. 12,000</c:v>
                  </c:pt>
                  <c:pt idx="3">
                    <c:v>Rs. 12,000+</c:v>
                  </c:pt>
                </c:lvl>
                <c:lvl>
                  <c:pt idx="0">
                    <c:v>What price ranges would you be willing to spend for such a product? (select multiple answers if applicable)</c:v>
                  </c:pt>
                </c:lvl>
              </c:multiLvlStrCache>
            </c:multiLvlStrRef>
          </c:cat>
          <c:val>
            <c:numRef>
              <c:f>Sheet3!$D$3:$D$6</c:f>
              <c:numCache>
                <c:formatCode>0.00%</c:formatCode>
                <c:ptCount val="4"/>
                <c:pt idx="0">
                  <c:v>0.26800000000000002</c:v>
                </c:pt>
                <c:pt idx="1">
                  <c:v>0.49299999999999999</c:v>
                </c:pt>
                <c:pt idx="2">
                  <c:v>0.23899999999999999</c:v>
                </c:pt>
                <c:pt idx="3">
                  <c:v>0.19700000000000001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79-453C-B515-6BBC38C52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4907968"/>
        <c:axId val="614907008"/>
      </c:barChart>
      <c:catAx>
        <c:axId val="61490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614907008"/>
        <c:crosses val="autoZero"/>
        <c:auto val="1"/>
        <c:lblAlgn val="ctr"/>
        <c:lblOffset val="100"/>
        <c:noMultiLvlLbl val="0"/>
      </c:catAx>
      <c:valAx>
        <c:axId val="61490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61490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206D09-8C35-4223-848A-41FB2C2F4C5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4DEB7D-F742-4140-A04F-92E0CC4D01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/>
            <a:t>Problem : Lack of blind spot coverage in most modern and older cars</a:t>
          </a:r>
        </a:p>
      </dgm:t>
    </dgm:pt>
    <dgm:pt modelId="{CCD327BD-A815-495D-8337-F4B1CFB31366}" type="parTrans" cxnId="{ED1E6AA6-C5CB-40CF-B874-3AB872A04E33}">
      <dgm:prSet/>
      <dgm:spPr/>
      <dgm:t>
        <a:bodyPr/>
        <a:lstStyle/>
        <a:p>
          <a:endParaRPr lang="en-US" sz="2400"/>
        </a:p>
      </dgm:t>
    </dgm:pt>
    <dgm:pt modelId="{DD35DB85-161D-49EA-A359-4E025BF641C5}" type="sibTrans" cxnId="{ED1E6AA6-C5CB-40CF-B874-3AB872A04E33}">
      <dgm:prSet/>
      <dgm:spPr/>
      <dgm:t>
        <a:bodyPr/>
        <a:lstStyle/>
        <a:p>
          <a:endParaRPr lang="en-US" sz="2400"/>
        </a:p>
      </dgm:t>
    </dgm:pt>
    <dgm:pt modelId="{59B3D9F5-A0CE-434D-87C4-5D23FDDEF9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/>
            <a:t>Solution : Audio-Feedback based parking assist system</a:t>
          </a:r>
        </a:p>
      </dgm:t>
    </dgm:pt>
    <dgm:pt modelId="{202E42AA-9E25-436F-9505-D1356CCB2053}" type="parTrans" cxnId="{C88B4F1E-0A93-4BC1-96EE-A078E0AA4CF4}">
      <dgm:prSet/>
      <dgm:spPr/>
      <dgm:t>
        <a:bodyPr/>
        <a:lstStyle/>
        <a:p>
          <a:endParaRPr lang="en-US" sz="2400"/>
        </a:p>
      </dgm:t>
    </dgm:pt>
    <dgm:pt modelId="{777AAC45-D2C8-4B66-9202-B9FD7478C8FF}" type="sibTrans" cxnId="{C88B4F1E-0A93-4BC1-96EE-A078E0AA4CF4}">
      <dgm:prSet/>
      <dgm:spPr/>
      <dgm:t>
        <a:bodyPr/>
        <a:lstStyle/>
        <a:p>
          <a:endParaRPr lang="en-US" sz="2400"/>
        </a:p>
      </dgm:t>
    </dgm:pt>
    <dgm:pt modelId="{53DA9886-63D7-43BC-9B2C-E58C9DC3405A}" type="pres">
      <dgm:prSet presAssocID="{9C206D09-8C35-4223-848A-41FB2C2F4C50}" presName="root" presStyleCnt="0">
        <dgm:presLayoutVars>
          <dgm:dir/>
          <dgm:resizeHandles val="exact"/>
        </dgm:presLayoutVars>
      </dgm:prSet>
      <dgm:spPr/>
    </dgm:pt>
    <dgm:pt modelId="{0714DE66-EB6D-414E-BD11-5E40B121DF85}" type="pres">
      <dgm:prSet presAssocID="{114DEB7D-F742-4140-A04F-92E0CC4D019D}" presName="compNode" presStyleCnt="0"/>
      <dgm:spPr/>
    </dgm:pt>
    <dgm:pt modelId="{73958B70-82B8-4777-A74A-E26BEC915E6C}" type="pres">
      <dgm:prSet presAssocID="{114DEB7D-F742-4140-A04F-92E0CC4D019D}" presName="bgRect" presStyleLbl="bgShp" presStyleIdx="0" presStyleCnt="2"/>
      <dgm:spPr/>
    </dgm:pt>
    <dgm:pt modelId="{98E80C21-F28D-4504-828B-08BE41014C71}" type="pres">
      <dgm:prSet presAssocID="{114DEB7D-F742-4140-A04F-92E0CC4D01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81406DCC-B07C-478C-87D6-041E05167A7F}" type="pres">
      <dgm:prSet presAssocID="{114DEB7D-F742-4140-A04F-92E0CC4D019D}" presName="spaceRect" presStyleCnt="0"/>
      <dgm:spPr/>
    </dgm:pt>
    <dgm:pt modelId="{9A042989-1F2C-4F23-B580-B074E6A19B99}" type="pres">
      <dgm:prSet presAssocID="{114DEB7D-F742-4140-A04F-92E0CC4D019D}" presName="parTx" presStyleLbl="revTx" presStyleIdx="0" presStyleCnt="2">
        <dgm:presLayoutVars>
          <dgm:chMax val="0"/>
          <dgm:chPref val="0"/>
        </dgm:presLayoutVars>
      </dgm:prSet>
      <dgm:spPr/>
    </dgm:pt>
    <dgm:pt modelId="{D7087AF9-08FC-4F5E-BC87-F31CBCF34C8F}" type="pres">
      <dgm:prSet presAssocID="{DD35DB85-161D-49EA-A359-4E025BF641C5}" presName="sibTrans" presStyleCnt="0"/>
      <dgm:spPr/>
    </dgm:pt>
    <dgm:pt modelId="{5546FB2B-1979-40A3-B5FF-EDB67AA7674B}" type="pres">
      <dgm:prSet presAssocID="{59B3D9F5-A0CE-434D-87C4-5D23FDDEF965}" presName="compNode" presStyleCnt="0"/>
      <dgm:spPr/>
    </dgm:pt>
    <dgm:pt modelId="{D95E4347-B9B5-4CA2-B6C4-D0DCBAB32071}" type="pres">
      <dgm:prSet presAssocID="{59B3D9F5-A0CE-434D-87C4-5D23FDDEF965}" presName="bgRect" presStyleLbl="bgShp" presStyleIdx="1" presStyleCnt="2"/>
      <dgm:spPr/>
    </dgm:pt>
    <dgm:pt modelId="{4516CC55-2086-4DCD-9F36-0DCADD46BC7E}" type="pres">
      <dgm:prSet presAssocID="{59B3D9F5-A0CE-434D-87C4-5D23FDDEF9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159D5631-37E6-4B69-B125-83506241E8F5}" type="pres">
      <dgm:prSet presAssocID="{59B3D9F5-A0CE-434D-87C4-5D23FDDEF965}" presName="spaceRect" presStyleCnt="0"/>
      <dgm:spPr/>
    </dgm:pt>
    <dgm:pt modelId="{54346A3E-B595-4627-ABF2-9EAD4937A6DA}" type="pres">
      <dgm:prSet presAssocID="{59B3D9F5-A0CE-434D-87C4-5D23FDDEF96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88B4F1E-0A93-4BC1-96EE-A078E0AA4CF4}" srcId="{9C206D09-8C35-4223-848A-41FB2C2F4C50}" destId="{59B3D9F5-A0CE-434D-87C4-5D23FDDEF965}" srcOrd="1" destOrd="0" parTransId="{202E42AA-9E25-436F-9505-D1356CCB2053}" sibTransId="{777AAC45-D2C8-4B66-9202-B9FD7478C8FF}"/>
    <dgm:cxn modelId="{B298E120-CF27-4182-B9CB-4205E3069B2E}" type="presOf" srcId="{59B3D9F5-A0CE-434D-87C4-5D23FDDEF965}" destId="{54346A3E-B595-4627-ABF2-9EAD4937A6DA}" srcOrd="0" destOrd="0" presId="urn:microsoft.com/office/officeart/2018/2/layout/IconVerticalSolidList"/>
    <dgm:cxn modelId="{1DAAB02C-4802-4F00-A511-1CC4603094C7}" type="presOf" srcId="{114DEB7D-F742-4140-A04F-92E0CC4D019D}" destId="{9A042989-1F2C-4F23-B580-B074E6A19B99}" srcOrd="0" destOrd="0" presId="urn:microsoft.com/office/officeart/2018/2/layout/IconVerticalSolidList"/>
    <dgm:cxn modelId="{6A98205C-062E-4627-A231-C1752F1B134F}" type="presOf" srcId="{9C206D09-8C35-4223-848A-41FB2C2F4C50}" destId="{53DA9886-63D7-43BC-9B2C-E58C9DC3405A}" srcOrd="0" destOrd="0" presId="urn:microsoft.com/office/officeart/2018/2/layout/IconVerticalSolidList"/>
    <dgm:cxn modelId="{ED1E6AA6-C5CB-40CF-B874-3AB872A04E33}" srcId="{9C206D09-8C35-4223-848A-41FB2C2F4C50}" destId="{114DEB7D-F742-4140-A04F-92E0CC4D019D}" srcOrd="0" destOrd="0" parTransId="{CCD327BD-A815-495D-8337-F4B1CFB31366}" sibTransId="{DD35DB85-161D-49EA-A359-4E025BF641C5}"/>
    <dgm:cxn modelId="{7B0D5386-52CB-4291-AEF9-EC62C100E864}" type="presParOf" srcId="{53DA9886-63D7-43BC-9B2C-E58C9DC3405A}" destId="{0714DE66-EB6D-414E-BD11-5E40B121DF85}" srcOrd="0" destOrd="0" presId="urn:microsoft.com/office/officeart/2018/2/layout/IconVerticalSolidList"/>
    <dgm:cxn modelId="{D1C09B59-F59D-4EC4-9277-9075474F9B10}" type="presParOf" srcId="{0714DE66-EB6D-414E-BD11-5E40B121DF85}" destId="{73958B70-82B8-4777-A74A-E26BEC915E6C}" srcOrd="0" destOrd="0" presId="urn:microsoft.com/office/officeart/2018/2/layout/IconVerticalSolidList"/>
    <dgm:cxn modelId="{1540ADE1-406C-46F7-8ECA-8B7F72299AA9}" type="presParOf" srcId="{0714DE66-EB6D-414E-BD11-5E40B121DF85}" destId="{98E80C21-F28D-4504-828B-08BE41014C71}" srcOrd="1" destOrd="0" presId="urn:microsoft.com/office/officeart/2018/2/layout/IconVerticalSolidList"/>
    <dgm:cxn modelId="{AAD1C3D5-6EB4-4349-81FD-3713C73A798C}" type="presParOf" srcId="{0714DE66-EB6D-414E-BD11-5E40B121DF85}" destId="{81406DCC-B07C-478C-87D6-041E05167A7F}" srcOrd="2" destOrd="0" presId="urn:microsoft.com/office/officeart/2018/2/layout/IconVerticalSolidList"/>
    <dgm:cxn modelId="{DC082E07-AC19-47F4-8EF0-48374F53B144}" type="presParOf" srcId="{0714DE66-EB6D-414E-BD11-5E40B121DF85}" destId="{9A042989-1F2C-4F23-B580-B074E6A19B99}" srcOrd="3" destOrd="0" presId="urn:microsoft.com/office/officeart/2018/2/layout/IconVerticalSolidList"/>
    <dgm:cxn modelId="{F0A105D6-6B75-4DC3-A40F-BBF66946E93D}" type="presParOf" srcId="{53DA9886-63D7-43BC-9B2C-E58C9DC3405A}" destId="{D7087AF9-08FC-4F5E-BC87-F31CBCF34C8F}" srcOrd="1" destOrd="0" presId="urn:microsoft.com/office/officeart/2018/2/layout/IconVerticalSolidList"/>
    <dgm:cxn modelId="{22BD9E98-4A66-4F71-AB1D-93B4B7E67E46}" type="presParOf" srcId="{53DA9886-63D7-43BC-9B2C-E58C9DC3405A}" destId="{5546FB2B-1979-40A3-B5FF-EDB67AA7674B}" srcOrd="2" destOrd="0" presId="urn:microsoft.com/office/officeart/2018/2/layout/IconVerticalSolidList"/>
    <dgm:cxn modelId="{BD55968F-C322-49AF-A8E2-B75907BD4B11}" type="presParOf" srcId="{5546FB2B-1979-40A3-B5FF-EDB67AA7674B}" destId="{D95E4347-B9B5-4CA2-B6C4-D0DCBAB32071}" srcOrd="0" destOrd="0" presId="urn:microsoft.com/office/officeart/2018/2/layout/IconVerticalSolidList"/>
    <dgm:cxn modelId="{824A5F8F-E54F-4F54-BBC7-5ADB159C0C03}" type="presParOf" srcId="{5546FB2B-1979-40A3-B5FF-EDB67AA7674B}" destId="{4516CC55-2086-4DCD-9F36-0DCADD46BC7E}" srcOrd="1" destOrd="0" presId="urn:microsoft.com/office/officeart/2018/2/layout/IconVerticalSolidList"/>
    <dgm:cxn modelId="{19EBA6C7-A6C0-424B-9153-D269520B3C62}" type="presParOf" srcId="{5546FB2B-1979-40A3-B5FF-EDB67AA7674B}" destId="{159D5631-37E6-4B69-B125-83506241E8F5}" srcOrd="2" destOrd="0" presId="urn:microsoft.com/office/officeart/2018/2/layout/IconVerticalSolidList"/>
    <dgm:cxn modelId="{E5E6B27C-525D-457D-9123-65CFBCFF852E}" type="presParOf" srcId="{5546FB2B-1979-40A3-B5FF-EDB67AA7674B}" destId="{54346A3E-B595-4627-ABF2-9EAD4937A6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6020AE-6C22-4608-ADE0-EB218B41C7A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D537FB-D1BF-4F39-A6C4-37A2C5D921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Sithum – Designing Enclosure, Marketing</a:t>
          </a:r>
        </a:p>
      </dgm:t>
    </dgm:pt>
    <dgm:pt modelId="{F5B842C9-E36A-4423-B739-CEFCD6383908}" type="parTrans" cxnId="{3D8161A8-2702-4C3D-B529-B367A34AC16A}">
      <dgm:prSet/>
      <dgm:spPr/>
      <dgm:t>
        <a:bodyPr/>
        <a:lstStyle/>
        <a:p>
          <a:endParaRPr lang="en-US"/>
        </a:p>
      </dgm:t>
    </dgm:pt>
    <dgm:pt modelId="{B49D36FD-060E-40BA-A2C2-2C746CC40228}" type="sibTrans" cxnId="{3D8161A8-2702-4C3D-B529-B367A34AC16A}">
      <dgm:prSet/>
      <dgm:spPr/>
      <dgm:t>
        <a:bodyPr/>
        <a:lstStyle/>
        <a:p>
          <a:endParaRPr lang="en-US"/>
        </a:p>
      </dgm:t>
    </dgm:pt>
    <dgm:pt modelId="{BE4C5BF7-2BF9-4A2B-9217-ACD239A9FC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Lahiru – Designing Enclosure, Overseeing Budget</a:t>
          </a:r>
        </a:p>
      </dgm:t>
    </dgm:pt>
    <dgm:pt modelId="{D8551785-6339-4EC8-8E6C-A279810A698D}" type="parTrans" cxnId="{C1DAF316-FC21-4396-B3B7-B8909D8EE2AD}">
      <dgm:prSet/>
      <dgm:spPr/>
      <dgm:t>
        <a:bodyPr/>
        <a:lstStyle/>
        <a:p>
          <a:endParaRPr lang="en-US"/>
        </a:p>
      </dgm:t>
    </dgm:pt>
    <dgm:pt modelId="{72002643-1B41-430E-9505-284735F8955D}" type="sibTrans" cxnId="{C1DAF316-FC21-4396-B3B7-B8909D8EE2AD}">
      <dgm:prSet/>
      <dgm:spPr/>
      <dgm:t>
        <a:bodyPr/>
        <a:lstStyle/>
        <a:p>
          <a:endParaRPr lang="en-US"/>
        </a:p>
      </dgm:t>
    </dgm:pt>
    <dgm:pt modelId="{70B466CD-EF8F-4726-98BE-E1C633D482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Amoda – Designing PCB, Power Supply</a:t>
          </a:r>
        </a:p>
      </dgm:t>
    </dgm:pt>
    <dgm:pt modelId="{25D402D9-999E-43A0-BC8A-8335FC9E95D1}" type="parTrans" cxnId="{A34297D9-51DC-4400-9DD5-6E88A035F650}">
      <dgm:prSet/>
      <dgm:spPr/>
      <dgm:t>
        <a:bodyPr/>
        <a:lstStyle/>
        <a:p>
          <a:endParaRPr lang="en-US"/>
        </a:p>
      </dgm:t>
    </dgm:pt>
    <dgm:pt modelId="{D6989620-E10B-4766-ABBB-0374758D2067}" type="sibTrans" cxnId="{A34297D9-51DC-4400-9DD5-6E88A035F650}">
      <dgm:prSet/>
      <dgm:spPr/>
      <dgm:t>
        <a:bodyPr/>
        <a:lstStyle/>
        <a:p>
          <a:endParaRPr lang="en-US"/>
        </a:p>
      </dgm:t>
    </dgm:pt>
    <dgm:pt modelId="{A4C14E1A-EEAA-4CA6-BF46-A1571079B4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Pravindu – Sensors, Buzzers, and Microcontrollers</a:t>
          </a:r>
        </a:p>
      </dgm:t>
    </dgm:pt>
    <dgm:pt modelId="{8E4CFD97-80DA-4F88-AEB1-87A75BE3CFA7}" type="parTrans" cxnId="{D5BC682F-831F-42C7-8C5C-7121C0FBB250}">
      <dgm:prSet/>
      <dgm:spPr/>
      <dgm:t>
        <a:bodyPr/>
        <a:lstStyle/>
        <a:p>
          <a:endParaRPr lang="en-US"/>
        </a:p>
      </dgm:t>
    </dgm:pt>
    <dgm:pt modelId="{9EEAA57D-FAEF-4DEF-B72D-7183C8EB73B0}" type="sibTrans" cxnId="{D5BC682F-831F-42C7-8C5C-7121C0FBB250}">
      <dgm:prSet/>
      <dgm:spPr/>
      <dgm:t>
        <a:bodyPr/>
        <a:lstStyle/>
        <a:p>
          <a:endParaRPr lang="en-US"/>
        </a:p>
      </dgm:t>
    </dgm:pt>
    <dgm:pt modelId="{8A223D23-7609-4AF8-9224-72CA8899CF2E}" type="pres">
      <dgm:prSet presAssocID="{846020AE-6C22-4608-ADE0-EB218B41C7A1}" presName="root" presStyleCnt="0">
        <dgm:presLayoutVars>
          <dgm:dir/>
          <dgm:resizeHandles val="exact"/>
        </dgm:presLayoutVars>
      </dgm:prSet>
      <dgm:spPr/>
    </dgm:pt>
    <dgm:pt modelId="{8EA24DA4-DBCC-4A1B-A239-AD69F6CE89B2}" type="pres">
      <dgm:prSet presAssocID="{B5D537FB-D1BF-4F39-A6C4-37A2C5D92124}" presName="compNode" presStyleCnt="0"/>
      <dgm:spPr/>
    </dgm:pt>
    <dgm:pt modelId="{D15FA1D1-2EC7-4E2A-B975-2DB6F9FC48DB}" type="pres">
      <dgm:prSet presAssocID="{B5D537FB-D1BF-4F39-A6C4-37A2C5D92124}" presName="bgRect" presStyleLbl="bgShp" presStyleIdx="0" presStyleCnt="4"/>
      <dgm:spPr/>
    </dgm:pt>
    <dgm:pt modelId="{120E7355-F6A7-4BDA-8590-27EDD06225FD}" type="pres">
      <dgm:prSet presAssocID="{B5D537FB-D1BF-4F39-A6C4-37A2C5D921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EBED607-08E1-4E37-925C-3C6F8EC9E04B}" type="pres">
      <dgm:prSet presAssocID="{B5D537FB-D1BF-4F39-A6C4-37A2C5D92124}" presName="spaceRect" presStyleCnt="0"/>
      <dgm:spPr/>
    </dgm:pt>
    <dgm:pt modelId="{D03B57B5-0255-49B3-97B2-0E3C6D1A8A53}" type="pres">
      <dgm:prSet presAssocID="{B5D537FB-D1BF-4F39-A6C4-37A2C5D92124}" presName="parTx" presStyleLbl="revTx" presStyleIdx="0" presStyleCnt="4">
        <dgm:presLayoutVars>
          <dgm:chMax val="0"/>
          <dgm:chPref val="0"/>
        </dgm:presLayoutVars>
      </dgm:prSet>
      <dgm:spPr/>
    </dgm:pt>
    <dgm:pt modelId="{67B14215-E544-4E1F-8CA2-F31BD0C58728}" type="pres">
      <dgm:prSet presAssocID="{B49D36FD-060E-40BA-A2C2-2C746CC40228}" presName="sibTrans" presStyleCnt="0"/>
      <dgm:spPr/>
    </dgm:pt>
    <dgm:pt modelId="{853E38D8-AEAE-41DD-956D-C3FC0C55823B}" type="pres">
      <dgm:prSet presAssocID="{BE4C5BF7-2BF9-4A2B-9217-ACD239A9FCFE}" presName="compNode" presStyleCnt="0"/>
      <dgm:spPr/>
    </dgm:pt>
    <dgm:pt modelId="{D6AF72CC-2D80-496E-9D07-F27B706708A2}" type="pres">
      <dgm:prSet presAssocID="{BE4C5BF7-2BF9-4A2B-9217-ACD239A9FCFE}" presName="bgRect" presStyleLbl="bgShp" presStyleIdx="1" presStyleCnt="4"/>
      <dgm:spPr/>
    </dgm:pt>
    <dgm:pt modelId="{1B1498C1-6E67-4611-B5AD-EA0BB80FF472}" type="pres">
      <dgm:prSet presAssocID="{BE4C5BF7-2BF9-4A2B-9217-ACD239A9FC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A2AAF17-CB56-4067-B279-C186FCC31DC2}" type="pres">
      <dgm:prSet presAssocID="{BE4C5BF7-2BF9-4A2B-9217-ACD239A9FCFE}" presName="spaceRect" presStyleCnt="0"/>
      <dgm:spPr/>
    </dgm:pt>
    <dgm:pt modelId="{578D783A-AB48-4986-8650-BE4ABFA73D7C}" type="pres">
      <dgm:prSet presAssocID="{BE4C5BF7-2BF9-4A2B-9217-ACD239A9FCFE}" presName="parTx" presStyleLbl="revTx" presStyleIdx="1" presStyleCnt="4">
        <dgm:presLayoutVars>
          <dgm:chMax val="0"/>
          <dgm:chPref val="0"/>
        </dgm:presLayoutVars>
      </dgm:prSet>
      <dgm:spPr/>
    </dgm:pt>
    <dgm:pt modelId="{677102A4-6D2E-4FCF-96D8-6E6DA5C8CCB1}" type="pres">
      <dgm:prSet presAssocID="{72002643-1B41-430E-9505-284735F8955D}" presName="sibTrans" presStyleCnt="0"/>
      <dgm:spPr/>
    </dgm:pt>
    <dgm:pt modelId="{BA603CD5-4FA8-45A3-8A0F-F9AFC46FCA1A}" type="pres">
      <dgm:prSet presAssocID="{70B466CD-EF8F-4726-98BE-E1C633D482B3}" presName="compNode" presStyleCnt="0"/>
      <dgm:spPr/>
    </dgm:pt>
    <dgm:pt modelId="{5010DA4E-27F3-4C7C-9F65-5119FFAB19B7}" type="pres">
      <dgm:prSet presAssocID="{70B466CD-EF8F-4726-98BE-E1C633D482B3}" presName="bgRect" presStyleLbl="bgShp" presStyleIdx="2" presStyleCnt="4"/>
      <dgm:spPr/>
    </dgm:pt>
    <dgm:pt modelId="{6F5CEE41-A643-442D-A42F-F2954E45D532}" type="pres">
      <dgm:prSet presAssocID="{70B466CD-EF8F-4726-98BE-E1C633D482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DF2FB1D-59C9-424E-BDD1-CE52B9249C80}" type="pres">
      <dgm:prSet presAssocID="{70B466CD-EF8F-4726-98BE-E1C633D482B3}" presName="spaceRect" presStyleCnt="0"/>
      <dgm:spPr/>
    </dgm:pt>
    <dgm:pt modelId="{E87B5C51-0B88-4E62-BCBA-9D925CBD251F}" type="pres">
      <dgm:prSet presAssocID="{70B466CD-EF8F-4726-98BE-E1C633D482B3}" presName="parTx" presStyleLbl="revTx" presStyleIdx="2" presStyleCnt="4">
        <dgm:presLayoutVars>
          <dgm:chMax val="0"/>
          <dgm:chPref val="0"/>
        </dgm:presLayoutVars>
      </dgm:prSet>
      <dgm:spPr/>
    </dgm:pt>
    <dgm:pt modelId="{669C7B25-852D-4648-82C6-ED83C6E26430}" type="pres">
      <dgm:prSet presAssocID="{D6989620-E10B-4766-ABBB-0374758D2067}" presName="sibTrans" presStyleCnt="0"/>
      <dgm:spPr/>
    </dgm:pt>
    <dgm:pt modelId="{1F0E5746-4997-4AC5-BE77-4301D6E047E6}" type="pres">
      <dgm:prSet presAssocID="{A4C14E1A-EEAA-4CA6-BF46-A1571079B47F}" presName="compNode" presStyleCnt="0"/>
      <dgm:spPr/>
    </dgm:pt>
    <dgm:pt modelId="{C13A6161-BF3B-45C6-9C04-DE083A0EF8D4}" type="pres">
      <dgm:prSet presAssocID="{A4C14E1A-EEAA-4CA6-BF46-A1571079B47F}" presName="bgRect" presStyleLbl="bgShp" presStyleIdx="3" presStyleCnt="4"/>
      <dgm:spPr/>
    </dgm:pt>
    <dgm:pt modelId="{610BC3E7-8553-4985-BF30-F03192EDDDC5}" type="pres">
      <dgm:prSet presAssocID="{A4C14E1A-EEAA-4CA6-BF46-A1571079B4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740E5D1-5B3A-4120-A92F-6347337F05E5}" type="pres">
      <dgm:prSet presAssocID="{A4C14E1A-EEAA-4CA6-BF46-A1571079B47F}" presName="spaceRect" presStyleCnt="0"/>
      <dgm:spPr/>
    </dgm:pt>
    <dgm:pt modelId="{4F069304-EF0F-4700-91CA-119AED24BBC6}" type="pres">
      <dgm:prSet presAssocID="{A4C14E1A-EEAA-4CA6-BF46-A1571079B47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813690A-1DE8-4EB4-9519-4C27D8DECBF6}" type="presOf" srcId="{70B466CD-EF8F-4726-98BE-E1C633D482B3}" destId="{E87B5C51-0B88-4E62-BCBA-9D925CBD251F}" srcOrd="0" destOrd="0" presId="urn:microsoft.com/office/officeart/2018/2/layout/IconVerticalSolidList"/>
    <dgm:cxn modelId="{C1DAF316-FC21-4396-B3B7-B8909D8EE2AD}" srcId="{846020AE-6C22-4608-ADE0-EB218B41C7A1}" destId="{BE4C5BF7-2BF9-4A2B-9217-ACD239A9FCFE}" srcOrd="1" destOrd="0" parTransId="{D8551785-6339-4EC8-8E6C-A279810A698D}" sibTransId="{72002643-1B41-430E-9505-284735F8955D}"/>
    <dgm:cxn modelId="{D5BC682F-831F-42C7-8C5C-7121C0FBB250}" srcId="{846020AE-6C22-4608-ADE0-EB218B41C7A1}" destId="{A4C14E1A-EEAA-4CA6-BF46-A1571079B47F}" srcOrd="3" destOrd="0" parTransId="{8E4CFD97-80DA-4F88-AEB1-87A75BE3CFA7}" sibTransId="{9EEAA57D-FAEF-4DEF-B72D-7183C8EB73B0}"/>
    <dgm:cxn modelId="{D82B6540-3C3F-4D3A-8686-2A97EBC47EB9}" type="presOf" srcId="{A4C14E1A-EEAA-4CA6-BF46-A1571079B47F}" destId="{4F069304-EF0F-4700-91CA-119AED24BBC6}" srcOrd="0" destOrd="0" presId="urn:microsoft.com/office/officeart/2018/2/layout/IconVerticalSolidList"/>
    <dgm:cxn modelId="{C1F7C64D-CED6-41B2-8ECF-E939107F9D28}" type="presOf" srcId="{B5D537FB-D1BF-4F39-A6C4-37A2C5D92124}" destId="{D03B57B5-0255-49B3-97B2-0E3C6D1A8A53}" srcOrd="0" destOrd="0" presId="urn:microsoft.com/office/officeart/2018/2/layout/IconVerticalSolidList"/>
    <dgm:cxn modelId="{75C3EB51-C54E-47A0-862A-AF8EA5A7F2BE}" type="presOf" srcId="{846020AE-6C22-4608-ADE0-EB218B41C7A1}" destId="{8A223D23-7609-4AF8-9224-72CA8899CF2E}" srcOrd="0" destOrd="0" presId="urn:microsoft.com/office/officeart/2018/2/layout/IconVerticalSolidList"/>
    <dgm:cxn modelId="{3D8161A8-2702-4C3D-B529-B367A34AC16A}" srcId="{846020AE-6C22-4608-ADE0-EB218B41C7A1}" destId="{B5D537FB-D1BF-4F39-A6C4-37A2C5D92124}" srcOrd="0" destOrd="0" parTransId="{F5B842C9-E36A-4423-B739-CEFCD6383908}" sibTransId="{B49D36FD-060E-40BA-A2C2-2C746CC40228}"/>
    <dgm:cxn modelId="{E68F0FC9-C964-4B99-9D62-3559AED4FED2}" type="presOf" srcId="{BE4C5BF7-2BF9-4A2B-9217-ACD239A9FCFE}" destId="{578D783A-AB48-4986-8650-BE4ABFA73D7C}" srcOrd="0" destOrd="0" presId="urn:microsoft.com/office/officeart/2018/2/layout/IconVerticalSolidList"/>
    <dgm:cxn modelId="{A34297D9-51DC-4400-9DD5-6E88A035F650}" srcId="{846020AE-6C22-4608-ADE0-EB218B41C7A1}" destId="{70B466CD-EF8F-4726-98BE-E1C633D482B3}" srcOrd="2" destOrd="0" parTransId="{25D402D9-999E-43A0-BC8A-8335FC9E95D1}" sibTransId="{D6989620-E10B-4766-ABBB-0374758D2067}"/>
    <dgm:cxn modelId="{98B0D9BD-5E62-41BA-9452-0C738E9BDBEB}" type="presParOf" srcId="{8A223D23-7609-4AF8-9224-72CA8899CF2E}" destId="{8EA24DA4-DBCC-4A1B-A239-AD69F6CE89B2}" srcOrd="0" destOrd="0" presId="urn:microsoft.com/office/officeart/2018/2/layout/IconVerticalSolidList"/>
    <dgm:cxn modelId="{0B80B425-E11C-4F62-8F81-169163BB1619}" type="presParOf" srcId="{8EA24DA4-DBCC-4A1B-A239-AD69F6CE89B2}" destId="{D15FA1D1-2EC7-4E2A-B975-2DB6F9FC48DB}" srcOrd="0" destOrd="0" presId="urn:microsoft.com/office/officeart/2018/2/layout/IconVerticalSolidList"/>
    <dgm:cxn modelId="{D878E4A3-B04B-4241-B95E-4E2BA55BFC79}" type="presParOf" srcId="{8EA24DA4-DBCC-4A1B-A239-AD69F6CE89B2}" destId="{120E7355-F6A7-4BDA-8590-27EDD06225FD}" srcOrd="1" destOrd="0" presId="urn:microsoft.com/office/officeart/2018/2/layout/IconVerticalSolidList"/>
    <dgm:cxn modelId="{56B956DA-DC2D-4F03-AB31-02CAA9BB5552}" type="presParOf" srcId="{8EA24DA4-DBCC-4A1B-A239-AD69F6CE89B2}" destId="{CEBED607-08E1-4E37-925C-3C6F8EC9E04B}" srcOrd="2" destOrd="0" presId="urn:microsoft.com/office/officeart/2018/2/layout/IconVerticalSolidList"/>
    <dgm:cxn modelId="{7EDBD354-17C7-4E90-821C-0F0F1DBCF755}" type="presParOf" srcId="{8EA24DA4-DBCC-4A1B-A239-AD69F6CE89B2}" destId="{D03B57B5-0255-49B3-97B2-0E3C6D1A8A53}" srcOrd="3" destOrd="0" presId="urn:microsoft.com/office/officeart/2018/2/layout/IconVerticalSolidList"/>
    <dgm:cxn modelId="{16F62286-4734-42A4-A623-C4022CF9E8B7}" type="presParOf" srcId="{8A223D23-7609-4AF8-9224-72CA8899CF2E}" destId="{67B14215-E544-4E1F-8CA2-F31BD0C58728}" srcOrd="1" destOrd="0" presId="urn:microsoft.com/office/officeart/2018/2/layout/IconVerticalSolidList"/>
    <dgm:cxn modelId="{4CD9288A-9CE6-4BE9-98F0-D62698AF9F3C}" type="presParOf" srcId="{8A223D23-7609-4AF8-9224-72CA8899CF2E}" destId="{853E38D8-AEAE-41DD-956D-C3FC0C55823B}" srcOrd="2" destOrd="0" presId="urn:microsoft.com/office/officeart/2018/2/layout/IconVerticalSolidList"/>
    <dgm:cxn modelId="{FC288A4C-C187-4EBE-8F1C-2461282299E5}" type="presParOf" srcId="{853E38D8-AEAE-41DD-956D-C3FC0C55823B}" destId="{D6AF72CC-2D80-496E-9D07-F27B706708A2}" srcOrd="0" destOrd="0" presId="urn:microsoft.com/office/officeart/2018/2/layout/IconVerticalSolidList"/>
    <dgm:cxn modelId="{48EC734A-2B5E-41E8-B3C9-84C6AAD48FF2}" type="presParOf" srcId="{853E38D8-AEAE-41DD-956D-C3FC0C55823B}" destId="{1B1498C1-6E67-4611-B5AD-EA0BB80FF472}" srcOrd="1" destOrd="0" presId="urn:microsoft.com/office/officeart/2018/2/layout/IconVerticalSolidList"/>
    <dgm:cxn modelId="{B42471FA-0692-435E-B9EE-93795B51EDA0}" type="presParOf" srcId="{853E38D8-AEAE-41DD-956D-C3FC0C55823B}" destId="{AA2AAF17-CB56-4067-B279-C186FCC31DC2}" srcOrd="2" destOrd="0" presId="urn:microsoft.com/office/officeart/2018/2/layout/IconVerticalSolidList"/>
    <dgm:cxn modelId="{F4E195DA-1679-4D79-BEBB-EBD9206D513F}" type="presParOf" srcId="{853E38D8-AEAE-41DD-956D-C3FC0C55823B}" destId="{578D783A-AB48-4986-8650-BE4ABFA73D7C}" srcOrd="3" destOrd="0" presId="urn:microsoft.com/office/officeart/2018/2/layout/IconVerticalSolidList"/>
    <dgm:cxn modelId="{7FAF04EB-811F-4788-9C54-E4D2750CEB3B}" type="presParOf" srcId="{8A223D23-7609-4AF8-9224-72CA8899CF2E}" destId="{677102A4-6D2E-4FCF-96D8-6E6DA5C8CCB1}" srcOrd="3" destOrd="0" presId="urn:microsoft.com/office/officeart/2018/2/layout/IconVerticalSolidList"/>
    <dgm:cxn modelId="{C794162F-3814-461B-A534-E02022D77B69}" type="presParOf" srcId="{8A223D23-7609-4AF8-9224-72CA8899CF2E}" destId="{BA603CD5-4FA8-45A3-8A0F-F9AFC46FCA1A}" srcOrd="4" destOrd="0" presId="urn:microsoft.com/office/officeart/2018/2/layout/IconVerticalSolidList"/>
    <dgm:cxn modelId="{98E9F652-FB96-4BBC-913D-57525FAFB0C8}" type="presParOf" srcId="{BA603CD5-4FA8-45A3-8A0F-F9AFC46FCA1A}" destId="{5010DA4E-27F3-4C7C-9F65-5119FFAB19B7}" srcOrd="0" destOrd="0" presId="urn:microsoft.com/office/officeart/2018/2/layout/IconVerticalSolidList"/>
    <dgm:cxn modelId="{9E5EE333-CD92-41D9-997F-AD1283E99DF8}" type="presParOf" srcId="{BA603CD5-4FA8-45A3-8A0F-F9AFC46FCA1A}" destId="{6F5CEE41-A643-442D-A42F-F2954E45D532}" srcOrd="1" destOrd="0" presId="urn:microsoft.com/office/officeart/2018/2/layout/IconVerticalSolidList"/>
    <dgm:cxn modelId="{25C80793-A1ED-435F-BDD9-73E53C5B1448}" type="presParOf" srcId="{BA603CD5-4FA8-45A3-8A0F-F9AFC46FCA1A}" destId="{2DF2FB1D-59C9-424E-BDD1-CE52B9249C80}" srcOrd="2" destOrd="0" presId="urn:microsoft.com/office/officeart/2018/2/layout/IconVerticalSolidList"/>
    <dgm:cxn modelId="{43CAA202-B564-4B4F-B5CE-4604D219B8B8}" type="presParOf" srcId="{BA603CD5-4FA8-45A3-8A0F-F9AFC46FCA1A}" destId="{E87B5C51-0B88-4E62-BCBA-9D925CBD251F}" srcOrd="3" destOrd="0" presId="urn:microsoft.com/office/officeart/2018/2/layout/IconVerticalSolidList"/>
    <dgm:cxn modelId="{D89E2CE8-5AAB-4F0B-A247-9A6D0B6986EF}" type="presParOf" srcId="{8A223D23-7609-4AF8-9224-72CA8899CF2E}" destId="{669C7B25-852D-4648-82C6-ED83C6E26430}" srcOrd="5" destOrd="0" presId="urn:microsoft.com/office/officeart/2018/2/layout/IconVerticalSolidList"/>
    <dgm:cxn modelId="{63080024-BD36-4214-A689-58902FDA24BB}" type="presParOf" srcId="{8A223D23-7609-4AF8-9224-72CA8899CF2E}" destId="{1F0E5746-4997-4AC5-BE77-4301D6E047E6}" srcOrd="6" destOrd="0" presId="urn:microsoft.com/office/officeart/2018/2/layout/IconVerticalSolidList"/>
    <dgm:cxn modelId="{DEA291DD-42AE-498D-810B-C7F1801CB2B0}" type="presParOf" srcId="{1F0E5746-4997-4AC5-BE77-4301D6E047E6}" destId="{C13A6161-BF3B-45C6-9C04-DE083A0EF8D4}" srcOrd="0" destOrd="0" presId="urn:microsoft.com/office/officeart/2018/2/layout/IconVerticalSolidList"/>
    <dgm:cxn modelId="{9F785BC7-B0D2-4648-A767-41660C9DB253}" type="presParOf" srcId="{1F0E5746-4997-4AC5-BE77-4301D6E047E6}" destId="{610BC3E7-8553-4985-BF30-F03192EDDDC5}" srcOrd="1" destOrd="0" presId="urn:microsoft.com/office/officeart/2018/2/layout/IconVerticalSolidList"/>
    <dgm:cxn modelId="{A3C6B1A3-B610-49C5-8493-AF06988D4796}" type="presParOf" srcId="{1F0E5746-4997-4AC5-BE77-4301D6E047E6}" destId="{A740E5D1-5B3A-4120-A92F-6347337F05E5}" srcOrd="2" destOrd="0" presId="urn:microsoft.com/office/officeart/2018/2/layout/IconVerticalSolidList"/>
    <dgm:cxn modelId="{467792D9-16B8-4408-BA30-CF664AC5D179}" type="presParOf" srcId="{1F0E5746-4997-4AC5-BE77-4301D6E047E6}" destId="{4F069304-EF0F-4700-91CA-119AED24BB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A3EEF3-0BEC-4ED3-BD03-95161495D9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C4F626-3880-4AFC-BF02-1804F75FBA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Directly from brake lights</a:t>
          </a:r>
        </a:p>
      </dgm:t>
    </dgm:pt>
    <dgm:pt modelId="{81D3ECB3-A3D5-4B79-BED4-17F104CB7F0E}" type="parTrans" cxnId="{C5AAFBC9-541B-4265-9E47-05C884F22848}">
      <dgm:prSet/>
      <dgm:spPr/>
      <dgm:t>
        <a:bodyPr/>
        <a:lstStyle/>
        <a:p>
          <a:endParaRPr lang="en-US"/>
        </a:p>
      </dgm:t>
    </dgm:pt>
    <dgm:pt modelId="{AED8E9AF-C2F6-4AD0-B842-599D0D34957B}" type="sibTrans" cxnId="{C5AAFBC9-541B-4265-9E47-05C884F22848}">
      <dgm:prSet/>
      <dgm:spPr/>
      <dgm:t>
        <a:bodyPr/>
        <a:lstStyle/>
        <a:p>
          <a:endParaRPr lang="en-US"/>
        </a:p>
      </dgm:t>
    </dgm:pt>
    <dgm:pt modelId="{D2E23F19-B18E-4AD7-A562-DC6A74DD3E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Maximum power consumption : (3W) 5V/0.6A</a:t>
          </a:r>
        </a:p>
      </dgm:t>
    </dgm:pt>
    <dgm:pt modelId="{2EBBA810-7AAA-458E-8B71-D48FC3EF5634}" type="parTrans" cxnId="{E907A2D4-CCA2-4074-9AEB-2C5D2799C70E}">
      <dgm:prSet/>
      <dgm:spPr/>
      <dgm:t>
        <a:bodyPr/>
        <a:lstStyle/>
        <a:p>
          <a:endParaRPr lang="en-US"/>
        </a:p>
      </dgm:t>
    </dgm:pt>
    <dgm:pt modelId="{3BB4F797-244B-42DC-8664-B15E4492AE52}" type="sibTrans" cxnId="{E907A2D4-CCA2-4074-9AEB-2C5D2799C70E}">
      <dgm:prSet/>
      <dgm:spPr/>
      <dgm:t>
        <a:bodyPr/>
        <a:lstStyle/>
        <a:p>
          <a:endParaRPr lang="en-US"/>
        </a:p>
      </dgm:t>
    </dgm:pt>
    <dgm:pt modelId="{133530B5-F142-4702-A680-A7647C5FFBE0}" type="pres">
      <dgm:prSet presAssocID="{E1A3EEF3-0BEC-4ED3-BD03-95161495D911}" presName="root" presStyleCnt="0">
        <dgm:presLayoutVars>
          <dgm:dir/>
          <dgm:resizeHandles val="exact"/>
        </dgm:presLayoutVars>
      </dgm:prSet>
      <dgm:spPr/>
    </dgm:pt>
    <dgm:pt modelId="{CB85A858-1949-4B0A-9EAE-8C29DE90D1A0}" type="pres">
      <dgm:prSet presAssocID="{18C4F626-3880-4AFC-BF02-1804F75FBA55}" presName="compNode" presStyleCnt="0"/>
      <dgm:spPr/>
    </dgm:pt>
    <dgm:pt modelId="{7B4D5F2E-A127-441B-8C19-D1D8B1A2D05D}" type="pres">
      <dgm:prSet presAssocID="{18C4F626-3880-4AFC-BF02-1804F75FBA55}" presName="bgRect" presStyleLbl="bgShp" presStyleIdx="0" presStyleCnt="2"/>
      <dgm:spPr/>
    </dgm:pt>
    <dgm:pt modelId="{9BCF3904-781D-4CFA-8ABE-C0220F0D6E5C}" type="pres">
      <dgm:prSet presAssocID="{18C4F626-3880-4AFC-BF02-1804F75FBA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C04B7F6-90D1-425C-A2B9-C156BA32262D}" type="pres">
      <dgm:prSet presAssocID="{18C4F626-3880-4AFC-BF02-1804F75FBA55}" presName="spaceRect" presStyleCnt="0"/>
      <dgm:spPr/>
    </dgm:pt>
    <dgm:pt modelId="{5E92927D-062E-4FE5-9AAB-45DE60F751E3}" type="pres">
      <dgm:prSet presAssocID="{18C4F626-3880-4AFC-BF02-1804F75FBA55}" presName="parTx" presStyleLbl="revTx" presStyleIdx="0" presStyleCnt="2">
        <dgm:presLayoutVars>
          <dgm:chMax val="0"/>
          <dgm:chPref val="0"/>
        </dgm:presLayoutVars>
      </dgm:prSet>
      <dgm:spPr/>
    </dgm:pt>
    <dgm:pt modelId="{B2F84531-8153-43D8-9348-4706551C5727}" type="pres">
      <dgm:prSet presAssocID="{AED8E9AF-C2F6-4AD0-B842-599D0D34957B}" presName="sibTrans" presStyleCnt="0"/>
      <dgm:spPr/>
    </dgm:pt>
    <dgm:pt modelId="{18B86E68-15AA-47BB-ACFB-59E2FACFF7DD}" type="pres">
      <dgm:prSet presAssocID="{D2E23F19-B18E-4AD7-A562-DC6A74DD3EBB}" presName="compNode" presStyleCnt="0"/>
      <dgm:spPr/>
    </dgm:pt>
    <dgm:pt modelId="{FF0500A2-E08B-474D-8237-2E5FDC3BCFF4}" type="pres">
      <dgm:prSet presAssocID="{D2E23F19-B18E-4AD7-A562-DC6A74DD3EBB}" presName="bgRect" presStyleLbl="bgShp" presStyleIdx="1" presStyleCnt="2"/>
      <dgm:spPr/>
    </dgm:pt>
    <dgm:pt modelId="{B1D26539-6D97-464C-9697-A846EB171525}" type="pres">
      <dgm:prSet presAssocID="{D2E23F19-B18E-4AD7-A562-DC6A74DD3E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9A130A16-C20C-4C88-98E9-93AFCC131D7A}" type="pres">
      <dgm:prSet presAssocID="{D2E23F19-B18E-4AD7-A562-DC6A74DD3EBB}" presName="spaceRect" presStyleCnt="0"/>
      <dgm:spPr/>
    </dgm:pt>
    <dgm:pt modelId="{FEF05A80-2EE5-44E3-8493-DEC508256A60}" type="pres">
      <dgm:prSet presAssocID="{D2E23F19-B18E-4AD7-A562-DC6A74DD3EB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D9C8F1B-AE9D-43B8-99BF-8D1FB1BB39D9}" type="presOf" srcId="{D2E23F19-B18E-4AD7-A562-DC6A74DD3EBB}" destId="{FEF05A80-2EE5-44E3-8493-DEC508256A60}" srcOrd="0" destOrd="0" presId="urn:microsoft.com/office/officeart/2018/2/layout/IconVerticalSolidList"/>
    <dgm:cxn modelId="{1DA59F20-807A-49FB-85DD-9F399FC4701A}" type="presOf" srcId="{18C4F626-3880-4AFC-BF02-1804F75FBA55}" destId="{5E92927D-062E-4FE5-9AAB-45DE60F751E3}" srcOrd="0" destOrd="0" presId="urn:microsoft.com/office/officeart/2018/2/layout/IconVerticalSolidList"/>
    <dgm:cxn modelId="{C5AAFBC9-541B-4265-9E47-05C884F22848}" srcId="{E1A3EEF3-0BEC-4ED3-BD03-95161495D911}" destId="{18C4F626-3880-4AFC-BF02-1804F75FBA55}" srcOrd="0" destOrd="0" parTransId="{81D3ECB3-A3D5-4B79-BED4-17F104CB7F0E}" sibTransId="{AED8E9AF-C2F6-4AD0-B842-599D0D34957B}"/>
    <dgm:cxn modelId="{E907A2D4-CCA2-4074-9AEB-2C5D2799C70E}" srcId="{E1A3EEF3-0BEC-4ED3-BD03-95161495D911}" destId="{D2E23F19-B18E-4AD7-A562-DC6A74DD3EBB}" srcOrd="1" destOrd="0" parTransId="{2EBBA810-7AAA-458E-8B71-D48FC3EF5634}" sibTransId="{3BB4F797-244B-42DC-8664-B15E4492AE52}"/>
    <dgm:cxn modelId="{05DAEFF7-C251-4FD8-ADA0-D7D6A82B14E1}" type="presOf" srcId="{E1A3EEF3-0BEC-4ED3-BD03-95161495D911}" destId="{133530B5-F142-4702-A680-A7647C5FFBE0}" srcOrd="0" destOrd="0" presId="urn:microsoft.com/office/officeart/2018/2/layout/IconVerticalSolidList"/>
    <dgm:cxn modelId="{687D6962-ED22-442B-B352-7D1DCE8DC4D4}" type="presParOf" srcId="{133530B5-F142-4702-A680-A7647C5FFBE0}" destId="{CB85A858-1949-4B0A-9EAE-8C29DE90D1A0}" srcOrd="0" destOrd="0" presId="urn:microsoft.com/office/officeart/2018/2/layout/IconVerticalSolidList"/>
    <dgm:cxn modelId="{33964E84-D886-44B9-BA68-47DC5DDF83A4}" type="presParOf" srcId="{CB85A858-1949-4B0A-9EAE-8C29DE90D1A0}" destId="{7B4D5F2E-A127-441B-8C19-D1D8B1A2D05D}" srcOrd="0" destOrd="0" presId="urn:microsoft.com/office/officeart/2018/2/layout/IconVerticalSolidList"/>
    <dgm:cxn modelId="{626A352A-AE5F-4BFB-B2ED-38B0657D3CFA}" type="presParOf" srcId="{CB85A858-1949-4B0A-9EAE-8C29DE90D1A0}" destId="{9BCF3904-781D-4CFA-8ABE-C0220F0D6E5C}" srcOrd="1" destOrd="0" presId="urn:microsoft.com/office/officeart/2018/2/layout/IconVerticalSolidList"/>
    <dgm:cxn modelId="{90B05115-76BA-4CA8-AC7D-BDD9FCF4A425}" type="presParOf" srcId="{CB85A858-1949-4B0A-9EAE-8C29DE90D1A0}" destId="{0C04B7F6-90D1-425C-A2B9-C156BA32262D}" srcOrd="2" destOrd="0" presId="urn:microsoft.com/office/officeart/2018/2/layout/IconVerticalSolidList"/>
    <dgm:cxn modelId="{7A80E214-8F5C-481E-BB51-59A02AB9B6F3}" type="presParOf" srcId="{CB85A858-1949-4B0A-9EAE-8C29DE90D1A0}" destId="{5E92927D-062E-4FE5-9AAB-45DE60F751E3}" srcOrd="3" destOrd="0" presId="urn:microsoft.com/office/officeart/2018/2/layout/IconVerticalSolidList"/>
    <dgm:cxn modelId="{0C61BA40-0826-4758-BEAB-F61FFC159A81}" type="presParOf" srcId="{133530B5-F142-4702-A680-A7647C5FFBE0}" destId="{B2F84531-8153-43D8-9348-4706551C5727}" srcOrd="1" destOrd="0" presId="urn:microsoft.com/office/officeart/2018/2/layout/IconVerticalSolidList"/>
    <dgm:cxn modelId="{699ABB2F-2810-453E-9821-F5207AC23293}" type="presParOf" srcId="{133530B5-F142-4702-A680-A7647C5FFBE0}" destId="{18B86E68-15AA-47BB-ACFB-59E2FACFF7DD}" srcOrd="2" destOrd="0" presId="urn:microsoft.com/office/officeart/2018/2/layout/IconVerticalSolidList"/>
    <dgm:cxn modelId="{57DF2C78-67F2-4C97-8CFB-BE3776C3E205}" type="presParOf" srcId="{18B86E68-15AA-47BB-ACFB-59E2FACFF7DD}" destId="{FF0500A2-E08B-474D-8237-2E5FDC3BCFF4}" srcOrd="0" destOrd="0" presId="urn:microsoft.com/office/officeart/2018/2/layout/IconVerticalSolidList"/>
    <dgm:cxn modelId="{9B1D6F13-8BCA-4505-A993-012190AAC98F}" type="presParOf" srcId="{18B86E68-15AA-47BB-ACFB-59E2FACFF7DD}" destId="{B1D26539-6D97-464C-9697-A846EB171525}" srcOrd="1" destOrd="0" presId="urn:microsoft.com/office/officeart/2018/2/layout/IconVerticalSolidList"/>
    <dgm:cxn modelId="{D5E86E73-C5BC-4C3F-9F98-3E9D032731FB}" type="presParOf" srcId="{18B86E68-15AA-47BB-ACFB-59E2FACFF7DD}" destId="{9A130A16-C20C-4C88-98E9-93AFCC131D7A}" srcOrd="2" destOrd="0" presId="urn:microsoft.com/office/officeart/2018/2/layout/IconVerticalSolidList"/>
    <dgm:cxn modelId="{F4E6D529-C3B6-4CD1-AF6A-83B0352EA53E}" type="presParOf" srcId="{18B86E68-15AA-47BB-ACFB-59E2FACFF7DD}" destId="{FEF05A80-2EE5-44E3-8493-DEC508256A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58B70-82B8-4777-A74A-E26BEC915E6C}">
      <dsp:nvSpPr>
        <dsp:cNvPr id="0" name=""/>
        <dsp:cNvSpPr/>
      </dsp:nvSpPr>
      <dsp:spPr>
        <a:xfrm>
          <a:off x="0" y="817244"/>
          <a:ext cx="11013440" cy="1508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80C21-F28D-4504-828B-08BE41014C71}">
      <dsp:nvSpPr>
        <dsp:cNvPr id="0" name=""/>
        <dsp:cNvSpPr/>
      </dsp:nvSpPr>
      <dsp:spPr>
        <a:xfrm>
          <a:off x="456399" y="1156715"/>
          <a:ext cx="829818" cy="829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42989-1F2C-4F23-B580-B074E6A19B99}">
      <dsp:nvSpPr>
        <dsp:cNvPr id="0" name=""/>
        <dsp:cNvSpPr/>
      </dsp:nvSpPr>
      <dsp:spPr>
        <a:xfrm>
          <a:off x="1742617" y="817244"/>
          <a:ext cx="9270822" cy="150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159677" rIns="159677" bIns="159677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Problem : Lack of blind spot coverage in most modern and older cars</a:t>
          </a:r>
        </a:p>
      </dsp:txBody>
      <dsp:txXfrm>
        <a:off x="1742617" y="817244"/>
        <a:ext cx="9270822" cy="1508760"/>
      </dsp:txXfrm>
    </dsp:sp>
    <dsp:sp modelId="{D95E4347-B9B5-4CA2-B6C4-D0DCBAB32071}">
      <dsp:nvSpPr>
        <dsp:cNvPr id="0" name=""/>
        <dsp:cNvSpPr/>
      </dsp:nvSpPr>
      <dsp:spPr>
        <a:xfrm>
          <a:off x="0" y="2703194"/>
          <a:ext cx="11013440" cy="1508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6CC55-2086-4DCD-9F36-0DCADD46BC7E}">
      <dsp:nvSpPr>
        <dsp:cNvPr id="0" name=""/>
        <dsp:cNvSpPr/>
      </dsp:nvSpPr>
      <dsp:spPr>
        <a:xfrm>
          <a:off x="456399" y="3042665"/>
          <a:ext cx="829818" cy="829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46A3E-B595-4627-ABF2-9EAD4937A6DA}">
      <dsp:nvSpPr>
        <dsp:cNvPr id="0" name=""/>
        <dsp:cNvSpPr/>
      </dsp:nvSpPr>
      <dsp:spPr>
        <a:xfrm>
          <a:off x="1742617" y="2703194"/>
          <a:ext cx="9270822" cy="150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159677" rIns="159677" bIns="159677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Solution : Audio-Feedback based parking assist system</a:t>
          </a:r>
        </a:p>
      </dsp:txBody>
      <dsp:txXfrm>
        <a:off x="1742617" y="2703194"/>
        <a:ext cx="9270822" cy="1508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FA1D1-2EC7-4E2A-B975-2DB6F9FC48DB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E7355-F6A7-4BDA-8590-27EDD06225F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B57B5-0255-49B3-97B2-0E3C6D1A8A53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Sithum – Designing Enclosure, Marketing</a:t>
          </a:r>
        </a:p>
      </dsp:txBody>
      <dsp:txXfrm>
        <a:off x="1057183" y="1805"/>
        <a:ext cx="9458416" cy="915310"/>
      </dsp:txXfrm>
    </dsp:sp>
    <dsp:sp modelId="{D6AF72CC-2D80-496E-9D07-F27B706708A2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498C1-6E67-4611-B5AD-EA0BB80FF472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D783A-AB48-4986-8650-BE4ABFA73D7C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Lahiru – Designing Enclosure, Overseeing Budget</a:t>
          </a:r>
        </a:p>
      </dsp:txBody>
      <dsp:txXfrm>
        <a:off x="1057183" y="1145944"/>
        <a:ext cx="9458416" cy="915310"/>
      </dsp:txXfrm>
    </dsp:sp>
    <dsp:sp modelId="{5010DA4E-27F3-4C7C-9F65-5119FFAB19B7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CEE41-A643-442D-A42F-F2954E45D532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B5C51-0B88-4E62-BCBA-9D925CBD251F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Amoda – Designing PCB, Power Supply</a:t>
          </a:r>
        </a:p>
      </dsp:txBody>
      <dsp:txXfrm>
        <a:off x="1057183" y="2290082"/>
        <a:ext cx="9458416" cy="915310"/>
      </dsp:txXfrm>
    </dsp:sp>
    <dsp:sp modelId="{C13A6161-BF3B-45C6-9C04-DE083A0EF8D4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BC3E7-8553-4985-BF30-F03192EDDDC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69304-EF0F-4700-91CA-119AED24BBC6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Pravindu – Sensors, Buzzers, and Microcontrollers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D5F2E-A127-441B-8C19-D1D8B1A2D05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F3904-781D-4CFA-8ABE-C0220F0D6E5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2927D-062E-4FE5-9AAB-45DE60F751E3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Directly from brake lights</a:t>
          </a:r>
        </a:p>
      </dsp:txBody>
      <dsp:txXfrm>
        <a:off x="1507738" y="707092"/>
        <a:ext cx="9007861" cy="1305401"/>
      </dsp:txXfrm>
    </dsp:sp>
    <dsp:sp modelId="{FF0500A2-E08B-474D-8237-2E5FDC3BCFF4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26539-6D97-464C-9697-A846EB171525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05A80-2EE5-44E3-8493-DEC508256A60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Maximum power consumption : (3W) 5V/0.6A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CF49-DFDD-ACA2-CC18-4A51ADD5A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C7532-538B-D167-0D6C-8EC9D8579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93A7-7CCD-1015-ABC0-641AF2CA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0EBA-B6A8-422E-A957-0EE3531B0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6E15-0E78-8362-FC99-00FFC3A7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288C7-5913-B863-4659-90F31B1D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D50-280D-47EF-88E9-B4568A9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8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2B43-7594-9A1C-E4BC-4DD7B034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AD9AB-F2DC-84C2-998A-4F841A68B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383D-0900-BF55-5A61-52CE324D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0EBA-B6A8-422E-A957-0EE3531B0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1A12-69BE-6FF2-D5A6-9B945C74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B580C-8484-AD8D-29AA-F76D47EC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D50-280D-47EF-88E9-B4568A9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3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8F979-DDB0-A014-26CD-0D68356D3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12674-042C-CC69-046D-19FA4F19B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DFFB2-C892-5C1C-BA2E-A4217EA6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0EBA-B6A8-422E-A957-0EE3531B0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BFC4F-E1A7-3900-3705-FE617F2E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D35C-8EAA-1C39-B3B1-42EF29B0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D50-280D-47EF-88E9-B4568A9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4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060B-464A-6B8C-62C4-5FCCFF2C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95E9-4A81-45AB-4F94-2FFD73AB2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03955-4326-2CD8-C7E4-B167BD2F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0EBA-B6A8-422E-A957-0EE3531B0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1C17-2CED-6239-1EFA-511E93C5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6E7AA-82EB-BE72-A356-7EB22D78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D50-280D-47EF-88E9-B4568A9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8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9474-B93C-78D1-BDCB-B656E15C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2033-EFF9-26FB-119C-41309DE3A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D493-25DA-7557-9EDD-2E975D73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0EBA-B6A8-422E-A957-0EE3531B0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D129B-E3B6-D1A7-093C-CBFD0C2D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BA43F-A706-B46D-15D6-88EDA3D5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D50-280D-47EF-88E9-B4568A9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5BC5-5932-207F-DFED-F9AD7C61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82D8-CC5B-7688-325B-C3C1C0415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E22D4-1E97-EFB3-71B8-955C20FB1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CC959-87FA-E9FF-EB11-783CFE67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0EBA-B6A8-422E-A957-0EE3531B0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E5C8-9FDF-154D-36B1-73CA2863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5E8A6-7321-77B9-7CDE-7972B613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D50-280D-47EF-88E9-B4568A9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60B4-753E-E52B-F472-DBCC0850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A0AA5-01DF-02B1-47E9-F3177C55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49ED6-92E9-07E4-E601-010574A04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EE961-89EA-AB47-7163-219AC939B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7E645-A8E9-B77E-488B-055FD6811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588A7-EB19-FA4E-235A-A69B14E7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0EBA-B6A8-422E-A957-0EE3531B0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8CB3A-5EEF-B724-3A9E-2D23F3F1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51A10-5E13-0168-F7F4-2F55594B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D50-280D-47EF-88E9-B4568A9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5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C045-B5C2-ED95-FD6E-C249D4C8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83B50-E2BA-A170-E8F7-608FAE3B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0EBA-B6A8-422E-A957-0EE3531B0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F5616-8C01-D623-112B-400B3893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BE569-F923-8443-63C3-D1F7F32B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D50-280D-47EF-88E9-B4568A9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97B19-ACA5-9393-D10E-1B69F3BB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0EBA-B6A8-422E-A957-0EE3531B0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AA65C-D688-64B6-91CE-02151381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83E7F-97AB-4DFC-83BF-2B669502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D50-280D-47EF-88E9-B4568A9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610E-5B28-DC8F-D204-A4F36F32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F8F3-59FD-550E-9B3E-22294EEA6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FD581-87EC-5CC1-7353-2112E8F87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77202-9F8E-77E4-861F-C82C7005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0EBA-B6A8-422E-A957-0EE3531B0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A5D82-0060-15A9-96EC-EC2268CC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58F19-5F49-9B80-E636-44E90473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D50-280D-47EF-88E9-B4568A9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6A15-62DC-5594-A5E5-F8305389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C4FCB-2F60-D302-E60D-B1E72AE9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2C401-0347-A524-17F9-54D3F35E2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2C85-9ABB-7E70-B4D1-28B2DA1B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0EBA-B6A8-422E-A957-0EE3531B0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7E089-1F9D-78B7-AC45-A6F00CF2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CC09-A7AD-DD61-3D46-1322DBB0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D50-280D-47EF-88E9-B4568A9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42BDD-EFB8-5DCF-95AC-47CCC26B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F7938-BDA7-30E3-6286-8C41A1761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A4F07-6924-D0E2-8EA0-E945C3E15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0B0EBA-B6A8-422E-A957-0EE3531B0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58359-9B06-297C-9ABE-C2F6546C1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7D65D-D41E-4259-A399-F452EC115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90D50-280D-47EF-88E9-B4568A9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EA472-F609-5E68-26F2-4F922ED46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SLAP INNOVATORS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09620-3D54-DB62-15F6-FC34E4FB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Audio-Feedback Based Parking Assist System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A80FE0F8-2063-FE51-761B-3FF3CA2F9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491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7699B-C2A2-0972-E1CC-362CE51A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Mounting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4 WAY REAR PARKING SENSORS NISSAN JUKE SUPPLIED &amp; FITTED MIDLANDS AREA |  eBay">
            <a:extLst>
              <a:ext uri="{FF2B5EF4-FFF2-40B4-BE49-F238E27FC236}">
                <a16:creationId xmlns:a16="http://schemas.microsoft.com/office/drawing/2014/main" id="{581E9D3F-472E-2048-5223-7FA9DB9F1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09004"/>
            <a:ext cx="7214616" cy="521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02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E4893-40FB-D89B-DF43-57AEA1CB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Microcontroller</a:t>
            </a: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087C-D44E-6289-69F0-7EBECFC0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Microcontroller : ATMEGA328p</a:t>
            </a:r>
          </a:p>
          <a:p>
            <a:pPr lvl="1"/>
            <a:r>
              <a:rPr lang="en-US" sz="2200"/>
              <a:t>Low cost</a:t>
            </a:r>
          </a:p>
          <a:p>
            <a:pPr lvl="1"/>
            <a:r>
              <a:rPr lang="en-US" sz="2200"/>
              <a:t>Low power consumption</a:t>
            </a:r>
          </a:p>
          <a:p>
            <a:pPr lvl="1"/>
            <a:r>
              <a:rPr lang="en-US" sz="2200"/>
              <a:t>Sufficient i/o ports</a:t>
            </a:r>
          </a:p>
        </p:txBody>
      </p:sp>
      <p:pic>
        <p:nvPicPr>
          <p:cNvPr id="2054" name="Picture 6" descr="Programming ATmega328P with Arduino | by Krishna Ojha | Medium">
            <a:extLst>
              <a:ext uri="{FF2B5EF4-FFF2-40B4-BE49-F238E27FC236}">
                <a16:creationId xmlns:a16="http://schemas.microsoft.com/office/drawing/2014/main" id="{A20B42C2-333C-E153-DB87-833416691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2098377"/>
            <a:ext cx="5458968" cy="26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02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9D84-CC8E-5529-3EB8-45E5EC1A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Enclosure : Initial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F0EE7-9771-B6C7-2DFF-427ECB237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26" y="1690688"/>
            <a:ext cx="5582429" cy="4658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A3662-8A53-8ABB-114E-799EEC2C0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19" y="641589"/>
            <a:ext cx="5229955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9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51823-3980-93C1-6D75-A9EB022F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Budget/BOQ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D7CCA3-9D60-71DC-6943-44C08591F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84276"/>
              </p:ext>
            </p:extLst>
          </p:nvPr>
        </p:nvGraphicFramePr>
        <p:xfrm>
          <a:off x="320040" y="2697279"/>
          <a:ext cx="11548875" cy="345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985">
                  <a:extLst>
                    <a:ext uri="{9D8B030D-6E8A-4147-A177-3AD203B41FA5}">
                      <a16:colId xmlns:a16="http://schemas.microsoft.com/office/drawing/2014/main" val="638249374"/>
                    </a:ext>
                  </a:extLst>
                </a:gridCol>
                <a:gridCol w="2968711">
                  <a:extLst>
                    <a:ext uri="{9D8B030D-6E8A-4147-A177-3AD203B41FA5}">
                      <a16:colId xmlns:a16="http://schemas.microsoft.com/office/drawing/2014/main" val="398642435"/>
                    </a:ext>
                  </a:extLst>
                </a:gridCol>
                <a:gridCol w="1486002">
                  <a:extLst>
                    <a:ext uri="{9D8B030D-6E8A-4147-A177-3AD203B41FA5}">
                      <a16:colId xmlns:a16="http://schemas.microsoft.com/office/drawing/2014/main" val="1979360628"/>
                    </a:ext>
                  </a:extLst>
                </a:gridCol>
                <a:gridCol w="3828497">
                  <a:extLst>
                    <a:ext uri="{9D8B030D-6E8A-4147-A177-3AD203B41FA5}">
                      <a16:colId xmlns:a16="http://schemas.microsoft.com/office/drawing/2014/main" val="2980162567"/>
                    </a:ext>
                  </a:extLst>
                </a:gridCol>
                <a:gridCol w="1750680">
                  <a:extLst>
                    <a:ext uri="{9D8B030D-6E8A-4147-A177-3AD203B41FA5}">
                      <a16:colId xmlns:a16="http://schemas.microsoft.com/office/drawing/2014/main" val="3515917835"/>
                    </a:ext>
                  </a:extLst>
                </a:gridCol>
              </a:tblGrid>
              <a:tr h="43234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No.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Item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Qty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Rate (Without Shipping)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Total Cost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extLst>
                  <a:ext uri="{0D108BD9-81ED-4DB2-BD59-A6C34878D82A}">
                    <a16:rowId xmlns:a16="http://schemas.microsoft.com/office/drawing/2014/main" val="3322880255"/>
                  </a:ext>
                </a:extLst>
              </a:tr>
              <a:tr h="432343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JSN_SR04T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542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4336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extLst>
                  <a:ext uri="{0D108BD9-81ED-4DB2-BD59-A6C34878D82A}">
                    <a16:rowId xmlns:a16="http://schemas.microsoft.com/office/drawing/2014/main" val="2632500337"/>
                  </a:ext>
                </a:extLst>
              </a:tr>
              <a:tr h="432343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ATMEGA328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750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750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extLst>
                  <a:ext uri="{0D108BD9-81ED-4DB2-BD59-A6C34878D82A}">
                    <a16:rowId xmlns:a16="http://schemas.microsoft.com/office/drawing/2014/main" val="1346750486"/>
                  </a:ext>
                </a:extLst>
              </a:tr>
              <a:tr h="432343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PCB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250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500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extLst>
                  <a:ext uri="{0D108BD9-81ED-4DB2-BD59-A6C34878D82A}">
                    <a16:rowId xmlns:a16="http://schemas.microsoft.com/office/drawing/2014/main" val="3458293156"/>
                  </a:ext>
                </a:extLst>
              </a:tr>
              <a:tr h="432343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Enclosure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2500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2500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extLst>
                  <a:ext uri="{0D108BD9-81ED-4DB2-BD59-A6C34878D82A}">
                    <a16:rowId xmlns:a16="http://schemas.microsoft.com/office/drawing/2014/main" val="806286636"/>
                  </a:ext>
                </a:extLst>
              </a:tr>
              <a:tr h="432343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Buzzers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400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1600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extLst>
                  <a:ext uri="{0D108BD9-81ED-4DB2-BD59-A6C34878D82A}">
                    <a16:rowId xmlns:a16="http://schemas.microsoft.com/office/drawing/2014/main" val="249882691"/>
                  </a:ext>
                </a:extLst>
              </a:tr>
              <a:tr h="432343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Voltage Regulator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70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70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extLst>
                  <a:ext uri="{0D108BD9-81ED-4DB2-BD59-A6C34878D82A}">
                    <a16:rowId xmlns:a16="http://schemas.microsoft.com/office/drawing/2014/main" val="966060796"/>
                  </a:ext>
                </a:extLst>
              </a:tr>
              <a:tr h="432343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TOTAL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9756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52" marR="15552" marT="15552" marB="0" anchor="b"/>
                </a:tc>
                <a:extLst>
                  <a:ext uri="{0D108BD9-81ED-4DB2-BD59-A6C34878D82A}">
                    <a16:rowId xmlns:a16="http://schemas.microsoft.com/office/drawing/2014/main" val="4096018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16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819EC-FFB3-182B-048C-E3292BE3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Technical Feasibility</a:t>
            </a:r>
          </a:p>
        </p:txBody>
      </p:sp>
      <p:pic>
        <p:nvPicPr>
          <p:cNvPr id="19" name="Picture 18" descr="Close up of ruler">
            <a:extLst>
              <a:ext uri="{FF2B5EF4-FFF2-40B4-BE49-F238E27FC236}">
                <a16:creationId xmlns:a16="http://schemas.microsoft.com/office/drawing/2014/main" id="{B49526B9-2F29-3C7D-F432-A4859AD3B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0" r="3002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AE01-62D4-FBA6-61EB-34E42CE6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Resource requirements can be met within budget </a:t>
            </a:r>
          </a:p>
          <a:p>
            <a:pPr lvl="1"/>
            <a:r>
              <a:rPr lang="en-US" sz="2200" dirty="0"/>
              <a:t>Bulk pricing and low-cost equipment</a:t>
            </a:r>
          </a:p>
          <a:p>
            <a:r>
              <a:rPr lang="en-US" sz="2200" dirty="0"/>
              <a:t>Performance criteria </a:t>
            </a:r>
          </a:p>
          <a:p>
            <a:pPr lvl="1"/>
            <a:r>
              <a:rPr lang="en-US" sz="2200" dirty="0"/>
              <a:t>Sensors are accurate to within 1cm</a:t>
            </a:r>
          </a:p>
          <a:p>
            <a:pPr lvl="1"/>
            <a:r>
              <a:rPr lang="en-US" sz="2200" dirty="0"/>
              <a:t>Sensor range from 20 cm – 450 cm</a:t>
            </a:r>
          </a:p>
          <a:p>
            <a:pPr lvl="1"/>
            <a:r>
              <a:rPr lang="en-US" sz="2200" dirty="0"/>
              <a:t>Buzzers loud enough to be heard from all ends</a:t>
            </a:r>
          </a:p>
          <a:p>
            <a:pPr lvl="1"/>
            <a:r>
              <a:rPr lang="en-US" sz="2200" dirty="0"/>
              <a:t>Testing the sensor sensitivity</a:t>
            </a:r>
          </a:p>
        </p:txBody>
      </p:sp>
    </p:spTree>
    <p:extLst>
      <p:ext uri="{BB962C8B-B14F-4D97-AF65-F5344CB8AC3E}">
        <p14:creationId xmlns:p14="http://schemas.microsoft.com/office/powerpoint/2010/main" val="460517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FAAF4-881F-3DA1-AF6F-994936AE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Marketing and Sales Strategy</a:t>
            </a:r>
            <a:endParaRPr lang="en-US" sz="5400" dirty="0"/>
          </a:p>
        </p:txBody>
      </p:sp>
      <p:pic>
        <p:nvPicPr>
          <p:cNvPr id="63" name="Picture 62" descr="Multi coloured shirts hanging on the closet">
            <a:extLst>
              <a:ext uri="{FF2B5EF4-FFF2-40B4-BE49-F238E27FC236}">
                <a16:creationId xmlns:a16="http://schemas.microsoft.com/office/drawing/2014/main" id="{E3F1E7C1-6ECD-E05E-0F3E-81E58DAF5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7" r="4605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998CA1FB-AE38-6D40-3EAA-118D718EA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000"/>
              <a:t>Packaging : Matte plastic. Colors TBD. </a:t>
            </a:r>
          </a:p>
          <a:p>
            <a:r>
              <a:rPr lang="en-US" sz="2000"/>
              <a:t>Through direct sales and partnerships with vehicle service stations, vehicle accessory shops etc. </a:t>
            </a:r>
          </a:p>
          <a:p>
            <a:r>
              <a:rPr lang="en-US" sz="2000"/>
              <a:t>Marketing through ads on social media platforms. </a:t>
            </a:r>
          </a:p>
          <a:p>
            <a:r>
              <a:rPr lang="en-US" sz="2000"/>
              <a:t>Will be made of reusable materials. Discount on next purchase for in exchange for used items older than 7 years. 	</a:t>
            </a:r>
          </a:p>
          <a:p>
            <a:r>
              <a:rPr lang="en-US" sz="2000"/>
              <a:t>Post Sale Services</a:t>
            </a:r>
          </a:p>
          <a:p>
            <a:pPr lvl="1"/>
            <a:r>
              <a:rPr lang="en-US" sz="2000"/>
              <a:t>Repair and troubleshooting</a:t>
            </a:r>
          </a:p>
          <a:p>
            <a:pPr lvl="1"/>
            <a:r>
              <a:rPr lang="en-US" sz="2000"/>
              <a:t>3 years warranty</a:t>
            </a:r>
          </a:p>
        </p:txBody>
      </p:sp>
    </p:spTree>
    <p:extLst>
      <p:ext uri="{BB962C8B-B14F-4D97-AF65-F5344CB8AC3E}">
        <p14:creationId xmlns:p14="http://schemas.microsoft.com/office/powerpoint/2010/main" val="139678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4D25F-9D07-847B-007B-E3E1F979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C488-6877-60BE-151C-4B035922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699" y="4631161"/>
            <a:ext cx="6707366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SLAP Innovators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18793F33-6026-0B93-8295-BF048D190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8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F0C6-DA39-F954-8AE5-A1FCDF15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9E005FA-A2C7-9D02-A031-E669F2D89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479733"/>
              </p:ext>
            </p:extLst>
          </p:nvPr>
        </p:nvGraphicFramePr>
        <p:xfrm>
          <a:off x="680720" y="1341120"/>
          <a:ext cx="1101344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2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2F596-C710-920C-8040-A9A141E2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3" y="547497"/>
            <a:ext cx="10620377" cy="1143191"/>
          </a:xfrm>
        </p:spPr>
        <p:txBody>
          <a:bodyPr>
            <a:normAutofit/>
          </a:bodyPr>
          <a:lstStyle/>
          <a:p>
            <a:r>
              <a:rPr lang="en-US" sz="5200"/>
              <a:t>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2969-412C-C38B-FD25-C7CAFD3AB439}"/>
              </a:ext>
            </a:extLst>
          </p:cNvPr>
          <p:cNvSpPr>
            <a:spLocks/>
          </p:cNvSpPr>
          <p:nvPr/>
        </p:nvSpPr>
        <p:spPr>
          <a:xfrm>
            <a:off x="838200" y="1563329"/>
            <a:ext cx="10891684" cy="5191432"/>
          </a:xfrm>
          <a:prstGeom prst="rect">
            <a:avLst/>
          </a:prstGeom>
        </p:spPr>
        <p:txBody>
          <a:bodyPr/>
          <a:lstStyle/>
          <a:p>
            <a:pPr defTabSz="822960">
              <a:spcAft>
                <a:spcPts val="600"/>
              </a:spcAft>
            </a:pPr>
            <a:r>
              <a:rPr lang="en-US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 survey results show that the problem exists</a:t>
            </a:r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6F696A-57AB-42B5-B3A2-FF5E7569F0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947962"/>
              </p:ext>
            </p:extLst>
          </p:nvPr>
        </p:nvGraphicFramePr>
        <p:xfrm>
          <a:off x="552833" y="2425113"/>
          <a:ext cx="6036985" cy="395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9457DB5-D5A6-C402-C662-6B3B15825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050485"/>
              </p:ext>
            </p:extLst>
          </p:nvPr>
        </p:nvGraphicFramePr>
        <p:xfrm>
          <a:off x="6072457" y="2425113"/>
          <a:ext cx="5751837" cy="3952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137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8223-B808-0B18-3665-5242BF01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209C-9271-B99D-E78C-6BBAEC76E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also shows that investors are willing to invest in our product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390C49D-2307-F869-2738-4712BA7CAB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9818669"/>
              </p:ext>
            </p:extLst>
          </p:nvPr>
        </p:nvGraphicFramePr>
        <p:xfrm>
          <a:off x="2318184" y="2629694"/>
          <a:ext cx="7555631" cy="3682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713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C3C9-FD8C-5548-D718-030CC23F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Allocation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940304D-71D2-E707-F13E-5AC3A1833B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7157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19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77CB-004D-0C79-B5D2-49E5BDDC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395605"/>
            <a:ext cx="2219960" cy="5537835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B7081-0BA8-F279-36F4-451A741FE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549" y="129597"/>
            <a:ext cx="8810171" cy="65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9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8F31-6AF5-26AA-0BFA-BAF43475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F8B1FE-9B2C-FA90-517A-21161CD9F1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65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1648-A8C8-92AB-EE58-CBD9427C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PCB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6008C-1BA4-71F7-1FEA-9108D8B8A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45" y="0"/>
            <a:ext cx="8705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A66A1-92D0-C979-D949-229101FE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Sensor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JSN-SR04T Waterproof Ultrasonic Sensor – Digitalelectronics.lk">
            <a:extLst>
              <a:ext uri="{FF2B5EF4-FFF2-40B4-BE49-F238E27FC236}">
                <a16:creationId xmlns:a16="http://schemas.microsoft.com/office/drawing/2014/main" id="{8418508A-A000-F66D-C4A1-44F7D3F73FEF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40080" y="2872899"/>
            <a:ext cx="4243589" cy="33206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200"/>
              <a:t>Sensor : JSN-SR04T</a:t>
            </a:r>
          </a:p>
          <a:p>
            <a:r>
              <a:rPr lang="en-US" sz="2200"/>
              <a:t>Initial testing conducted</a:t>
            </a:r>
          </a:p>
          <a:p>
            <a:pPr lvl="1"/>
            <a:r>
              <a:rPr lang="en-US" sz="2200"/>
              <a:t>Capabilities and restraints identified</a:t>
            </a:r>
          </a:p>
          <a:p>
            <a:pPr lvl="1"/>
            <a:r>
              <a:rPr lang="en-US" sz="2200"/>
              <a:t>Measurements accurate to a couple of cm</a:t>
            </a:r>
          </a:p>
          <a:p>
            <a:r>
              <a:rPr lang="en-US" sz="2200"/>
              <a:t>Waterproof</a:t>
            </a:r>
          </a:p>
          <a:p>
            <a:r>
              <a:rPr lang="en-US" sz="2200"/>
              <a:t>Will be attached to vehicles by drilling holes in the bumper</a:t>
            </a:r>
          </a:p>
          <a:p>
            <a:pPr marL="457200" lvl="1" indent="0">
              <a:buNone/>
            </a:pPr>
            <a:endParaRPr lang="en-US" sz="2200"/>
          </a:p>
        </p:txBody>
      </p:sp>
      <p:pic>
        <p:nvPicPr>
          <p:cNvPr id="1028" name="Picture 4" descr="JSN-SR04T Waterproof Ultrasonic Sensor – Digitalelectronics.lk">
            <a:extLst>
              <a:ext uri="{FF2B5EF4-FFF2-40B4-BE49-F238E27FC236}">
                <a16:creationId xmlns:a16="http://schemas.microsoft.com/office/drawing/2014/main" id="{D9270441-93F8-9A54-B329-336303F65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41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327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Aptos Narrow</vt:lpstr>
      <vt:lpstr>Arial</vt:lpstr>
      <vt:lpstr>Calibri</vt:lpstr>
      <vt:lpstr>Office Theme</vt:lpstr>
      <vt:lpstr>SLAP INNOVATORS</vt:lpstr>
      <vt:lpstr>Problem Statement</vt:lpstr>
      <vt:lpstr>Justification</vt:lpstr>
      <vt:lpstr>Justification</vt:lpstr>
      <vt:lpstr>Task Allocation</vt:lpstr>
      <vt:lpstr>Block Diagram</vt:lpstr>
      <vt:lpstr>Power Supply</vt:lpstr>
      <vt:lpstr>PCB</vt:lpstr>
      <vt:lpstr>Sensor</vt:lpstr>
      <vt:lpstr>Mounting</vt:lpstr>
      <vt:lpstr>Microcontroller</vt:lpstr>
      <vt:lpstr>Enclosure : Initial Design</vt:lpstr>
      <vt:lpstr>Budget/BOQ</vt:lpstr>
      <vt:lpstr>Technical Feasibility</vt:lpstr>
      <vt:lpstr>Marketing and Sales Strategy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Pravindu Goonetilleke</dc:creator>
  <cp:lastModifiedBy>Pravindu Goonetilleke</cp:lastModifiedBy>
  <cp:revision>1</cp:revision>
  <dcterms:created xsi:type="dcterms:W3CDTF">2024-04-20T06:08:35Z</dcterms:created>
  <dcterms:modified xsi:type="dcterms:W3CDTF">2024-05-01T11:41:41Z</dcterms:modified>
</cp:coreProperties>
</file>