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0" roundtripDataSignature="AMtx7mhWVn3Zq0mf4SKymX3X6CxJvIxn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1" name="Google Shape;14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7" name="Google Shape;14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4" name="Google Shape;15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1" name="Google Shape;16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7" name="Google Shape;16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9" name="Google Shape;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5" name="Google Shape;10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1" name="Google Shape;11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7" name="Google Shape;11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3" name="Google Shape;12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9" name="Google Shape;12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5" name="Google Shape;13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 txBox="1"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6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16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6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6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5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5"/>
          <p:cNvSpPr txBox="1">
            <a:spLocks noGrp="1"/>
          </p:cNvSpPr>
          <p:nvPr>
            <p:ph type="body" idx="1"/>
          </p:nvPr>
        </p:nvSpPr>
        <p:spPr>
          <a:xfrm rot="5400000">
            <a:off x="3833019" y="-1623215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5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5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5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6"/>
          <p:cNvSpPr txBox="1">
            <a:spLocks noGrp="1"/>
          </p:cNvSpPr>
          <p:nvPr>
            <p:ph type="title"/>
          </p:nvPr>
        </p:nvSpPr>
        <p:spPr>
          <a:xfrm rot="5400000">
            <a:off x="7285037" y="1828804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6"/>
          <p:cNvSpPr txBox="1">
            <a:spLocks noGrp="1"/>
          </p:cNvSpPr>
          <p:nvPr>
            <p:ph type="body" idx="1"/>
          </p:nvPr>
        </p:nvSpPr>
        <p:spPr>
          <a:xfrm rot="5400000">
            <a:off x="1697037" y="-812797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6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6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6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7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7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7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7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7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8"/>
          <p:cNvSpPr txBox="1"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8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8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8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8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9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9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19"/>
          <p:cNvSpPr txBox="1">
            <a:spLocks noGrp="1"/>
          </p:cNvSpPr>
          <p:nvPr>
            <p:ph type="body" idx="2"/>
          </p:nvPr>
        </p:nvSpPr>
        <p:spPr>
          <a:xfrm>
            <a:off x="6197600" y="1600203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19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9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9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0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0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0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20"/>
          <p:cNvSpPr txBox="1">
            <a:spLocks noGrp="1"/>
          </p:cNvSpPr>
          <p:nvPr>
            <p:ph type="body" idx="3"/>
          </p:nvPr>
        </p:nvSpPr>
        <p:spPr>
          <a:xfrm>
            <a:off x="6193369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0"/>
          <p:cNvSpPr txBox="1">
            <a:spLocks noGrp="1"/>
          </p:cNvSpPr>
          <p:nvPr>
            <p:ph type="body" idx="4"/>
          </p:nvPr>
        </p:nvSpPr>
        <p:spPr>
          <a:xfrm>
            <a:off x="6193369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20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0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1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3"/>
          <p:cNvSpPr txBox="1"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3"/>
          <p:cNvSpPr txBox="1">
            <a:spLocks noGrp="1"/>
          </p:cNvSpPr>
          <p:nvPr>
            <p:ph type="body" idx="1"/>
          </p:nvPr>
        </p:nvSpPr>
        <p:spPr>
          <a:xfrm>
            <a:off x="4766733" y="273053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3"/>
          <p:cNvSpPr txBox="1">
            <a:spLocks noGrp="1"/>
          </p:cNvSpPr>
          <p:nvPr>
            <p:ph type="body" idx="2"/>
          </p:nvPr>
        </p:nvSpPr>
        <p:spPr>
          <a:xfrm>
            <a:off x="609602" y="1435103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23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3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3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4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4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4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24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4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4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5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5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5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>
            <a:spLocks noGrp="1"/>
          </p:cNvSpPr>
          <p:nvPr>
            <p:ph type="ctrTitle"/>
          </p:nvPr>
        </p:nvSpPr>
        <p:spPr>
          <a:xfrm>
            <a:off x="914400" y="139647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IN" sz="6000"/>
              <a:t>Introduction to React Hooks</a:t>
            </a:r>
            <a:endParaRPr sz="6000"/>
          </a:p>
        </p:txBody>
      </p:sp>
      <p:pic>
        <p:nvPicPr>
          <p:cNvPr id="90" name="Google Shape;90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3750" y="3841851"/>
            <a:ext cx="5524500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0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React Hooks</a:t>
            </a:r>
            <a:endParaRPr/>
          </a:p>
        </p:txBody>
      </p:sp>
      <p:sp>
        <p:nvSpPr>
          <p:cNvPr id="144" name="Google Shape;144;p10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/>
              <a:t>useEffect() – 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IN"/>
              <a:t>Use to perform side effect [</a:t>
            </a:r>
            <a:r>
              <a:rPr lang="en-IN" b="1" i="1" u="sng"/>
              <a:t>effect</a:t>
            </a:r>
            <a:r>
              <a:rPr lang="en-IN"/>
              <a:t> for short] operations in function component like – 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/>
              <a:t>Data fetching, subscriptions, manually changing DOM from React component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IN"/>
              <a:t>Serves same functionality of class component’s lifecycle methods – 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/>
              <a:t>componentDidMount, componentDidUpdate, componentWillUnmount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IN"/>
              <a:t>Effects are declared inside the component to access its props and state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IN"/>
              <a:t>React runs effect after every render including the first render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useState()</a:t>
            </a:r>
            <a:endParaRPr/>
          </a:p>
        </p:txBody>
      </p:sp>
      <p:sp>
        <p:nvSpPr>
          <p:cNvPr id="150" name="Google Shape;150;p11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/>
              <a:t>For Example – </a:t>
            </a:r>
            <a:endParaRPr/>
          </a:p>
          <a:p>
            <a:pPr marL="34290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pic>
        <p:nvPicPr>
          <p:cNvPr id="151" name="Google Shape;151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474" y="2590800"/>
            <a:ext cx="10331161" cy="123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2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useEffect()</a:t>
            </a:r>
            <a:endParaRPr/>
          </a:p>
        </p:txBody>
      </p:sp>
      <p:sp>
        <p:nvSpPr>
          <p:cNvPr id="157" name="Google Shape;157;p12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/>
              <a:t>For Example – </a:t>
            </a:r>
            <a:endParaRPr/>
          </a:p>
          <a:p>
            <a:pPr marL="34290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pic>
        <p:nvPicPr>
          <p:cNvPr id="158" name="Google Shape;158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1400" y="2201863"/>
            <a:ext cx="9271000" cy="441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3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Other Hooks</a:t>
            </a:r>
            <a:endParaRPr/>
          </a:p>
        </p:txBody>
      </p:sp>
      <p:sp>
        <p:nvSpPr>
          <p:cNvPr id="164" name="Google Shape;164;p13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 dirty="0" err="1"/>
              <a:t>useContext</a:t>
            </a:r>
            <a:r>
              <a:rPr lang="en-IN" dirty="0"/>
              <a:t>()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 dirty="0" err="1"/>
              <a:t>useReducer</a:t>
            </a:r>
            <a:r>
              <a:rPr lang="en-IN" dirty="0"/>
              <a:t>()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 dirty="0" err="1"/>
              <a:t>useId</a:t>
            </a:r>
            <a:r>
              <a:rPr lang="en-IN" dirty="0"/>
              <a:t>() – React 18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 dirty="0" err="1"/>
              <a:t>useTransition</a:t>
            </a:r>
            <a:r>
              <a:rPr lang="en-IN" dirty="0"/>
              <a:t>() – React 18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 dirty="0" err="1"/>
              <a:t>useRef</a:t>
            </a:r>
            <a:r>
              <a:rPr lang="en-IN" dirty="0"/>
              <a:t>()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 dirty="0" err="1"/>
              <a:t>useMemo</a:t>
            </a:r>
            <a:r>
              <a:rPr lang="en-IN" dirty="0"/>
              <a:t>() – Will not be there in future versions of React</a:t>
            </a:r>
          </a:p>
          <a:p>
            <a:pPr marL="342900">
              <a:spcBef>
                <a:spcPts val="640"/>
              </a:spcBef>
              <a:buSzPts val="3200"/>
            </a:pPr>
            <a:r>
              <a:rPr lang="en-IN" dirty="0" err="1"/>
              <a:t>useCallBack</a:t>
            </a:r>
            <a:r>
              <a:rPr lang="en-IN" dirty="0"/>
              <a:t>() – Will not be there in </a:t>
            </a:r>
            <a:r>
              <a:rPr lang="en-IN"/>
              <a:t>future versions of React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 dirty="0"/>
              <a:t>Etc…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4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Rules </a:t>
            </a:r>
            <a:endParaRPr/>
          </a:p>
        </p:txBody>
      </p:sp>
      <p:sp>
        <p:nvSpPr>
          <p:cNvPr id="170" name="Google Shape;170;p14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/>
              <a:t>Do call hooks at the top level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IN"/>
              <a:t>Don’t call hooks inside loops, conditions or nested functions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/>
              <a:t>Ensuring that Hooks are called in the same order each time a component renders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/>
              <a:t>Only Call Hooks from React Functions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IN"/>
              <a:t>Don’t call hooks from regular JavaScript functions. Instead – 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/>
              <a:t>Call Hooks from React function components.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/>
              <a:t>Call Hooks from custom Hooks</a:t>
            </a:r>
            <a:endParaRPr/>
          </a:p>
          <a:p>
            <a:pPr marL="1600200" lvl="3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IN"/>
              <a:t>Ensuring that all stateful logic in a component is clearly visible from its source code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148B4-9377-6FCE-ACF8-1BFA436A4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Router Hooks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A9D0BC-EF31-36F6-7950-B02A34862E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5257797"/>
          </a:xfrm>
        </p:spPr>
        <p:txBody>
          <a:bodyPr>
            <a:normAutofit lnSpcReduction="10000"/>
          </a:bodyPr>
          <a:lstStyle/>
          <a:p>
            <a:r>
              <a:rPr lang="en-IN" dirty="0" err="1"/>
              <a:t>useHistory</a:t>
            </a:r>
            <a:r>
              <a:rPr lang="en-IN" dirty="0"/>
              <a:t>() – </a:t>
            </a:r>
          </a:p>
          <a:p>
            <a:pPr lvl="1"/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anose="020F0502020204030204" pitchFamily="2" charset="0"/>
              </a:rPr>
              <a:t>You access the history instance used by React Router</a:t>
            </a:r>
            <a:endParaRPr lang="en-IN" b="0" i="0" dirty="0">
              <a:solidFill>
                <a:srgbClr val="273239"/>
              </a:solidFill>
              <a:effectLst/>
              <a:highlight>
                <a:srgbClr val="FFFFFF"/>
              </a:highlight>
              <a:latin typeface="Nunito" panose="020F0502020204030204" pitchFamily="2" charset="0"/>
            </a:endParaRPr>
          </a:p>
          <a:p>
            <a:pPr lvl="1"/>
            <a:r>
              <a:rPr lang="en-IN" dirty="0"/>
              <a:t>You can redirect users to another route/page using this instance</a:t>
            </a:r>
          </a:p>
          <a:p>
            <a:r>
              <a:rPr lang="en-IN" dirty="0" err="1"/>
              <a:t>useParams</a:t>
            </a:r>
            <a:r>
              <a:rPr lang="en-IN" dirty="0"/>
              <a:t>() – </a:t>
            </a:r>
          </a:p>
          <a:p>
            <a:pPr lvl="1"/>
            <a:r>
              <a:rPr lang="en-IN" dirty="0"/>
              <a:t>Used with dynamic routes</a:t>
            </a:r>
          </a:p>
          <a:p>
            <a:pPr lvl="1"/>
            <a:r>
              <a:rPr lang="en-IN" dirty="0"/>
              <a:t>Access the current route parameter using this hook</a:t>
            </a:r>
          </a:p>
          <a:p>
            <a:r>
              <a:rPr lang="en-IN" dirty="0" err="1"/>
              <a:t>useLocation</a:t>
            </a:r>
            <a:r>
              <a:rPr lang="en-IN" dirty="0"/>
              <a:t>() – </a:t>
            </a:r>
          </a:p>
          <a:p>
            <a:pPr lvl="1"/>
            <a:r>
              <a:rPr lang="en-IN" dirty="0"/>
              <a:t>Returns the location object which represents the current URL and is immutable</a:t>
            </a:r>
          </a:p>
          <a:p>
            <a:pPr lvl="1"/>
            <a:r>
              <a:rPr lang="en-IN" dirty="0"/>
              <a:t>Upon URL change, it returns newly updated location object along with query params and parameters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06692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C5836-F0F6-01D0-779C-2B79EE81C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Router Hooks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E9A492-9802-9994-1349-81CF5A2AD9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err="1"/>
              <a:t>useRouteMatch</a:t>
            </a:r>
            <a:r>
              <a:rPr lang="en-IN" dirty="0"/>
              <a:t>() – </a:t>
            </a:r>
          </a:p>
          <a:p>
            <a:pPr lvl="1"/>
            <a:r>
              <a:rPr lang="en-IN" dirty="0"/>
              <a:t>Returns match object which contains all the information of the current URL matched with route path</a:t>
            </a:r>
          </a:p>
          <a:p>
            <a:pPr lvl="1"/>
            <a:r>
              <a:rPr lang="en-IN" dirty="0"/>
              <a:t>It includes – </a:t>
            </a:r>
          </a:p>
          <a:p>
            <a:pPr lvl="2"/>
            <a:r>
              <a:rPr lang="en-IN" dirty="0"/>
              <a:t>Params</a:t>
            </a:r>
          </a:p>
          <a:p>
            <a:pPr lvl="2"/>
            <a:r>
              <a:rPr lang="en-IN" dirty="0" err="1"/>
              <a:t>isExact</a:t>
            </a:r>
            <a:endParaRPr lang="en-IN" dirty="0"/>
          </a:p>
          <a:p>
            <a:pPr lvl="2"/>
            <a:r>
              <a:rPr lang="en-IN" dirty="0"/>
              <a:t>Path</a:t>
            </a:r>
          </a:p>
          <a:p>
            <a:pPr lvl="2"/>
            <a:r>
              <a:rPr lang="en-IN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3704787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Why React Hooks?</a:t>
            </a:r>
            <a:endParaRPr/>
          </a:p>
        </p:txBody>
      </p:sp>
      <p:sp>
        <p:nvSpPr>
          <p:cNvPr id="96" name="Google Shape;96;p2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 dirty="0"/>
              <a:t>Hard to reuse stateful logic between components – 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IN" dirty="0"/>
              <a:t>Attaching reusable behaviour to a component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IN" dirty="0"/>
              <a:t>Adoption of patterns like – 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IN" dirty="0"/>
              <a:t>Render props, </a:t>
            </a:r>
            <a:r>
              <a:rPr lang="en-IN" dirty="0" err="1"/>
              <a:t>HoC</a:t>
            </a:r>
            <a:r>
              <a:rPr lang="en-IN" dirty="0"/>
              <a:t> – Higher Order Component</a:t>
            </a:r>
            <a:endParaRPr dirty="0"/>
          </a:p>
          <a:p>
            <a:pPr marL="114300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 dirty="0"/>
              <a:t>Which leads to – </a:t>
            </a:r>
            <a:endParaRPr dirty="0"/>
          </a:p>
          <a:p>
            <a:pPr marL="1600200" lvl="3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IN" dirty="0"/>
              <a:t>Restructuring of components</a:t>
            </a:r>
            <a:endParaRPr dirty="0"/>
          </a:p>
          <a:p>
            <a:pPr marL="1600200" lvl="3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IN" dirty="0"/>
              <a:t>Make our code harder to follow</a:t>
            </a:r>
            <a:endParaRPr dirty="0"/>
          </a:p>
          <a:p>
            <a:pPr marL="1600200" lvl="3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IN" dirty="0"/>
              <a:t>Wrapper Hell – </a:t>
            </a:r>
            <a:endParaRPr dirty="0"/>
          </a:p>
          <a:p>
            <a:pPr marL="2057400" lvl="4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</a:pPr>
            <a:r>
              <a:rPr lang="en-IN" dirty="0"/>
              <a:t>Components surrounded by – layers of Providers, Consumers, </a:t>
            </a:r>
            <a:r>
              <a:rPr lang="en-IN" dirty="0" err="1"/>
              <a:t>HoC</a:t>
            </a:r>
            <a:r>
              <a:rPr lang="en-IN" dirty="0"/>
              <a:t>, Render props and other abstractions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Why React Hooks?</a:t>
            </a:r>
            <a:endParaRPr/>
          </a:p>
        </p:txBody>
      </p:sp>
      <p:sp>
        <p:nvSpPr>
          <p:cNvPr id="102" name="Google Shape;102;p3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10972800" cy="5092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/>
              <a:t>Complex components become hard to understand – 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IN"/>
              <a:t>For example – 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/>
              <a:t>Data fetching logic in componentDidMount and componentDidUpdate lifecycle methods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/>
              <a:t>Subscription in componentDidMount and unsubscription in componentWillUnmount lifecycle methods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/>
              <a:t>These implementations makes easy to introduce bugs and inconsistencies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IN"/>
              <a:t>In most cases, it’s hard to split these components into smaller ones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IN"/>
              <a:t>Testing become difficult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Why React Hooks?</a:t>
            </a:r>
            <a:endParaRPr/>
          </a:p>
        </p:txBody>
      </p:sp>
      <p:sp>
        <p:nvSpPr>
          <p:cNvPr id="108" name="Google Shape;108;p4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74295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IN"/>
              <a:t>That’s why we use some third party state management libraries like Redux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IN"/>
              <a:t>But again – 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/>
              <a:t>These libraries introduces too much abstraction making developers – </a:t>
            </a:r>
            <a:endParaRPr/>
          </a:p>
          <a:p>
            <a:pPr marL="1600200" lvl="3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IN"/>
              <a:t>Jump between different files</a:t>
            </a:r>
            <a:endParaRPr/>
          </a:p>
          <a:p>
            <a:pPr marL="1600200" lvl="3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IN"/>
              <a:t>Reusing components become difficult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Why React Hooks?</a:t>
            </a:r>
            <a:endParaRPr/>
          </a:p>
        </p:txBody>
      </p:sp>
      <p:sp>
        <p:nvSpPr>
          <p:cNvPr id="114" name="Google Shape;114;p5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/>
              <a:t>Classes confuse both people and machine – 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IN"/>
              <a:t>Makes difficult to developers learning React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IN"/>
              <a:t>Good understanding of “</a:t>
            </a:r>
            <a:r>
              <a:rPr lang="en-IN" b="1" i="1" u="sng"/>
              <a:t>this</a:t>
            </a:r>
            <a:r>
              <a:rPr lang="en-IN"/>
              <a:t>” in JavaScript as it behaves differently in other languages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IN"/>
              <a:t>For example – 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/>
              <a:t>Developers need to remember to bind the event handlers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IN"/>
              <a:t>Most importantly, understand when to use class component and when to use function component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/>
              <a:t>May lead to disagreements between developers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Why React Hooks?</a:t>
            </a:r>
            <a:endParaRPr/>
          </a:p>
        </p:txBody>
      </p:sp>
      <p:sp>
        <p:nvSpPr>
          <p:cNvPr id="120" name="Google Shape;120;p6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74295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IN"/>
              <a:t>Class components can encourage unintentional patterns 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IN"/>
              <a:t>Class don’t minify very well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IN"/>
              <a:t>Makes hot reloading unreliable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React Hooks</a:t>
            </a:r>
            <a:endParaRPr/>
          </a:p>
        </p:txBody>
      </p:sp>
      <p:sp>
        <p:nvSpPr>
          <p:cNvPr id="126" name="Google Shape;126;p7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10972800" cy="4965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/>
              <a:t>Hooks are new addition in React 16.8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/>
              <a:t>Hooks are functions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/>
              <a:t>Completely opt-in feature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/>
              <a:t>100% backwards-compatible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/>
              <a:t>Don’t replace your existing knowledge of React concepts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/>
              <a:t>Allow developers to reuse the stateful logic without changing component hierarchy 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/>
              <a:t>Makes easy to share hooks among many components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React Hooks</a:t>
            </a:r>
            <a:endParaRPr/>
          </a:p>
        </p:txBody>
      </p:sp>
      <p:sp>
        <p:nvSpPr>
          <p:cNvPr id="132" name="Google Shape;132;p8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/>
              <a:t>Hooks let you split one component into smaller functions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IN"/>
              <a:t>For example – 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/>
              <a:t>Fetching data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/>
              <a:t>Subscription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IN"/>
              <a:t>Hooks let you use more of React’s features without classes</a:t>
            </a:r>
            <a:endParaRPr/>
          </a:p>
          <a:p>
            <a:pPr marL="742950" lvl="1" indent="-1079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React Hooks</a:t>
            </a:r>
            <a:endParaRPr/>
          </a:p>
        </p:txBody>
      </p:sp>
      <p:sp>
        <p:nvSpPr>
          <p:cNvPr id="138" name="Google Shape;138;p9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10972800" cy="4775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/>
              <a:t>useState() hook – 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IN"/>
              <a:t>Add local state in function component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IN"/>
              <a:t>Returns a pair – 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/>
              <a:t>Current state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/>
              <a:t>Function to change/update the state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IN"/>
              <a:t>Similar to </a:t>
            </a:r>
            <a:r>
              <a:rPr lang="en-IN" b="1" i="1" u="sng"/>
              <a:t>this.setState()</a:t>
            </a:r>
            <a:r>
              <a:rPr lang="en-IN"/>
              <a:t> in class component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IN"/>
              <a:t>The only argument/parameter to useState() is initial state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/>
              <a:t>Initial argument is only used during the first render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IN"/>
              <a:t>It preserves the state in-between re-renders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675</Words>
  <Application>Microsoft Office PowerPoint</Application>
  <PresentationFormat>Widescreen</PresentationFormat>
  <Paragraphs>110</Paragraphs>
  <Slides>16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Nunito</vt:lpstr>
      <vt:lpstr>Office Theme</vt:lpstr>
      <vt:lpstr>Introduction to React Hooks</vt:lpstr>
      <vt:lpstr>Why React Hooks?</vt:lpstr>
      <vt:lpstr>Why React Hooks?</vt:lpstr>
      <vt:lpstr>Why React Hooks?</vt:lpstr>
      <vt:lpstr>Why React Hooks?</vt:lpstr>
      <vt:lpstr>Why React Hooks?</vt:lpstr>
      <vt:lpstr>React Hooks</vt:lpstr>
      <vt:lpstr>React Hooks</vt:lpstr>
      <vt:lpstr>React Hooks</vt:lpstr>
      <vt:lpstr>React Hooks</vt:lpstr>
      <vt:lpstr>useState()</vt:lpstr>
      <vt:lpstr>useEffect()</vt:lpstr>
      <vt:lpstr>Other Hooks</vt:lpstr>
      <vt:lpstr>Rules </vt:lpstr>
      <vt:lpstr>Router Hooks</vt:lpstr>
      <vt:lpstr>Router Hooks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Pravinkumar Dabade</cp:lastModifiedBy>
  <cp:revision>7</cp:revision>
  <dcterms:created xsi:type="dcterms:W3CDTF">2014-08-26T23:50:27Z</dcterms:created>
  <dcterms:modified xsi:type="dcterms:W3CDTF">2024-12-15T06:33:54Z</dcterms:modified>
</cp:coreProperties>
</file>