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hWVn3Zq0mf4SKymX3X6CxJvIxn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5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 rot="5400000">
            <a:off x="7285037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7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914400" y="139647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 sz="6000"/>
              <a:t>Introduction to React Hooks</a:t>
            </a:r>
            <a:endParaRPr sz="6000"/>
          </a:p>
        </p:txBody>
      </p:sp>
      <p:pic>
        <p:nvPicPr>
          <p:cNvPr id="90" name="Google Shape;9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0" y="3841851"/>
            <a:ext cx="55245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React Hooks</a:t>
            </a:r>
            <a:endParaRPr/>
          </a:p>
        </p:txBody>
      </p:sp>
      <p:sp>
        <p:nvSpPr>
          <p:cNvPr id="144" name="Google Shape;144;p10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useEffect() –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Use to perform side effect [</a:t>
            </a:r>
            <a:r>
              <a:rPr lang="en-IN" b="1" i="1" u="sng"/>
              <a:t>effect</a:t>
            </a:r>
            <a:r>
              <a:rPr lang="en-IN"/>
              <a:t> for short] operations in function component like –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Data fetching, subscriptions, manually changing DOM from React component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Serves same functionality of class component’s lifecycle methods –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componentDidMount, componentDidUpdate, componentWillUnmount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Effects are declared inside the component to access its props and state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React runs effect after every render including the first render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useState()</a:t>
            </a:r>
            <a:endParaRPr/>
          </a:p>
        </p:txBody>
      </p:sp>
      <p:sp>
        <p:nvSpPr>
          <p:cNvPr id="150" name="Google Shape;150;p11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For Example – 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51" name="Google Shape;15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474" y="2590800"/>
            <a:ext cx="10331161" cy="123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useEffect()</a:t>
            </a:r>
            <a:endParaRPr/>
          </a:p>
        </p:txBody>
      </p:sp>
      <p:sp>
        <p:nvSpPr>
          <p:cNvPr id="157" name="Google Shape;157;p12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For Example – 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58" name="Google Shape;15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400" y="2201863"/>
            <a:ext cx="9271000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Other Hooks</a:t>
            </a:r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 err="1"/>
              <a:t>useContext</a:t>
            </a:r>
            <a:r>
              <a:rPr lang="en-IN" dirty="0"/>
              <a:t>()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 err="1"/>
              <a:t>useReducer</a:t>
            </a:r>
            <a:r>
              <a:rPr lang="en-IN" dirty="0"/>
              <a:t>()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 err="1"/>
              <a:t>useId</a:t>
            </a:r>
            <a:r>
              <a:rPr lang="en-IN" dirty="0"/>
              <a:t>()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 err="1"/>
              <a:t>useTransition</a:t>
            </a:r>
            <a:r>
              <a:rPr lang="en-IN" dirty="0"/>
              <a:t>()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 err="1"/>
              <a:t>useRef</a:t>
            </a:r>
            <a:r>
              <a:rPr lang="en-IN" dirty="0"/>
              <a:t>()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 err="1"/>
              <a:t>useMemo</a:t>
            </a:r>
            <a:r>
              <a:rPr lang="en-IN" dirty="0"/>
              <a:t>()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 err="1"/>
              <a:t>useCallBack</a:t>
            </a:r>
            <a:r>
              <a:rPr lang="en-IN"/>
              <a:t>()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/>
              <a:t>Etc…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Rules </a:t>
            </a:r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Do call hooks at the top level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Don’t call hooks inside loops, conditions or nested functions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Ensuring that Hooks are called in the same order each time a component renders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Only Call Hooks from React Functions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Don’t call hooks from regular JavaScript functions. Instead –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Call Hooks from React function components.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Call Hooks from custom Hooks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IN"/>
              <a:t>Ensuring that all stateful logic in a component is clearly visible from its source code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48B4-9377-6FCE-ACF8-1BFA436A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Router Hooks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9D0BC-EF31-36F6-7950-B02A34862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 lnSpcReduction="10000"/>
          </a:bodyPr>
          <a:lstStyle/>
          <a:p>
            <a:r>
              <a:rPr lang="en-IN" dirty="0" err="1"/>
              <a:t>useHistory</a:t>
            </a:r>
            <a:r>
              <a:rPr lang="en-IN" dirty="0"/>
              <a:t>() – 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anose="020F0502020204030204" pitchFamily="2" charset="0"/>
              </a:rPr>
              <a:t>You access the history instance used by React Router</a:t>
            </a:r>
            <a:endParaRPr lang="en-IN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anose="020F0502020204030204" pitchFamily="2" charset="0"/>
            </a:endParaRPr>
          </a:p>
          <a:p>
            <a:pPr lvl="1"/>
            <a:r>
              <a:rPr lang="en-IN" dirty="0"/>
              <a:t>You can redirect users to another route/page using this instance</a:t>
            </a:r>
          </a:p>
          <a:p>
            <a:r>
              <a:rPr lang="en-IN" dirty="0" err="1"/>
              <a:t>useParams</a:t>
            </a:r>
            <a:r>
              <a:rPr lang="en-IN" dirty="0"/>
              <a:t>() – </a:t>
            </a:r>
          </a:p>
          <a:p>
            <a:pPr lvl="1"/>
            <a:r>
              <a:rPr lang="en-IN" dirty="0"/>
              <a:t>Used with dynamic routes</a:t>
            </a:r>
          </a:p>
          <a:p>
            <a:pPr lvl="1"/>
            <a:r>
              <a:rPr lang="en-IN" dirty="0"/>
              <a:t>Access the current route parameter using this hook</a:t>
            </a:r>
          </a:p>
          <a:p>
            <a:r>
              <a:rPr lang="en-IN" dirty="0" err="1"/>
              <a:t>useLocation</a:t>
            </a:r>
            <a:r>
              <a:rPr lang="en-IN" dirty="0"/>
              <a:t>() – </a:t>
            </a:r>
          </a:p>
          <a:p>
            <a:pPr lvl="1"/>
            <a:r>
              <a:rPr lang="en-IN" dirty="0"/>
              <a:t>Returns the location object which represents the current URL and is immutable</a:t>
            </a:r>
          </a:p>
          <a:p>
            <a:pPr lvl="1"/>
            <a:r>
              <a:rPr lang="en-IN" dirty="0"/>
              <a:t>Upon URL change, it returns newly updated location object along with query params and parameters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0669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5836-F0F6-01D0-779C-2B79EE81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Router Hooks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9A492-9802-9994-1349-81CF5A2AD9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useRouteMatch</a:t>
            </a:r>
            <a:r>
              <a:rPr lang="en-IN" dirty="0"/>
              <a:t>() – </a:t>
            </a:r>
          </a:p>
          <a:p>
            <a:pPr lvl="1"/>
            <a:r>
              <a:rPr lang="en-IN" dirty="0"/>
              <a:t>Returns match object which contains all the information of the current URL matched with route path</a:t>
            </a:r>
          </a:p>
          <a:p>
            <a:pPr lvl="1"/>
            <a:r>
              <a:rPr lang="en-IN" dirty="0"/>
              <a:t>It includes – </a:t>
            </a:r>
          </a:p>
          <a:p>
            <a:pPr lvl="2"/>
            <a:r>
              <a:rPr lang="en-IN" dirty="0"/>
              <a:t>Params</a:t>
            </a:r>
          </a:p>
          <a:p>
            <a:pPr lvl="2"/>
            <a:r>
              <a:rPr lang="en-IN" dirty="0" err="1"/>
              <a:t>isExact</a:t>
            </a:r>
            <a:endParaRPr lang="en-IN" dirty="0"/>
          </a:p>
          <a:p>
            <a:pPr lvl="2"/>
            <a:r>
              <a:rPr lang="en-IN" dirty="0"/>
              <a:t>Path</a:t>
            </a:r>
          </a:p>
          <a:p>
            <a:pPr lvl="2"/>
            <a:r>
              <a:rPr lang="en-IN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70478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Why React Hooks?</a:t>
            </a:r>
            <a:endParaRPr/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Hard to reuse stateful logic between components –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Attaching reusable behaviour to a component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Adoption of patterns like –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Render props, HoC – Higher Order Component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Which leads to – 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IN"/>
              <a:t>Restructuring of components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IN"/>
              <a:t>Make our code harder to follow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IN"/>
              <a:t>Wrapper Hell – </a:t>
            </a:r>
            <a:endParaRPr/>
          </a:p>
          <a:p>
            <a:pPr marL="205740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</a:pPr>
            <a:r>
              <a:rPr lang="en-IN"/>
              <a:t>Components surrounded by – layers of Providers, Consumers, HoC, Render props and other abstractions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Why React Hooks?</a:t>
            </a:r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509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Complex components become hard to understand –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For example –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Data fetching logic in componentDidMount and componentDidUpdate lifecycle methods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Subscription in componentDidMount and unsubscription in componentWillUnmount lifecycle methods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These implementations makes easy to introduce bugs and inconsistencies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In most cases, it’s hard to split these components into smaller ones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Testing become difficult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Why React Hooks?</a:t>
            </a:r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That’s why we use some third party state management libraries like Redux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But again –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These libraries introduces too much abstraction making developers – 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IN"/>
              <a:t>Jump between different files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IN"/>
              <a:t>Reusing components become difficult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Why React Hooks?</a:t>
            </a: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Classes confuse both people and machine –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Makes difficult to developers learning React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Good understanding of “</a:t>
            </a:r>
            <a:r>
              <a:rPr lang="en-IN" b="1" i="1" u="sng"/>
              <a:t>this</a:t>
            </a:r>
            <a:r>
              <a:rPr lang="en-IN"/>
              <a:t>” in JavaScript as it behaves differently in other languages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For example –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Developers need to remember to bind the event handlers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Most importantly, understand when to use class component and when to use function component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May lead to disagreements between developers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Why React Hooks?</a:t>
            </a:r>
            <a:endParaRPr/>
          </a:p>
        </p:txBody>
      </p:sp>
      <p:sp>
        <p:nvSpPr>
          <p:cNvPr id="120" name="Google Shape;120;p6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Class components can encourage unintentional patterns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Class don’t minify very well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Makes hot reloading unreliable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React Hooks</a:t>
            </a:r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965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Hooks are new addition in React 16.8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Hooks are functions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Completely opt-in feature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100% backwards-compatible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Don’t replace your existing knowledge of React concepts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Allow developers to reuse the stateful logic without changing component hierarchy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Makes easy to share hooks among many components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React Hooks</a:t>
            </a:r>
            <a:endParaRPr/>
          </a:p>
        </p:txBody>
      </p:sp>
      <p:sp>
        <p:nvSpPr>
          <p:cNvPr id="132" name="Google Shape;132;p8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Hooks let you split one component into smaller functions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For example –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Fetching data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Subscription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Hooks let you use more of React’s features without classes</a:t>
            </a:r>
            <a:endParaRPr/>
          </a:p>
          <a:p>
            <a:pPr marL="74295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React Hooks</a:t>
            </a:r>
            <a:endParaRPr/>
          </a:p>
        </p:txBody>
      </p:sp>
      <p:sp>
        <p:nvSpPr>
          <p:cNvPr id="138" name="Google Shape;138;p9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775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useState() hook –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Add local state in function component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Returns a pair –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Current state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Function to change/update the state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Similar to </a:t>
            </a:r>
            <a:r>
              <a:rPr lang="en-IN" b="1" i="1" u="sng"/>
              <a:t>this.setState()</a:t>
            </a:r>
            <a:r>
              <a:rPr lang="en-IN"/>
              <a:t> in class component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The only argument/parameter to useState() is initial state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Initial argument is only used during the first render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It preserves the state in-between re-renders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649</Words>
  <Application>Microsoft Office PowerPoint</Application>
  <PresentationFormat>Widescreen</PresentationFormat>
  <Paragraphs>110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Nunito</vt:lpstr>
      <vt:lpstr>Office Theme</vt:lpstr>
      <vt:lpstr>Introduction to React Hooks</vt:lpstr>
      <vt:lpstr>Why React Hooks?</vt:lpstr>
      <vt:lpstr>Why React Hooks?</vt:lpstr>
      <vt:lpstr>Why React Hooks?</vt:lpstr>
      <vt:lpstr>Why React Hooks?</vt:lpstr>
      <vt:lpstr>Why React Hooks?</vt:lpstr>
      <vt:lpstr>React Hooks</vt:lpstr>
      <vt:lpstr>React Hooks</vt:lpstr>
      <vt:lpstr>React Hooks</vt:lpstr>
      <vt:lpstr>React Hooks</vt:lpstr>
      <vt:lpstr>useState()</vt:lpstr>
      <vt:lpstr>useEffect()</vt:lpstr>
      <vt:lpstr>Other Hooks</vt:lpstr>
      <vt:lpstr>Rules </vt:lpstr>
      <vt:lpstr>Router Hooks</vt:lpstr>
      <vt:lpstr>Router Hooks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Pravinkumar Dabade</cp:lastModifiedBy>
  <cp:revision>5</cp:revision>
  <dcterms:created xsi:type="dcterms:W3CDTF">2014-08-26T23:50:27Z</dcterms:created>
  <dcterms:modified xsi:type="dcterms:W3CDTF">2024-06-19T16:25:46Z</dcterms:modified>
</cp:coreProperties>
</file>