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6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03-06-2020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xjs-dev.firebaseapp.com/guide/operato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Introduction to </a:t>
            </a:r>
            <a:r>
              <a:rPr lang="en-US" sz="6000" dirty="0" err="1" smtClean="0"/>
              <a:t>RxJS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Subscribing Observable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Subscribing to an Observable –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408238"/>
            <a:ext cx="10450660" cy="25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138"/>
            <a:ext cx="10972800" cy="1143000"/>
          </a:xfrm>
        </p:spPr>
        <p:txBody>
          <a:bodyPr/>
          <a:lstStyle/>
          <a:p>
            <a:r>
              <a:rPr lang="en-IN" dirty="0" smtClean="0">
                <a:latin typeface="AR BERKLEY" pitchFamily="2" charset="0"/>
              </a:rPr>
              <a:t>Let’s use Observable in React App!!!</a:t>
            </a:r>
            <a:endParaRPr lang="en-IN" dirty="0">
              <a:latin typeface="AR BERKLE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RxJS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dirty="0" err="1" smtClean="0"/>
              <a:t>RxJS</a:t>
            </a:r>
            <a:r>
              <a:rPr lang="en-IN" dirty="0" smtClean="0"/>
              <a:t> is a library for composing asynchronous and event-based programs by using observable sequences!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Pull and Push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Pull system?</a:t>
            </a:r>
          </a:p>
          <a:p>
            <a:pPr lvl="1"/>
            <a:r>
              <a:rPr lang="en-IN" dirty="0" smtClean="0"/>
              <a:t>In pull system, the consumer decides when it receives the data from the producer</a:t>
            </a:r>
          </a:p>
          <a:p>
            <a:pPr lvl="1"/>
            <a:r>
              <a:rPr lang="en-IN" dirty="0" smtClean="0"/>
              <a:t>The producer will be unaware when the data will be send to consumer</a:t>
            </a:r>
          </a:p>
          <a:p>
            <a:r>
              <a:rPr lang="en-IN" dirty="0" smtClean="0"/>
              <a:t>What is Push system?</a:t>
            </a:r>
          </a:p>
          <a:p>
            <a:pPr lvl="1"/>
            <a:r>
              <a:rPr lang="en-IN" dirty="0" smtClean="0"/>
              <a:t>In push system, the producer decides when to send the data to the consumer</a:t>
            </a:r>
          </a:p>
          <a:p>
            <a:pPr lvl="1"/>
            <a:r>
              <a:rPr lang="en-IN" dirty="0" smtClean="0"/>
              <a:t>The consumer is unaware when it will receive the data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Pull and Push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pull system, we can use – </a:t>
            </a:r>
          </a:p>
          <a:p>
            <a:pPr lvl="1"/>
            <a:r>
              <a:rPr lang="en-IN" dirty="0" smtClean="0"/>
              <a:t>JavaScript function [Single Value]</a:t>
            </a:r>
          </a:p>
          <a:p>
            <a:pPr lvl="2"/>
            <a:r>
              <a:rPr lang="en-IN" dirty="0" smtClean="0"/>
              <a:t>The function is a data producer</a:t>
            </a:r>
          </a:p>
          <a:p>
            <a:pPr lvl="2"/>
            <a:r>
              <a:rPr lang="en-IN" dirty="0" smtClean="0"/>
              <a:t>The caller of the function is a data consumer</a:t>
            </a:r>
          </a:p>
          <a:p>
            <a:pPr lvl="1"/>
            <a:r>
              <a:rPr lang="en-IN" dirty="0" smtClean="0"/>
              <a:t>Generator function and </a:t>
            </a:r>
            <a:r>
              <a:rPr lang="en-IN" dirty="0" err="1" smtClean="0"/>
              <a:t>Iterators</a:t>
            </a:r>
            <a:r>
              <a:rPr lang="en-IN" dirty="0" smtClean="0"/>
              <a:t> [Multiple Values]</a:t>
            </a:r>
          </a:p>
          <a:p>
            <a:pPr lvl="2"/>
            <a:r>
              <a:rPr lang="en-IN" dirty="0" smtClean="0"/>
              <a:t>New introduction in ES2015</a:t>
            </a:r>
          </a:p>
          <a:p>
            <a:pPr lvl="2"/>
            <a:r>
              <a:rPr lang="en-IN" dirty="0" smtClean="0"/>
              <a:t>The caller calls </a:t>
            </a:r>
            <a:r>
              <a:rPr lang="en-IN" dirty="0" err="1" smtClean="0"/>
              <a:t>iterator.next</a:t>
            </a:r>
            <a:r>
              <a:rPr lang="en-IN" dirty="0" smtClean="0"/>
              <a:t>() function is a consumer pulling multiple values from the producer [</a:t>
            </a:r>
            <a:r>
              <a:rPr lang="en-IN" dirty="0" err="1" smtClean="0"/>
              <a:t>Iterator</a:t>
            </a:r>
            <a:r>
              <a:rPr lang="en-IN" dirty="0" smtClean="0"/>
              <a:t>]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Pull and Push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14897"/>
          </a:xfrm>
        </p:spPr>
        <p:txBody>
          <a:bodyPr/>
          <a:lstStyle/>
          <a:p>
            <a:r>
              <a:rPr lang="en-IN" dirty="0" smtClean="0"/>
              <a:t>In push system, we can use – </a:t>
            </a:r>
          </a:p>
          <a:p>
            <a:pPr lvl="1"/>
            <a:r>
              <a:rPr lang="en-IN" dirty="0" smtClean="0"/>
              <a:t> ES2015 Promise – [Single Value]</a:t>
            </a:r>
          </a:p>
          <a:p>
            <a:pPr lvl="2"/>
            <a:r>
              <a:rPr lang="en-IN" dirty="0" smtClean="0"/>
              <a:t>The promise [Producer] sends a resolved value to the registered </a:t>
            </a:r>
            <a:r>
              <a:rPr lang="en-IN" dirty="0" err="1" smtClean="0"/>
              <a:t>callback</a:t>
            </a:r>
            <a:r>
              <a:rPr lang="en-IN" dirty="0" smtClean="0"/>
              <a:t> function [Consumer]</a:t>
            </a:r>
          </a:p>
          <a:p>
            <a:pPr lvl="2"/>
            <a:r>
              <a:rPr lang="en-IN" dirty="0" smtClean="0"/>
              <a:t>The promise decides when to push the value to the consumer</a:t>
            </a:r>
          </a:p>
          <a:p>
            <a:pPr lvl="1"/>
            <a:r>
              <a:rPr lang="en-IN" dirty="0" err="1" smtClean="0"/>
              <a:t>RxJS</a:t>
            </a:r>
            <a:r>
              <a:rPr lang="en-IN" dirty="0" smtClean="0"/>
              <a:t> Observable – [Multiple Values]</a:t>
            </a:r>
          </a:p>
          <a:p>
            <a:pPr lvl="2"/>
            <a:r>
              <a:rPr lang="en-IN" dirty="0" smtClean="0"/>
              <a:t>A new push system for JavaScript</a:t>
            </a:r>
          </a:p>
          <a:p>
            <a:pPr lvl="2"/>
            <a:r>
              <a:rPr lang="en-IN" dirty="0" smtClean="0"/>
              <a:t>Observable is a Producer of multiple values pushing to the Observer [Consumer]</a:t>
            </a:r>
          </a:p>
          <a:p>
            <a:pPr lvl="2"/>
            <a:r>
              <a:rPr lang="en-IN" dirty="0" smtClean="0"/>
              <a:t>Send 0 to infinite values synchronously or asynchronously to the consumer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Observable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r>
              <a:rPr lang="en-IN" dirty="0" smtClean="0"/>
              <a:t>While working with observable, the 4 core parts are – </a:t>
            </a:r>
          </a:p>
          <a:p>
            <a:pPr lvl="1"/>
            <a:r>
              <a:rPr lang="en-IN" dirty="0" smtClean="0"/>
              <a:t>Creating Observable – </a:t>
            </a:r>
          </a:p>
          <a:p>
            <a:pPr lvl="2"/>
            <a:r>
              <a:rPr lang="en-IN" dirty="0" smtClean="0"/>
              <a:t>You can create observables using “</a:t>
            </a:r>
            <a:r>
              <a:rPr lang="en-IN" i="1" dirty="0" smtClean="0"/>
              <a:t>new Observable</a:t>
            </a:r>
            <a:r>
              <a:rPr lang="en-IN" dirty="0" smtClean="0"/>
              <a:t>” or using creation operator</a:t>
            </a:r>
          </a:p>
          <a:p>
            <a:pPr lvl="1"/>
            <a:r>
              <a:rPr lang="en-IN" dirty="0" smtClean="0"/>
              <a:t>Subscribing to Observable – </a:t>
            </a:r>
          </a:p>
          <a:p>
            <a:pPr lvl="2"/>
            <a:r>
              <a:rPr lang="en-IN" dirty="0" smtClean="0"/>
              <a:t>The observer [Consumer] subscribes to an Observable</a:t>
            </a:r>
          </a:p>
          <a:p>
            <a:pPr lvl="1"/>
            <a:r>
              <a:rPr lang="en-IN" smtClean="0"/>
              <a:t>Executing </a:t>
            </a:r>
            <a:r>
              <a:rPr lang="en-IN" dirty="0" smtClean="0"/>
              <a:t>Observable – </a:t>
            </a:r>
          </a:p>
          <a:p>
            <a:pPr lvl="2"/>
            <a:r>
              <a:rPr lang="en-IN" dirty="0" smtClean="0"/>
              <a:t>Observable execute to deliver “</a:t>
            </a:r>
            <a:r>
              <a:rPr lang="en-IN" i="1" dirty="0" smtClean="0"/>
              <a:t>next/error/complete</a:t>
            </a:r>
            <a:r>
              <a:rPr lang="en-IN" dirty="0" smtClean="0"/>
              <a:t>”  notification to the observer</a:t>
            </a:r>
          </a:p>
          <a:p>
            <a:pPr lvl="1"/>
            <a:r>
              <a:rPr lang="en-IN" dirty="0" smtClean="0"/>
              <a:t>Disposing Observable – </a:t>
            </a:r>
          </a:p>
          <a:p>
            <a:pPr lvl="2"/>
            <a:r>
              <a:rPr lang="en-IN" dirty="0" smtClean="0"/>
              <a:t>By unsubscribing the observable, we can dispose the observable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 Observable?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Observables are lazy Push collections of multiple values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006600" y="2997200"/>
            <a:ext cx="2171700" cy="3327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Observable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7950200" y="2997200"/>
            <a:ext cx="2171700" cy="3327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Observer</a:t>
            </a:r>
          </a:p>
          <a:p>
            <a:pPr algn="ctr"/>
            <a:r>
              <a:rPr lang="en-IN" sz="2800" dirty="0" smtClean="0"/>
              <a:t>----------------next()</a:t>
            </a:r>
          </a:p>
          <a:p>
            <a:pPr algn="ctr"/>
            <a:r>
              <a:rPr lang="en-IN" sz="2800" dirty="0" smtClean="0"/>
              <a:t>error() </a:t>
            </a:r>
          </a:p>
          <a:p>
            <a:pPr algn="ctr"/>
            <a:r>
              <a:rPr lang="en-IN" sz="2800" dirty="0" smtClean="0"/>
              <a:t>complete()</a:t>
            </a:r>
            <a:endParaRPr lang="en-IN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78300" y="3822700"/>
            <a:ext cx="37719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1900" y="3111500"/>
            <a:ext cx="1994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Subscription</a:t>
            </a:r>
            <a:endParaRPr lang="en-IN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78300" y="4470400"/>
            <a:ext cx="37719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610100" y="4292600"/>
            <a:ext cx="38100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308600" y="4279900"/>
            <a:ext cx="38100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045200" y="4292600"/>
            <a:ext cx="38100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870700" y="4279900"/>
            <a:ext cx="381000" cy="368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91000" y="5080000"/>
            <a:ext cx="37719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22800" y="4902200"/>
            <a:ext cx="381000" cy="368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65400" y="254000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Producer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483600" y="25400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Consumer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658100" y="4254500"/>
            <a:ext cx="0" cy="419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70800" y="4864100"/>
            <a:ext cx="0" cy="419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a new Observable?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41897"/>
          </a:xfrm>
        </p:spPr>
        <p:txBody>
          <a:bodyPr/>
          <a:lstStyle/>
          <a:p>
            <a:r>
              <a:rPr lang="en-IN" dirty="0" smtClean="0"/>
              <a:t>By creating new Observable – </a:t>
            </a:r>
          </a:p>
          <a:p>
            <a:pPr lvl="1"/>
            <a:r>
              <a:rPr lang="en-IN" b="1" i="1" dirty="0" smtClean="0"/>
              <a:t>const observable = new Observable(subscribe CB);</a:t>
            </a:r>
          </a:p>
          <a:p>
            <a:r>
              <a:rPr lang="en-IN" dirty="0" smtClean="0"/>
              <a:t>By using creation operator – </a:t>
            </a:r>
          </a:p>
          <a:p>
            <a:pPr lvl="1"/>
            <a:r>
              <a:rPr lang="en-IN" dirty="0" err="1" smtClean="0"/>
              <a:t>a</a:t>
            </a:r>
            <a:r>
              <a:rPr lang="en-IN" dirty="0" err="1" smtClean="0"/>
              <a:t>jax</a:t>
            </a:r>
            <a:endParaRPr lang="en-IN" dirty="0" smtClean="0"/>
          </a:p>
          <a:p>
            <a:pPr lvl="1"/>
            <a:r>
              <a:rPr lang="en-IN" dirty="0" smtClean="0"/>
              <a:t> from</a:t>
            </a:r>
          </a:p>
          <a:p>
            <a:pPr lvl="1"/>
            <a:r>
              <a:rPr lang="en-IN" dirty="0" smtClean="0"/>
              <a:t>i</a:t>
            </a:r>
            <a:r>
              <a:rPr lang="en-IN" dirty="0" smtClean="0"/>
              <a:t>nterval</a:t>
            </a:r>
          </a:p>
          <a:p>
            <a:pPr lvl="1"/>
            <a:r>
              <a:rPr lang="en-IN" dirty="0" smtClean="0"/>
              <a:t>of</a:t>
            </a:r>
          </a:p>
          <a:p>
            <a:pPr lvl="1"/>
            <a:r>
              <a:rPr lang="en-IN" dirty="0" smtClean="0"/>
              <a:t>timer</a:t>
            </a:r>
          </a:p>
          <a:p>
            <a:pPr lvl="1"/>
            <a:r>
              <a:rPr lang="en-IN" dirty="0" smtClean="0"/>
              <a:t>And many more - </a:t>
            </a:r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rxjs-dev.firebaseapp.com/guide/operators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New Observable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can create Observable by various methods – </a:t>
            </a:r>
          </a:p>
          <a:p>
            <a:pPr lvl="1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2427288"/>
            <a:ext cx="10033692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5966</TotalTime>
  <Words>406</Words>
  <Application>Microsoft Office PowerPoint</Application>
  <PresentationFormat>Custom</PresentationFormat>
  <Paragraphs>71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RxJS</vt:lpstr>
      <vt:lpstr>What is RxJS?</vt:lpstr>
      <vt:lpstr>Pull and Push System</vt:lpstr>
      <vt:lpstr>Pull and Push System</vt:lpstr>
      <vt:lpstr>Pull and Push System</vt:lpstr>
      <vt:lpstr>Introduction to Observable</vt:lpstr>
      <vt:lpstr>What is an Observable?</vt:lpstr>
      <vt:lpstr>How to create a new Observable?</vt:lpstr>
      <vt:lpstr>Creating New Observable</vt:lpstr>
      <vt:lpstr>Subscribing Observable</vt:lpstr>
      <vt:lpstr>Let’s use Observable in React App!!!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300</cp:revision>
  <dcterms:created xsi:type="dcterms:W3CDTF">2014-08-26T23:50:27Z</dcterms:created>
  <dcterms:modified xsi:type="dcterms:W3CDTF">2020-06-03T18:49:30Z</dcterms:modified>
</cp:coreProperties>
</file>