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15A3-E785-4252-B3A3-183662949E8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15A3-E785-4252-B3A3-183662949E80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D44F-F253-4A8A-9EB7-309F0F6DCE5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Event Loop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Runtime – V8 Engine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95736" y="2276872"/>
            <a:ext cx="2376264" cy="4104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788024" y="2276872"/>
            <a:ext cx="2376264" cy="4104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851920" y="1484784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JavaScript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31116" y="24208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Heap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23019" y="2420888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Stack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411760" y="3212976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915816" y="3573016"/>
            <a:ext cx="288032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347864" y="3212976"/>
            <a:ext cx="28803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915816" y="4149080"/>
            <a:ext cx="288032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915816" y="4725144"/>
            <a:ext cx="288032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19872" y="4149080"/>
            <a:ext cx="28803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491880" y="4725144"/>
            <a:ext cx="28803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/>
          <p:cNvSpPr/>
          <p:nvPr/>
        </p:nvSpPr>
        <p:spPr>
          <a:xfrm>
            <a:off x="1259632" y="2780928"/>
            <a:ext cx="936104" cy="25922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79512" y="3789040"/>
            <a:ext cx="112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Memory </a:t>
            </a:r>
          </a:p>
          <a:p>
            <a:r>
              <a:rPr lang="en-IN" dirty="0" smtClean="0"/>
              <a:t>Allocation</a:t>
            </a:r>
            <a:endParaRPr lang="en-IN" dirty="0"/>
          </a:p>
        </p:txBody>
      </p:sp>
      <p:sp>
        <p:nvSpPr>
          <p:cNvPr id="19" name="Right Brace 18"/>
          <p:cNvSpPr/>
          <p:nvPr/>
        </p:nvSpPr>
        <p:spPr>
          <a:xfrm>
            <a:off x="7164288" y="2780928"/>
            <a:ext cx="720080" cy="25922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7913303" y="3790781"/>
            <a:ext cx="112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Execution</a:t>
            </a:r>
          </a:p>
          <a:p>
            <a:r>
              <a:rPr lang="en-IN" dirty="0" smtClean="0"/>
              <a:t>Context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148064" y="3212976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148064" y="378904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5148064" y="4365104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5148064" y="4941168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4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5148064" y="5517232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5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Runtime – V8 Engine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3528" y="2276872"/>
            <a:ext cx="2376264" cy="288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15816" y="2276872"/>
            <a:ext cx="2376264" cy="288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979712" y="1484784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JavaScript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58908" y="242088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Heap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750811" y="2420888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Stack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39552" y="3212976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608" y="3573016"/>
            <a:ext cx="288032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475656" y="3212976"/>
            <a:ext cx="288032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608" y="3861048"/>
            <a:ext cx="288032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608" y="4221088"/>
            <a:ext cx="288032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547664" y="3861048"/>
            <a:ext cx="28803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619672" y="4221088"/>
            <a:ext cx="288032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275856" y="321297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3275856" y="357301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275856" y="393305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275856" y="429309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4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275856" y="4653136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Code 5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730719" y="2492896"/>
            <a:ext cx="12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C, C++ APIs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6300192" y="3068960"/>
            <a:ext cx="22322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Network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300192" y="3573016"/>
            <a:ext cx="22322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6300192" y="4077072"/>
            <a:ext cx="22322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File Stream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6300192" y="4581128"/>
            <a:ext cx="22322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Child Process</a:t>
            </a:r>
            <a:endParaRPr lang="en-IN" dirty="0"/>
          </a:p>
        </p:txBody>
      </p:sp>
      <p:sp>
        <p:nvSpPr>
          <p:cNvPr id="31" name="Circular Arrow 30"/>
          <p:cNvSpPr/>
          <p:nvPr/>
        </p:nvSpPr>
        <p:spPr>
          <a:xfrm>
            <a:off x="2051721" y="5301208"/>
            <a:ext cx="648071" cy="57606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Circular Arrow 31"/>
          <p:cNvSpPr/>
          <p:nvPr/>
        </p:nvSpPr>
        <p:spPr>
          <a:xfrm rot="10800000">
            <a:off x="2051720" y="5373216"/>
            <a:ext cx="648071" cy="57606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7584" y="5373216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Event Loop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3131840" y="5445224"/>
            <a:ext cx="54726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419872" y="5733256"/>
            <a:ext cx="122413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Operation</a:t>
            </a:r>
          </a:p>
          <a:p>
            <a:pPr algn="ctr"/>
            <a:r>
              <a:rPr lang="en-IN" dirty="0" smtClean="0"/>
              <a:t>One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860032" y="5733256"/>
            <a:ext cx="122413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Operation</a:t>
            </a:r>
          </a:p>
          <a:p>
            <a:pPr algn="ctr"/>
            <a:r>
              <a:rPr lang="en-IN" dirty="0" smtClean="0"/>
              <a:t>Two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6300192" y="5733256"/>
            <a:ext cx="122413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Operation</a:t>
            </a:r>
          </a:p>
          <a:p>
            <a:pPr algn="ctr"/>
            <a:r>
              <a:rPr lang="en-IN" dirty="0" smtClean="0"/>
              <a:t>Three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22" idx="3"/>
            <a:endCxn id="27" idx="1"/>
          </p:cNvCxnSpPr>
          <p:nvPr/>
        </p:nvCxnSpPr>
        <p:spPr>
          <a:xfrm flipV="1">
            <a:off x="4499992" y="3248980"/>
            <a:ext cx="180020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3"/>
            <a:endCxn id="28" idx="1"/>
          </p:cNvCxnSpPr>
          <p:nvPr/>
        </p:nvCxnSpPr>
        <p:spPr>
          <a:xfrm flipV="1">
            <a:off x="4499992" y="3753036"/>
            <a:ext cx="180020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29" idx="1"/>
          </p:cNvCxnSpPr>
          <p:nvPr/>
        </p:nvCxnSpPr>
        <p:spPr>
          <a:xfrm flipV="1">
            <a:off x="4499992" y="4257092"/>
            <a:ext cx="180020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4" idx="0"/>
          </p:cNvCxnSpPr>
          <p:nvPr/>
        </p:nvCxnSpPr>
        <p:spPr>
          <a:xfrm flipH="1">
            <a:off x="5868144" y="5013176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61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Event Loop</vt:lpstr>
      <vt:lpstr>JavaScript Runtime – V8 Engine</vt:lpstr>
      <vt:lpstr>JavaScript Runtime – V8 Engine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Loop</dc:title>
  <dc:creator>LENOVO</dc:creator>
  <cp:lastModifiedBy>LENOVO</cp:lastModifiedBy>
  <cp:revision>6</cp:revision>
  <dcterms:created xsi:type="dcterms:W3CDTF">2017-10-08T13:21:38Z</dcterms:created>
  <dcterms:modified xsi:type="dcterms:W3CDTF">2017-10-08T13:55:48Z</dcterms:modified>
</cp:coreProperties>
</file>