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EECC-8BE5-4439-8AFF-474DE561AEEA}" type="datetimeFigureOut">
              <a:rPr lang="en-IN" smtClean="0"/>
              <a:pPr/>
              <a:t>10-02-2016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4DCE-4704-4210-B604-DC07F7D25D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EECC-8BE5-4439-8AFF-474DE561AEEA}" type="datetimeFigureOut">
              <a:rPr lang="en-IN" smtClean="0"/>
              <a:pPr/>
              <a:t>10-02-2016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4DCE-4704-4210-B604-DC07F7D25D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EECC-8BE5-4439-8AFF-474DE561AEEA}" type="datetimeFigureOut">
              <a:rPr lang="en-IN" smtClean="0"/>
              <a:pPr/>
              <a:t>10-02-2016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4DCE-4704-4210-B604-DC07F7D25D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EECC-8BE5-4439-8AFF-474DE561AEEA}" type="datetimeFigureOut">
              <a:rPr lang="en-IN" smtClean="0"/>
              <a:pPr/>
              <a:t>10-02-2016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4DCE-4704-4210-B604-DC07F7D25D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EECC-8BE5-4439-8AFF-474DE561AEEA}" type="datetimeFigureOut">
              <a:rPr lang="en-IN" smtClean="0"/>
              <a:pPr/>
              <a:t>10-02-2016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4DCE-4704-4210-B604-DC07F7D25D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EECC-8BE5-4439-8AFF-474DE561AEEA}" type="datetimeFigureOut">
              <a:rPr lang="en-IN" smtClean="0"/>
              <a:pPr/>
              <a:t>10-02-2016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4DCE-4704-4210-B604-DC07F7D25D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EECC-8BE5-4439-8AFF-474DE561AEEA}" type="datetimeFigureOut">
              <a:rPr lang="en-IN" smtClean="0"/>
              <a:pPr/>
              <a:t>10-02-2016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4DCE-4704-4210-B604-DC07F7D25D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EECC-8BE5-4439-8AFF-474DE561AEEA}" type="datetimeFigureOut">
              <a:rPr lang="en-IN" smtClean="0"/>
              <a:pPr/>
              <a:t>10-02-2016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4DCE-4704-4210-B604-DC07F7D25D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EECC-8BE5-4439-8AFF-474DE561AEEA}" type="datetimeFigureOut">
              <a:rPr lang="en-IN" smtClean="0"/>
              <a:pPr/>
              <a:t>10-02-2016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4DCE-4704-4210-B604-DC07F7D25D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EECC-8BE5-4439-8AFF-474DE561AEEA}" type="datetimeFigureOut">
              <a:rPr lang="en-IN" smtClean="0"/>
              <a:pPr/>
              <a:t>10-02-2016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4DCE-4704-4210-B604-DC07F7D25D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EECC-8BE5-4439-8AFF-474DE561AEEA}" type="datetimeFigureOut">
              <a:rPr lang="en-IN" smtClean="0"/>
              <a:pPr/>
              <a:t>10-02-2016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4DCE-4704-4210-B604-DC07F7D25D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8EECC-8BE5-4439-8AFF-474DE561AEEA}" type="datetimeFigureOut">
              <a:rPr lang="en-IN" smtClean="0"/>
              <a:pPr/>
              <a:t>10-02-2016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54DCE-4704-4210-B604-DC07F7D25D3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CSS </a:t>
            </a:r>
            <a:r>
              <a:rPr lang="en-IN" dirty="0" smtClean="0"/>
              <a:t>Basics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Pravinkumar</a:t>
            </a:r>
            <a:r>
              <a:rPr lang="en-IN" dirty="0" smtClean="0"/>
              <a:t> R. 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Applying CSS to Pages and 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Link to external file</a:t>
            </a: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&lt;link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='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stylesheet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 type='text/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='site.css' /&gt;</a:t>
            </a:r>
          </a:p>
          <a:p>
            <a:r>
              <a:rPr lang="en-US" sz="2200" dirty="0" smtClean="0"/>
              <a:t>Add &lt;style&gt; section to page</a:t>
            </a: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&lt;style&gt;</a:t>
            </a: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/* standard CSS syntax */</a:t>
            </a: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&lt;/style&gt;</a:t>
            </a:r>
          </a:p>
          <a:p>
            <a:r>
              <a:rPr lang="en-US" sz="2200" dirty="0" smtClean="0"/>
              <a:t>Use the style attribute</a:t>
            </a:r>
          </a:p>
          <a:p>
            <a:pPr marL="0" indent="0">
              <a:buNone/>
            </a:pPr>
            <a:r>
              <a:rPr lang="en-US" sz="2200" dirty="0" smtClean="0"/>
              <a:t>	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&lt;div style='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property:value;property:value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;'&gt;Hello!&lt;/div&gt;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CSS 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Conflicts</a:t>
            </a:r>
          </a:p>
          <a:p>
            <a:r>
              <a:rPr lang="en-US" dirty="0" smtClean="0"/>
              <a:t>Style application</a:t>
            </a:r>
          </a:p>
          <a:p>
            <a:r>
              <a:rPr lang="en-US" dirty="0" smtClean="0"/>
              <a:t>Element conflicts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Conflicts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Cascading – it's right there in the name!</a:t>
            </a:r>
          </a:p>
          <a:p>
            <a:pPr lvl="1"/>
            <a:r>
              <a:rPr lang="en-US" dirty="0" smtClean="0"/>
              <a:t>Conflicts are expected</a:t>
            </a:r>
          </a:p>
          <a:p>
            <a:r>
              <a:rPr lang="en-US" dirty="0" smtClean="0"/>
              <a:t>Conflicts only arise when the same property has two different values</a:t>
            </a:r>
          </a:p>
          <a:p>
            <a:pPr lvl="1"/>
            <a:r>
              <a:rPr lang="en-US" dirty="0" smtClean="0"/>
              <a:t>Different properties are simply combined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Style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Closest to the element takes precedence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Style attribute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Style section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External style sheet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(sometimes called "last write wins")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Element Conflicts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selectors can apply to one element</a:t>
            </a:r>
          </a:p>
          <a:p>
            <a:r>
              <a:rPr lang="en-US" dirty="0" smtClean="0"/>
              <a:t>Closest description takes precedence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Element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CSS Basics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CSS?</a:t>
            </a:r>
          </a:p>
          <a:p>
            <a:r>
              <a:rPr lang="en-GB" dirty="0" smtClean="0"/>
              <a:t>Basic element selection</a:t>
            </a:r>
          </a:p>
          <a:p>
            <a:r>
              <a:rPr lang="en-GB" dirty="0" smtClean="0"/>
              <a:t>Applying CSS to pages</a:t>
            </a:r>
          </a:p>
          <a:p>
            <a:r>
              <a:rPr lang="en-GB" dirty="0" smtClean="0"/>
              <a:t>CSS inheritance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CSS?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Cascading style sheets</a:t>
            </a:r>
          </a:p>
          <a:p>
            <a:r>
              <a:rPr lang="en-US" dirty="0" smtClean="0"/>
              <a:t>A style language for formatting documents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use CSS?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Separation of concern</a:t>
            </a:r>
          </a:p>
          <a:p>
            <a:endParaRPr lang="en-US" dirty="0" smtClean="0"/>
          </a:p>
          <a:p>
            <a:r>
              <a:rPr lang="en-US" dirty="0" smtClean="0"/>
              <a:t>Document structure and semantics</a:t>
            </a:r>
          </a:p>
          <a:p>
            <a:pPr lvl="1"/>
            <a:r>
              <a:rPr lang="en-US" dirty="0" smtClean="0"/>
              <a:t>HTML</a:t>
            </a:r>
          </a:p>
          <a:p>
            <a:r>
              <a:rPr lang="en-US" dirty="0" smtClean="0"/>
              <a:t>Logic</a:t>
            </a:r>
          </a:p>
          <a:p>
            <a:pPr lvl="1"/>
            <a:r>
              <a:rPr lang="en-US" dirty="0" smtClean="0"/>
              <a:t>JavaScript</a:t>
            </a:r>
          </a:p>
          <a:p>
            <a:r>
              <a:rPr lang="en-US" dirty="0" smtClean="0"/>
              <a:t>Formatting and display</a:t>
            </a:r>
          </a:p>
          <a:p>
            <a:pPr lvl="1"/>
            <a:r>
              <a:rPr lang="en-US" dirty="0" smtClean="0"/>
              <a:t>CSS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syntax basics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379515" y="2593654"/>
            <a:ext cx="4192486" cy="2490726"/>
          </a:xfrm>
          <a:prstGeom prst="roundRect">
            <a:avLst>
              <a:gd name="adj" fmla="val 677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selector {</a:t>
            </a:r>
          </a:p>
          <a:p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71600" y="3717032"/>
            <a:ext cx="3384375" cy="578612"/>
          </a:xfrm>
          <a:prstGeom prst="roundRect">
            <a:avLst>
              <a:gd name="adj" fmla="val 677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property: value;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12160" y="1412776"/>
            <a:ext cx="2957827" cy="12848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What elements, or types of elements, do you want to apply the style to?</a:t>
            </a:r>
            <a:endParaRPr lang="en-US" sz="1600" dirty="0"/>
          </a:p>
        </p:txBody>
      </p:sp>
      <p:cxnSp>
        <p:nvCxnSpPr>
          <p:cNvPr id="7" name="Elbow Connector 6"/>
          <p:cNvCxnSpPr>
            <a:stCxn id="6" idx="1"/>
            <a:endCxn id="4" idx="0"/>
          </p:cNvCxnSpPr>
          <p:nvPr/>
        </p:nvCxnSpPr>
        <p:spPr>
          <a:xfrm rot="10800000" flipV="1">
            <a:off x="2475758" y="2055220"/>
            <a:ext cx="3536402" cy="5384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186173" y="4869160"/>
            <a:ext cx="2957827" cy="12848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How do you want them to look and where do you want them to appear?</a:t>
            </a:r>
            <a:endParaRPr lang="en-US" sz="1600" dirty="0"/>
          </a:p>
        </p:txBody>
      </p:sp>
      <p:cxnSp>
        <p:nvCxnSpPr>
          <p:cNvPr id="9" name="Elbow Connector 8"/>
          <p:cNvCxnSpPr>
            <a:stCxn id="8" idx="1"/>
            <a:endCxn id="4" idx="2"/>
          </p:cNvCxnSpPr>
          <p:nvPr/>
        </p:nvCxnSpPr>
        <p:spPr>
          <a:xfrm rot="10800000">
            <a:off x="2475759" y="5084381"/>
            <a:ext cx="3710415" cy="42722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Element Selection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</a:t>
            </a:r>
          </a:p>
          <a:p>
            <a:r>
              <a:rPr lang="en-US" dirty="0" smtClean="0"/>
              <a:t>Class</a:t>
            </a:r>
          </a:p>
          <a:p>
            <a:r>
              <a:rPr lang="en-US" dirty="0" smtClean="0"/>
              <a:t>ID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Element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Applies to element</a:t>
            </a:r>
          </a:p>
          <a:p>
            <a:r>
              <a:rPr lang="en-US" dirty="0" smtClean="0"/>
              <a:t>Simply use the name of the element</a:t>
            </a:r>
          </a:p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827584" y="3645024"/>
            <a:ext cx="7070834" cy="20889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h2 {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font-family: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verdana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sans-serif;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font-weight: bold;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color: blue;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Applies to all elements with a matching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800" dirty="0" smtClean="0"/>
              <a:t>By default classes are available to all elements</a:t>
            </a:r>
          </a:p>
          <a:p>
            <a:pPr lvl="1"/>
            <a:r>
              <a:rPr lang="en-US" sz="2400" dirty="0" smtClean="0"/>
              <a:t>Limit to specific elements by preceding class with element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379414" y="2416376"/>
            <a:ext cx="2752426" cy="13006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CSS */</a:t>
            </a:r>
          </a:p>
          <a:p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.title 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color:red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19872" y="2416375"/>
            <a:ext cx="2952327" cy="13006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&lt;!-- HTML --&gt;</a:t>
            </a:r>
          </a:p>
          <a:p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&lt;div class='title'&gt;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Hello, CSS!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04248" y="2348880"/>
            <a:ext cx="1881159" cy="13681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</a:p>
          <a:p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Hello, CSS!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79414" y="4942387"/>
            <a:ext cx="2032346" cy="155290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CSS */</a:t>
            </a:r>
          </a:p>
          <a:p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div.title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color:red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699792" y="4869160"/>
            <a:ext cx="3018056" cy="17728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&lt;!-- HTML --&gt;</a:t>
            </a:r>
          </a:p>
          <a:p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&lt;div class='title'&gt;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Hello, div!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&lt;span class='title'&gt;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Hello, span!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&lt;/span&gt;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12160" y="4941168"/>
            <a:ext cx="3018056" cy="155290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</a:p>
          <a:p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Hello, div!</a:t>
            </a:r>
          </a:p>
          <a:p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Hello, span!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Applies to element with ID</a:t>
            </a:r>
          </a:p>
          <a:p>
            <a:pPr lvl="1"/>
            <a:r>
              <a:rPr lang="en-US" dirty="0" smtClean="0"/>
              <a:t>IDs must be unique</a:t>
            </a:r>
          </a:p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115616" y="3429000"/>
            <a:ext cx="7070834" cy="20889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#header {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font-family: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verdana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sans-serif;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font-weight: bold;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color: blue;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356</Words>
  <Application>Microsoft Office PowerPoint</Application>
  <PresentationFormat>On-screen Show (4:3)</PresentationFormat>
  <Paragraphs>117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CSS Basics</vt:lpstr>
      <vt:lpstr>CSS Basics</vt:lpstr>
      <vt:lpstr>What is CSS?</vt:lpstr>
      <vt:lpstr>Why use CSS?</vt:lpstr>
      <vt:lpstr>CSS syntax basics</vt:lpstr>
      <vt:lpstr>Basic Element Selection</vt:lpstr>
      <vt:lpstr>Element </vt:lpstr>
      <vt:lpstr>Class </vt:lpstr>
      <vt:lpstr>ID</vt:lpstr>
      <vt:lpstr>Applying CSS to Pages and Elements</vt:lpstr>
      <vt:lpstr>CSS Inheritance</vt:lpstr>
      <vt:lpstr>Conflicts </vt:lpstr>
      <vt:lpstr>Style application</vt:lpstr>
      <vt:lpstr>Element Conflicts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- 3</dc:title>
  <dc:creator>LENOVO</dc:creator>
  <cp:lastModifiedBy>LENOVO</cp:lastModifiedBy>
  <cp:revision>9</cp:revision>
  <dcterms:created xsi:type="dcterms:W3CDTF">2016-02-10T07:08:07Z</dcterms:created>
  <dcterms:modified xsi:type="dcterms:W3CDTF">2016-02-10T07:26:22Z</dcterms:modified>
</cp:coreProperties>
</file>