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Lst>
  <p:sldSz cx="12192000" cy="6858000"/>
  <p:notesSz cx="9143861" cy="6857895"/>
  <p:kinsoku lang="zh-CN" invalStChars="!%),.:;?]}¨·ˇˉ་―‖’”…‰∶、。〃々〉》」』】〕〗！＂＇％），．：；？］｀｜｝～￠" invalEndChars="([{·‘“〈《「『【〔〖（．［｛￡￥"/>
  <p:defaultTextStyle>
    <a:defPPr>
      <a:defRPr lang="zh-CN"/>
    </a:defPPr>
    <a:lvl1pPr marL="0" algn="l" defTabSz="914400" fontAlgn="base" hangingPunct="0">
      <a:defRPr sz="2400">
        <a:solidFill>
          <a:schemeClr val="tx1"/>
        </a:solidFill>
        <a:latin typeface="Droid Sans" pitchFamily="0" charset="0"/>
        <a:ea typeface="Droid Sans" pitchFamily="0" charset="0"/>
        <a:cs typeface="Times New Roman" pitchFamily="0" charset="0"/>
      </a:defRPr>
    </a:lvl1pPr>
    <a:lvl2pPr marL="228600" algn="l" defTabSz="914400" fontAlgn="base" hangingPunct="0">
      <a:defRPr sz="2400">
        <a:solidFill>
          <a:schemeClr val="tx1"/>
        </a:solidFill>
        <a:latin typeface="Droid Sans" pitchFamily="0" charset="0"/>
        <a:ea typeface="Droid Sans" pitchFamily="0" charset="0"/>
        <a:cs typeface="Times New Roman" pitchFamily="0" charset="0"/>
      </a:defRPr>
    </a:lvl2pPr>
    <a:lvl3pPr marL="457200" algn="l" defTabSz="914400" fontAlgn="base" hangingPunct="0">
      <a:defRPr sz="2400">
        <a:solidFill>
          <a:schemeClr val="tx1"/>
        </a:solidFill>
        <a:latin typeface="Droid Sans" pitchFamily="0" charset="0"/>
        <a:ea typeface="Droid Sans" pitchFamily="0" charset="0"/>
        <a:cs typeface="Times New Roman" pitchFamily="0" charset="0"/>
      </a:defRPr>
    </a:lvl3pPr>
    <a:lvl4pPr marL="685800" algn="l" defTabSz="914400" fontAlgn="base" hangingPunct="0">
      <a:defRPr sz="2400">
        <a:solidFill>
          <a:schemeClr val="tx1"/>
        </a:solidFill>
        <a:latin typeface="Droid Sans" pitchFamily="0" charset="0"/>
        <a:ea typeface="Droid Sans" pitchFamily="0" charset="0"/>
        <a:cs typeface="Times New Roman" pitchFamily="0" charset="0"/>
      </a:defRPr>
    </a:lvl4pPr>
    <a:lvl5pPr marL="914400" algn="l" defTabSz="914400" fontAlgn="base" hangingPunct="0">
      <a:defRPr sz="2400">
        <a:solidFill>
          <a:schemeClr val="tx1"/>
        </a:solidFill>
        <a:latin typeface="Droid Sans" pitchFamily="0" charset="0"/>
        <a:ea typeface="Droid Sans" pitchFamily="0" charset="0"/>
        <a:cs typeface="Times New Roman" pitchFamily="0" charset="0"/>
      </a:defRPr>
    </a:lvl5pPr>
    <a:lvl6pPr marL="1143000" algn="l" defTabSz="914400" fontAlgn="base" hangingPunct="0">
      <a:defRPr sz="2400">
        <a:solidFill>
          <a:schemeClr val="tx1"/>
        </a:solidFill>
        <a:latin typeface="Droid Sans" pitchFamily="0" charset="0"/>
        <a:ea typeface="Droid Sans" pitchFamily="0" charset="0"/>
        <a:cs typeface="Times New Roman" pitchFamily="0" charset="0"/>
      </a:defRPr>
    </a:lvl6pPr>
    <a:lvl7pPr marL="1371600" algn="l" defTabSz="914400" fontAlgn="base" hangingPunct="0">
      <a:defRPr sz="2400">
        <a:solidFill>
          <a:schemeClr val="tx1"/>
        </a:solidFill>
        <a:latin typeface="Droid Sans" pitchFamily="0" charset="0"/>
        <a:ea typeface="Droid Sans" pitchFamily="0" charset="0"/>
        <a:cs typeface="Times New Roman" pitchFamily="0" charset="0"/>
      </a:defRPr>
    </a:lvl7pPr>
    <a:lvl8pPr marL="1600200" algn="l" defTabSz="914400" fontAlgn="base" hangingPunct="0">
      <a:defRPr sz="2400">
        <a:solidFill>
          <a:schemeClr val="tx1"/>
        </a:solidFill>
        <a:latin typeface="Droid Sans" pitchFamily="0" charset="0"/>
        <a:ea typeface="Droid Sans" pitchFamily="0" charset="0"/>
        <a:cs typeface="Times New Roman" pitchFamily="0" charset="0"/>
      </a:defRPr>
    </a:lvl8pPr>
    <a:lvl9pPr marL="1600200" algn="l" defTabSz="914400" fontAlgn="base" hangingPunct="0">
      <a:defRPr sz="2400">
        <a:solidFill>
          <a:schemeClr val="tx1"/>
        </a:solidFill>
        <a:latin typeface="Droid Sans" pitchFamily="0" charset="0"/>
        <a:ea typeface="Droid Sans" pitchFamily="0" charset="0"/>
        <a:cs typeface="Times New Roman"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42" d="100"/>
          <a:sy n="42"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6201" cy="76201"/>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5788553"/>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152957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679399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9" name="曲线"/>
          <p:cNvSpPr>
            <a:spLocks xmlns:a="http://schemas.openxmlformats.org/drawingml/2006/main"/>
          </p:cNvSpPr>
          <p:nvPr/>
        </p:nvSpPr>
        <p:spPr>
          <a:xfrm xmlns:a="http://schemas.openxmlformats.org/drawingml/2006/main" rot="0">
            <a:off x="447674" y="457200"/>
            <a:ext cx="3705224"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465258"/>
          </a:solidFill>
          <a:ln xmlns:a="http://schemas.openxmlformats.org/drawingml/2006/main" cmpd="sng" cap="flat">
            <a:noFill/>
            <a:prstDash val="solid"/>
            <a:miter/>
          </a:ln>
        </p:spPr>
      </p:sp>
      <p:sp>
        <p:nvSpPr>
          <p:cNvPr id="18" name="曲线"/>
          <p:cNvSpPr>
            <a:spLocks xmlns:a="http://schemas.openxmlformats.org/drawingml/2006/main"/>
          </p:cNvSpPr>
          <p:nvPr/>
        </p:nvSpPr>
        <p:spPr>
          <a:xfrm xmlns:a="http://schemas.openxmlformats.org/drawingml/2006/main" rot="0">
            <a:off x="8039100" y="457200"/>
            <a:ext cx="3705225"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959FA7"/>
          </a:solidFill>
          <a:ln xmlns:a="http://schemas.openxmlformats.org/drawingml/2006/main" cmpd="sng" cap="flat">
            <a:noFill/>
            <a:prstDash val="solid"/>
            <a:miter/>
          </a:ln>
        </p:spPr>
      </p:sp>
      <p:sp>
        <p:nvSpPr>
          <p:cNvPr id="17" name="曲线"/>
          <p:cNvSpPr>
            <a:spLocks xmlns:a="http://schemas.openxmlformats.org/drawingml/2006/main"/>
          </p:cNvSpPr>
          <p:nvPr/>
        </p:nvSpPr>
        <p:spPr>
          <a:xfrm xmlns:a="http://schemas.openxmlformats.org/drawingml/2006/main" rot="0">
            <a:off x="4238625" y="457200"/>
            <a:ext cx="3705224"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1CACE3"/>
          </a:solidFill>
          <a:ln xmlns:a="http://schemas.openxmlformats.org/drawingml/2006/main" cmpd="sng" cap="flat">
            <a:noFill/>
            <a:prstDash val="solid"/>
            <a:miter/>
          </a:ln>
        </p:spPr>
      </p:sp>
      <p:pic>
        <p:nvPicPr>
          <p:cNvPr id="16" name="图片"/>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509963" y="6448061"/>
            <a:ext cx="1091836" cy="334459"/>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1" name="文本框"/>
          <p:cNvSpPr>
            <a:spLocks xmlns:a="http://schemas.openxmlformats.org/drawingml/2006/main" noGrp="1"/>
          </p:cNvSpPr>
          <p:nvPr>
            <p:ph type="title"/>
          </p:nvPr>
        </p:nvSpPr>
        <p:spPr>
          <a:xfrm xmlns:a="http://schemas.openxmlformats.org/drawingml/2006/main" rot="0">
            <a:off x="5013070" y="3602418"/>
            <a:ext cx="2165858" cy="4489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12" name="文本框"/>
          <p:cNvSpPr>
            <a:spLocks xmlns:a="http://schemas.openxmlformats.org/drawingml/2006/main" noGrp="1"/>
          </p:cNvSpPr>
          <p:nvPr>
            <p:ph type="body" idx="1"/>
          </p:nvPr>
        </p:nvSpPr>
        <p:spPr>
          <a:xfrm xmlns:a="http://schemas.openxmlformats.org/drawingml/2006/main" rot="0">
            <a:off x="447674" y="3086100"/>
            <a:ext cx="11296650" cy="333374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13"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14"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endParaRPr>
          </a:p>
        </p:txBody>
      </p:sp>
      <p:sp>
        <p:nvSpPr>
          <p:cNvPr id="15" name="文本框"/>
          <p:cNvSpPr>
            <a:spLocks xmlns:a="http://schemas.openxmlformats.org/drawingml/2006/main" noGrp="1"/>
          </p:cNvSpPr>
          <p:nvPr>
            <p:ph type="sldNum" idx="7"/>
          </p:nvPr>
        </p:nvSpPr>
        <p:spPr>
          <a:xfrm xmlns:a="http://schemas.openxmlformats.org/drawingml/2006/main" rot="0">
            <a:off x="877824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r"/>
            <a:fld id="{CAD2D6BD-DE1B-4B5F-8B41-2702339687B9}" type="slidenum">
              <a:rPr lang="en-US" altLang="zh-CN" sz="2400" b="0" i="0" u="none" strike="noStrike" kern="0" cap="none" spc="0" baseline="0">
                <a:solidFill>
                  <a:srgbClr val="898989"/>
                </a:solidFill>
                <a:latin typeface="Droid Sans" pitchFamily="0" charset="0"/>
                <a:ea typeface="Droid Sans" pitchFamily="0" charset="0"/>
                <a:cs typeface="Lucida Sans"/>
              </a:rPr>
              <a:t>&lt;#&gt;</a:t>
            </a:fld>
            <a:endParaRPr lang="zh-CN" altLang="en-US">
              <a:solidFill>
                <a:srgbClr val="898989"/>
              </a:solidFill>
            </a:endParaRPr>
          </a:p>
        </p:txBody>
      </p:sp>
    </p:spTree>
    <p:extLst>
      <p:ext uri="{BB962C8B-B14F-4D97-AF65-F5344CB8AC3E}">
        <p14:creationId xmlns:p14="http://schemas.microsoft.com/office/powerpoint/2010/main" val="157786179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2" name="曲线"/>
          <p:cNvSpPr>
            <a:spLocks xmlns:a="http://schemas.openxmlformats.org/drawingml/2006/main"/>
          </p:cNvSpPr>
          <p:nvPr/>
        </p:nvSpPr>
        <p:spPr>
          <a:xfrm xmlns:a="http://schemas.openxmlformats.org/drawingml/2006/main" rot="0">
            <a:off x="447674" y="457200"/>
            <a:ext cx="3705224"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465258"/>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8039100" y="457200"/>
            <a:ext cx="3705225"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959FA7"/>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4238625" y="457200"/>
            <a:ext cx="3705224"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1CACE3"/>
          </a:solidFill>
          <a:ln xmlns:a="http://schemas.openxmlformats.org/drawingml/2006/main" cmpd="sng" cap="flat">
            <a:noFill/>
            <a:prstDash val="solid"/>
            <a:miter/>
          </a:ln>
        </p:spPr>
      </p:sp>
      <p:pic>
        <p:nvPicPr>
          <p:cNvPr id="29" name="图片"/>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509963" y="6448061"/>
            <a:ext cx="1091836" cy="334459"/>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5" name="文本框"/>
          <p:cNvSpPr>
            <a:spLocks xmlns:a="http://schemas.openxmlformats.org/drawingml/2006/main" noGrp="1"/>
          </p:cNvSpPr>
          <p:nvPr>
            <p:ph type="title"/>
          </p:nvPr>
        </p:nvSpPr>
        <p:spPr>
          <a:xfrm xmlns:a="http://schemas.openxmlformats.org/drawingml/2006/main" rot="0">
            <a:off x="5013070" y="3602418"/>
            <a:ext cx="2165858" cy="4489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26"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7"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endParaRPr>
          </a:p>
        </p:txBody>
      </p:sp>
      <p:sp>
        <p:nvSpPr>
          <p:cNvPr id="28" name="文本框"/>
          <p:cNvSpPr>
            <a:spLocks xmlns:a="http://schemas.openxmlformats.org/drawingml/2006/main" noGrp="1"/>
          </p:cNvSpPr>
          <p:nvPr>
            <p:ph type="sldNum" idx="7"/>
          </p:nvPr>
        </p:nvSpPr>
        <p:spPr>
          <a:xfrm xmlns:a="http://schemas.openxmlformats.org/drawingml/2006/main" rot="0">
            <a:off x="877824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r"/>
            <a:fld id="{CAD2D6BD-DE1B-4B5F-8B41-2702339687B9}" type="slidenum">
              <a:rPr lang="en-US" altLang="zh-CN" sz="2400" b="0" i="0" u="none" strike="noStrike" kern="0" cap="none" spc="0" baseline="0">
                <a:solidFill>
                  <a:srgbClr val="898989"/>
                </a:solidFill>
                <a:latin typeface="Droid Sans" pitchFamily="0" charset="0"/>
                <a:ea typeface="Droid Sans" pitchFamily="0" charset="0"/>
                <a:cs typeface="Lucida Sans"/>
              </a:rPr>
              <a:t>&lt;#&gt;</a:t>
            </a:fld>
            <a:endParaRPr lang="zh-CN" altLang="en-US">
              <a:solidFill>
                <a:srgbClr val="898989"/>
              </a:solidFill>
            </a:endParaRPr>
          </a:p>
        </p:txBody>
      </p:sp>
    </p:spTree>
    <p:extLst>
      <p:ext uri="{BB962C8B-B14F-4D97-AF65-F5344CB8AC3E}">
        <p14:creationId xmlns:p14="http://schemas.microsoft.com/office/powerpoint/2010/main" val="176474610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452874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39165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534962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9851174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9140702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732339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131053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884163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447674" y="457200"/>
            <a:ext cx="3705224" cy="952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65258"/>
          </a:solidFill>
          <a:ln cmpd="sng" cap="flat">
            <a:noFill/>
            <a:prstDash val="solid"/>
            <a:miter/>
          </a:ln>
        </p:spPr>
      </p:sp>
      <p:sp>
        <p:nvSpPr>
          <p:cNvPr id="3" name="曲线"/>
          <p:cNvSpPr>
            <a:spLocks/>
          </p:cNvSpPr>
          <p:nvPr/>
        </p:nvSpPr>
        <p:spPr>
          <a:xfrm rot="0">
            <a:off x="8039100" y="457200"/>
            <a:ext cx="3705225" cy="952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959FA7"/>
          </a:solidFill>
          <a:ln cmpd="sng" cap="flat">
            <a:noFill/>
            <a:prstDash val="solid"/>
            <a:miter/>
          </a:ln>
        </p:spPr>
      </p:sp>
      <p:sp>
        <p:nvSpPr>
          <p:cNvPr id="4" name="曲线"/>
          <p:cNvSpPr>
            <a:spLocks/>
          </p:cNvSpPr>
          <p:nvPr/>
        </p:nvSpPr>
        <p:spPr>
          <a:xfrm rot="0">
            <a:off x="4238625" y="457200"/>
            <a:ext cx="3705224" cy="952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1CACE3"/>
          </a:solidFill>
          <a:ln cmpd="sng" cap="flat">
            <a:noFill/>
            <a:prstDash val="solid"/>
            <a:miter/>
          </a:ln>
        </p:spPr>
      </p:sp>
      <p:pic>
        <p:nvPicPr>
          <p:cNvPr id="5" name="图片"/>
          <p:cNvPicPr>
            <a:picLocks/>
          </p:cNvPicPr>
          <p:nvPr/>
        </p:nvPicPr>
        <p:blipFill>
          <a:blip r:embed="rId1" cstate="print"/>
          <a:stretch>
            <a:fillRect/>
          </a:stretch>
        </p:blipFill>
        <p:spPr>
          <a:xfrm rot="0">
            <a:off x="10509963" y="6448061"/>
            <a:ext cx="1091836" cy="334459"/>
          </a:xfrm>
          <a:prstGeom prst="rect"/>
          <a:noFill/>
          <a:ln w="12700" cmpd="sng" cap="flat">
            <a:noFill/>
            <a:prstDash val="solid"/>
            <a:miter/>
          </a:ln>
        </p:spPr>
      </p:pic>
      <p:sp>
        <p:nvSpPr>
          <p:cNvPr id="6" name="文本框"/>
          <p:cNvSpPr>
            <a:spLocks noGrp="1"/>
          </p:cNvSpPr>
          <p:nvPr>
            <p:ph type="title"/>
          </p:nvPr>
        </p:nvSpPr>
        <p:spPr>
          <a:xfrm rot="0">
            <a:off x="5013070" y="3602418"/>
            <a:ext cx="2165858" cy="448945"/>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7" name="文本框"/>
          <p:cNvSpPr>
            <a:spLocks noGrp="1"/>
          </p:cNvSpPr>
          <p:nvPr>
            <p:ph type="body" idx="1"/>
          </p:nvPr>
        </p:nvSpPr>
        <p:spPr>
          <a:xfrm rot="0">
            <a:off x="447674" y="3086100"/>
            <a:ext cx="11296650" cy="333374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8"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9"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rPr>
              <a:t>4/5/2024</a:t>
            </a:fld>
            <a:endParaRPr lang="zh-CN" altLang="en-US">
              <a:solidFill>
                <a:srgbClr val="898989"/>
              </a:solidFill>
            </a:endParaRPr>
          </a:p>
        </p:txBody>
      </p:sp>
      <p:sp>
        <p:nvSpPr>
          <p:cNvPr id="10" name="文本框"/>
          <p:cNvSpPr>
            <a:spLocks noGrp="1"/>
          </p:cNvSpPr>
          <p:nvPr>
            <p:ph type="sldNum" idx="7"/>
          </p:nvPr>
        </p:nvSpPr>
        <p:spPr>
          <a:xfrm rot="0">
            <a:off x="877824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r"/>
            <a:fld id="{CAD2D6BD-DE1B-4B5F-8B41-2702339687B9}" type="slidenum">
              <a:rPr lang="en-US" altLang="zh-CN" sz="2400" b="0" i="0" u="none" strike="noStrike" kern="0" cap="none" spc="0" baseline="0">
                <a:solidFill>
                  <a:srgbClr val="898989"/>
                </a:solidFill>
                <a:latin typeface="Droid Sans" pitchFamily="0" charset="0"/>
                <a:ea typeface="Droid Sans" pitchFamily="0" charset="0"/>
                <a:cs typeface="Lucida Sans"/>
              </a:rPr>
              <a:t>&lt;#&gt;</a:t>
            </a:fld>
            <a:endParaRPr lang="zh-CN" altLang="en-US">
              <a:solidFill>
                <a:srgbClr val="898989"/>
              </a:solidFill>
            </a:endParaRPr>
          </a:p>
        </p:txBody>
      </p:sp>
    </p:spTree>
    <p:extLst>
      <p:ext uri="{BB962C8B-B14F-4D97-AF65-F5344CB8AC3E}">
        <p14:creationId xmlns:p14="http://schemas.microsoft.com/office/powerpoint/2010/main" val="974714347"/>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2.jpg"/><Relationship Id="rId2"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3.jp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4.jpg"/><Relationship Id="rId2"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 name="矩形"/>
          <p:cNvSpPr>
            <a:spLocks/>
          </p:cNvSpPr>
          <p:nvPr/>
        </p:nvSpPr>
        <p:spPr>
          <a:xfrm rot="0">
            <a:off x="4137405" y="2185924"/>
            <a:ext cx="3586479" cy="556259"/>
          </a:xfrm>
          <a:prstGeom prst="rect"/>
          <a:noFill/>
          <a:ln w="12700" cmpd="sng" cap="flat">
            <a:noFill/>
            <a:prstDash val="solid"/>
            <a:miter/>
          </a:ln>
        </p:spPr>
        <p:txBody>
          <a:bodyPr vert="horz" wrap="square" lIns="0" tIns="13334" rIns="0" bIns="0" anchor="t" anchorCtr="0">
            <a:prstTxWarp prst="textNoShape"/>
            <a:spAutoFit/>
          </a:bodyPr>
          <a:lstStyle/>
          <a:p>
            <a:pPr marL="0" indent="0" algn="l">
              <a:lnSpc>
                <a:spcPct val="100000"/>
              </a:lnSpc>
              <a:spcBef>
                <a:spcPts val="104"/>
              </a:spcBef>
              <a:spcAft>
                <a:spcPts val="0"/>
              </a:spcAft>
              <a:buNone/>
            </a:pPr>
            <a:r>
              <a:rPr lang="en-US" altLang="zh-CN" sz="3600" b="1" i="0" u="none" strike="noStrike" kern="0" cap="none" spc="0" baseline="0">
                <a:solidFill>
                  <a:srgbClr val="3B63D2"/>
                </a:solidFill>
                <a:latin typeface="Arial" pitchFamily="0" charset="0"/>
                <a:ea typeface="Droid Sans" pitchFamily="0" charset="0"/>
                <a:cs typeface="Arial" pitchFamily="0" charset="0"/>
              </a:rPr>
              <a:t>FAKE NEWS </a:t>
            </a:r>
            <a:endParaRPr lang="zh-CN" altLang="en-US" sz="3600" b="1" i="0" u="none" strike="noStrike" kern="0" cap="none" spc="0" baseline="0">
              <a:solidFill>
                <a:srgbClr val="3B63D2"/>
              </a:solidFill>
              <a:latin typeface="Arial" pitchFamily="0" charset="0"/>
              <a:ea typeface="Droid Sans" pitchFamily="0" charset="0"/>
              <a:cs typeface="Arial" pitchFamily="0" charset="0"/>
            </a:endParaRPr>
          </a:p>
        </p:txBody>
      </p:sp>
      <p:sp>
        <p:nvSpPr>
          <p:cNvPr id="21" name="文本框"/>
          <p:cNvSpPr>
            <a:spLocks noGrp="1"/>
          </p:cNvSpPr>
          <p:nvPr>
            <p:ph type="title"/>
          </p:nvPr>
        </p:nvSpPr>
        <p:spPr>
          <a:xfrm rot="0">
            <a:off x="3867150" y="1049655"/>
            <a:ext cx="4326890"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0" baseline="0">
                <a:solidFill>
                  <a:srgbClr val="1382AC"/>
                </a:solidFill>
                <a:latin typeface="Arial" pitchFamily="0" charset="0"/>
                <a:ea typeface="宋体" pitchFamily="0" charset="0"/>
                <a:cs typeface="Arial" pitchFamily="0" charset="0"/>
              </a:rPr>
              <a:t>CA</a:t>
            </a:r>
            <a:r>
              <a:rPr lang="en-US" altLang="zh-CN" sz="3200" b="1" i="0" u="none" strike="noStrike" kern="0" cap="none" spc="20" baseline="0">
                <a:solidFill>
                  <a:srgbClr val="1382AC"/>
                </a:solidFill>
                <a:latin typeface="Arial" pitchFamily="0" charset="0"/>
                <a:ea typeface="宋体" pitchFamily="0" charset="0"/>
                <a:cs typeface="Arial" pitchFamily="0" charset="0"/>
              </a:rPr>
              <a:t>P</a:t>
            </a:r>
            <a:r>
              <a:rPr lang="en-US" altLang="zh-CN" sz="3200" b="1" i="0" u="none" strike="noStrike" kern="0" cap="none" spc="35" baseline="0">
                <a:solidFill>
                  <a:srgbClr val="1382AC"/>
                </a:solidFill>
                <a:latin typeface="Arial" pitchFamily="0" charset="0"/>
                <a:ea typeface="宋体" pitchFamily="0" charset="0"/>
                <a:cs typeface="Arial" pitchFamily="0" charset="0"/>
              </a:rPr>
              <a:t>S</a:t>
            </a:r>
            <a:r>
              <a:rPr lang="en-US" altLang="zh-CN" sz="3200" b="1" i="0" u="none" strike="noStrike" kern="0" cap="none" spc="-10" baseline="0">
                <a:solidFill>
                  <a:srgbClr val="1382AC"/>
                </a:solidFill>
                <a:latin typeface="Arial" pitchFamily="0" charset="0"/>
                <a:ea typeface="宋体" pitchFamily="0" charset="0"/>
                <a:cs typeface="Arial" pitchFamily="0" charset="0"/>
              </a:rPr>
              <a:t>T</a:t>
            </a:r>
            <a:r>
              <a:rPr lang="en-US" altLang="zh-CN" sz="3200" b="1" i="0" u="none" strike="noStrike" kern="0" cap="none" spc="-20" baseline="0">
                <a:solidFill>
                  <a:srgbClr val="1382AC"/>
                </a:solidFill>
                <a:latin typeface="Arial" pitchFamily="0" charset="0"/>
                <a:ea typeface="宋体" pitchFamily="0" charset="0"/>
                <a:cs typeface="Arial" pitchFamily="0" charset="0"/>
              </a:rPr>
              <a:t>O</a:t>
            </a:r>
            <a:r>
              <a:rPr lang="en-US" altLang="zh-CN" sz="3200" b="1" i="0" u="none" strike="noStrike" kern="0" cap="none" spc="20" baseline="0">
                <a:solidFill>
                  <a:srgbClr val="1382AC"/>
                </a:solidFill>
                <a:latin typeface="Arial" pitchFamily="0" charset="0"/>
                <a:ea typeface="宋体" pitchFamily="0" charset="0"/>
                <a:cs typeface="Arial" pitchFamily="0" charset="0"/>
              </a:rPr>
              <a:t>NE</a:t>
            </a:r>
            <a:r>
              <a:rPr lang="en-US" altLang="zh-CN" sz="3200" b="1" i="0" u="none" strike="noStrike" kern="0" cap="none" spc="-200" baseline="0">
                <a:solidFill>
                  <a:srgbClr val="1382AC"/>
                </a:solidFill>
                <a:latin typeface="Arial" pitchFamily="0" charset="0"/>
                <a:ea typeface="宋体" pitchFamily="0" charset="0"/>
                <a:cs typeface="Arial" pitchFamily="0" charset="0"/>
              </a:rPr>
              <a:t> </a:t>
            </a:r>
            <a:r>
              <a:rPr lang="en-US" altLang="zh-CN" sz="3200" b="1" i="0" u="none" strike="noStrike" kern="0" cap="none" spc="35" baseline="0">
                <a:solidFill>
                  <a:srgbClr val="1382AC"/>
                </a:solidFill>
                <a:latin typeface="Arial" pitchFamily="0" charset="0"/>
                <a:ea typeface="宋体" pitchFamily="0" charset="0"/>
                <a:cs typeface="Arial" pitchFamily="0" charset="0"/>
              </a:rPr>
              <a:t>P</a:t>
            </a:r>
            <a:r>
              <a:rPr lang="en-US" altLang="zh-CN" sz="3200" b="1" i="0" u="none" strike="noStrike" kern="0" cap="none" spc="20" baseline="0">
                <a:solidFill>
                  <a:srgbClr val="1382AC"/>
                </a:solidFill>
                <a:latin typeface="Arial" pitchFamily="0" charset="0"/>
                <a:ea typeface="宋体" pitchFamily="0" charset="0"/>
                <a:cs typeface="Arial" pitchFamily="0" charset="0"/>
              </a:rPr>
              <a:t>R</a:t>
            </a:r>
            <a:r>
              <a:rPr lang="en-US" altLang="zh-CN" sz="3200" b="1" i="0" u="none" strike="noStrike" kern="0" cap="none" spc="-20" baseline="0">
                <a:solidFill>
                  <a:srgbClr val="1382AC"/>
                </a:solidFill>
                <a:latin typeface="Arial" pitchFamily="0" charset="0"/>
                <a:ea typeface="宋体" pitchFamily="0" charset="0"/>
                <a:cs typeface="Arial" pitchFamily="0" charset="0"/>
              </a:rPr>
              <a:t>O</a:t>
            </a:r>
            <a:r>
              <a:rPr lang="en-US" altLang="zh-CN" sz="3200" b="1" i="0" u="none" strike="noStrike" kern="0" cap="none" spc="15" baseline="0">
                <a:solidFill>
                  <a:srgbClr val="1382AC"/>
                </a:solidFill>
                <a:latin typeface="Arial" pitchFamily="0" charset="0"/>
                <a:ea typeface="宋体" pitchFamily="0" charset="0"/>
                <a:cs typeface="Arial" pitchFamily="0" charset="0"/>
              </a:rPr>
              <a:t>J</a:t>
            </a:r>
            <a:r>
              <a:rPr lang="en-US" altLang="zh-CN" sz="3200" b="1" i="0" u="none" strike="noStrike" kern="0" cap="none" spc="40" baseline="0">
                <a:solidFill>
                  <a:srgbClr val="1382AC"/>
                </a:solidFill>
                <a:latin typeface="Arial" pitchFamily="0" charset="0"/>
                <a:ea typeface="宋体" pitchFamily="0" charset="0"/>
                <a:cs typeface="Arial" pitchFamily="0" charset="0"/>
              </a:rPr>
              <a:t>E</a:t>
            </a:r>
            <a:r>
              <a:rPr lang="en-US" altLang="zh-CN" sz="3200" b="1" i="0" u="none" strike="noStrike" kern="0" cap="none" spc="20" baseline="0">
                <a:solidFill>
                  <a:srgbClr val="1382AC"/>
                </a:solidFill>
                <a:latin typeface="Arial" pitchFamily="0" charset="0"/>
                <a:ea typeface="宋体" pitchFamily="0" charset="0"/>
                <a:cs typeface="Arial" pitchFamily="0" charset="0"/>
              </a:rPr>
              <a:t>CT</a:t>
            </a:r>
            <a:endParaRPr lang="zh-CN" altLang="en-US" sz="3200" b="1" i="0" u="none" strike="noStrike" kern="0" cap="none" spc="0" baseline="0">
              <a:solidFill>
                <a:srgbClr val="001F5F"/>
              </a:solidFill>
              <a:latin typeface="Arial" pitchFamily="0" charset="0"/>
              <a:ea typeface="宋体" pitchFamily="0" charset="0"/>
              <a:cs typeface="Arial" pitchFamily="0" charset="0"/>
            </a:endParaRPr>
          </a:p>
        </p:txBody>
      </p:sp>
      <p:sp>
        <p:nvSpPr>
          <p:cNvPr id="22" name="矩形"/>
          <p:cNvSpPr>
            <a:spLocks/>
          </p:cNvSpPr>
          <p:nvPr/>
        </p:nvSpPr>
        <p:spPr>
          <a:xfrm rot="0">
            <a:off x="447674" y="3086100"/>
            <a:ext cx="11296650" cy="2186940"/>
          </a:xfrm>
          <a:prstGeom prst="rect"/>
          <a:solidFill>
            <a:srgbClr val="465258"/>
          </a:solid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endParaRPr lang="en-US" altLang="zh-CN" sz="2200" b="0" i="0" u="none" strike="noStrike" kern="0" cap="none" spc="0" baseline="0">
              <a:solidFill>
                <a:schemeClr val="tx1"/>
              </a:solidFill>
              <a:latin typeface="Times New Roman" pitchFamily="0" charset="0"/>
              <a:ea typeface="Droid Sans" pitchFamily="0" charset="0"/>
              <a:cs typeface="Times New Roman" pitchFamily="0" charset="0"/>
            </a:endParaRPr>
          </a:p>
          <a:p>
            <a:pPr marL="0" indent="0" algn="l">
              <a:lnSpc>
                <a:spcPct val="100000"/>
              </a:lnSpc>
              <a:spcBef>
                <a:spcPts val="0"/>
              </a:spcBef>
              <a:spcAft>
                <a:spcPts val="0"/>
              </a:spcAft>
              <a:buNone/>
            </a:pPr>
            <a:endParaRPr lang="en-US" altLang="zh-CN" sz="2200" b="0" i="0" u="none" strike="noStrike" kern="0" cap="none" spc="0" baseline="0">
              <a:solidFill>
                <a:schemeClr val="tx1"/>
              </a:solidFill>
              <a:latin typeface="Times New Roman" pitchFamily="0" charset="0"/>
              <a:ea typeface="Droid Sans" pitchFamily="0" charset="0"/>
              <a:cs typeface="Times New Roman" pitchFamily="0" charset="0"/>
            </a:endParaRPr>
          </a:p>
          <a:p>
            <a:pPr marL="0" indent="0" algn="l">
              <a:lnSpc>
                <a:spcPct val="100000"/>
              </a:lnSpc>
              <a:spcBef>
                <a:spcPts val="0"/>
              </a:spcBef>
              <a:spcAft>
                <a:spcPts val="0"/>
              </a:spcAft>
              <a:buNone/>
            </a:pPr>
            <a:endParaRPr lang="en-US" altLang="zh-CN" sz="2200" b="0" i="0" u="none" strike="noStrike" kern="0" cap="none" spc="0" baseline="0">
              <a:solidFill>
                <a:schemeClr val="tx1"/>
              </a:solidFill>
              <a:latin typeface="Times New Roman" pitchFamily="0" charset="0"/>
              <a:ea typeface="Droid Sans" pitchFamily="0" charset="0"/>
              <a:cs typeface="Times New Roman" pitchFamily="0" charset="0"/>
            </a:endParaRPr>
          </a:p>
          <a:p>
            <a:pPr marL="0" indent="0" algn="l">
              <a:lnSpc>
                <a:spcPct val="100000"/>
              </a:lnSpc>
              <a:spcBef>
                <a:spcPts val="0"/>
              </a:spcBef>
              <a:spcAft>
                <a:spcPts val="0"/>
              </a:spcAft>
              <a:buNone/>
            </a:pPr>
            <a:endParaRPr lang="en-US" altLang="zh-CN" sz="2200" b="0" i="0" u="none" strike="noStrike" kern="0" cap="none" spc="0" baseline="0">
              <a:solidFill>
                <a:schemeClr val="tx1"/>
              </a:solidFill>
              <a:latin typeface="Times New Roman" pitchFamily="0" charset="0"/>
              <a:ea typeface="Droid Sans" pitchFamily="0" charset="0"/>
              <a:cs typeface="Times New Roman" pitchFamily="0" charset="0"/>
            </a:endParaRPr>
          </a:p>
          <a:p>
            <a:pPr marL="0" indent="0" algn="l">
              <a:lnSpc>
                <a:spcPct val="100000"/>
              </a:lnSpc>
              <a:spcBef>
                <a:spcPts val="45"/>
              </a:spcBef>
              <a:spcAft>
                <a:spcPts val="0"/>
              </a:spcAft>
              <a:buNone/>
            </a:pPr>
            <a:endParaRPr lang="en-US" altLang="zh-CN" sz="1750" b="0" i="0" u="none" strike="noStrike" kern="0" cap="none" spc="0" baseline="0">
              <a:solidFill>
                <a:schemeClr val="tx1"/>
              </a:solidFill>
              <a:latin typeface="Times New Roman" pitchFamily="0" charset="0"/>
              <a:ea typeface="Droid Sans" pitchFamily="0" charset="0"/>
              <a:cs typeface="Times New Roman" pitchFamily="0" charset="0"/>
            </a:endParaRPr>
          </a:p>
          <a:p>
            <a:pPr marL="2763520" indent="0" algn="l">
              <a:lnSpc>
                <a:spcPct val="100000"/>
              </a:lnSpc>
              <a:spcBef>
                <a:spcPts val="0"/>
              </a:spcBef>
              <a:spcAft>
                <a:spcPts val="0"/>
              </a:spcAft>
              <a:buNone/>
            </a:pPr>
            <a:r>
              <a:rPr lang="en-US" altLang="zh-CN" sz="2000" b="1" i="0" u="none" strike="noStrike" kern="0" cap="none" spc="15" baseline="0">
                <a:solidFill>
                  <a:srgbClr val="1382AC"/>
                </a:solidFill>
                <a:latin typeface="Arial" pitchFamily="0" charset="0"/>
                <a:ea typeface="Droid Sans" pitchFamily="0" charset="0"/>
                <a:cs typeface="Arial" pitchFamily="0" charset="0"/>
              </a:rPr>
              <a:t>P</a:t>
            </a:r>
            <a:r>
              <a:rPr lang="en-US" altLang="zh-CN" sz="2000" b="1" i="0" u="none" strike="noStrike" kern="0" cap="none" spc="40" baseline="0">
                <a:solidFill>
                  <a:srgbClr val="1382AC"/>
                </a:solidFill>
                <a:latin typeface="Arial" pitchFamily="0" charset="0"/>
                <a:ea typeface="Droid Sans" pitchFamily="0" charset="0"/>
                <a:cs typeface="Arial" pitchFamily="0" charset="0"/>
              </a:rPr>
              <a:t>r</a:t>
            </a:r>
            <a:r>
              <a:rPr lang="en-US" altLang="zh-CN" sz="2000" b="1" i="0" u="none" strike="noStrike" kern="0" cap="none" spc="15" baseline="0">
                <a:solidFill>
                  <a:srgbClr val="1382AC"/>
                </a:solidFill>
                <a:latin typeface="Arial" pitchFamily="0" charset="0"/>
                <a:ea typeface="Droid Sans" pitchFamily="0" charset="0"/>
                <a:cs typeface="Arial" pitchFamily="0" charset="0"/>
              </a:rPr>
              <a:t>es</a:t>
            </a:r>
            <a:r>
              <a:rPr lang="en-US" altLang="zh-CN" sz="2000" b="1" i="0" u="none" strike="noStrike" kern="0" cap="none" spc="5" baseline="0">
                <a:solidFill>
                  <a:srgbClr val="1382AC"/>
                </a:solidFill>
                <a:latin typeface="Arial" pitchFamily="0" charset="0"/>
                <a:ea typeface="Droid Sans" pitchFamily="0" charset="0"/>
                <a:cs typeface="Arial" pitchFamily="0" charset="0"/>
              </a:rPr>
              <a:t>e</a:t>
            </a:r>
            <a:r>
              <a:rPr lang="en-US" altLang="zh-CN" sz="2000" b="1" i="0" u="none" strike="noStrike" kern="0" cap="none" spc="45" baseline="0">
                <a:solidFill>
                  <a:srgbClr val="1382AC"/>
                </a:solidFill>
                <a:latin typeface="Arial" pitchFamily="0" charset="0"/>
                <a:ea typeface="Droid Sans" pitchFamily="0" charset="0"/>
                <a:cs typeface="Arial" pitchFamily="0" charset="0"/>
              </a:rPr>
              <a:t>n</a:t>
            </a:r>
            <a:r>
              <a:rPr lang="en-US" altLang="zh-CN" sz="2000" b="1" i="0" u="none" strike="noStrike" kern="0" cap="none" spc="10" baseline="0">
                <a:solidFill>
                  <a:srgbClr val="1382AC"/>
                </a:solidFill>
                <a:latin typeface="Arial" pitchFamily="0" charset="0"/>
                <a:ea typeface="Droid Sans" pitchFamily="0" charset="0"/>
                <a:cs typeface="Arial" pitchFamily="0" charset="0"/>
              </a:rPr>
              <a:t>ted</a:t>
            </a:r>
            <a:r>
              <a:rPr lang="en-US" altLang="zh-CN" sz="2000" b="1" i="0" u="none" strike="noStrike" kern="0" cap="none" spc="-150" baseline="0">
                <a:solidFill>
                  <a:srgbClr val="1382AC"/>
                </a:solidFill>
                <a:latin typeface="Arial" pitchFamily="0" charset="0"/>
                <a:ea typeface="Droid Sans" pitchFamily="0" charset="0"/>
                <a:cs typeface="Arial" pitchFamily="0" charset="0"/>
              </a:rPr>
              <a:t> </a:t>
            </a:r>
            <a:r>
              <a:rPr lang="en-US" altLang="zh-CN" sz="2000" b="1" i="0" u="none" strike="noStrike" kern="0" cap="none" spc="45" baseline="0">
                <a:solidFill>
                  <a:srgbClr val="1382AC"/>
                </a:solidFill>
                <a:latin typeface="Arial" pitchFamily="0" charset="0"/>
                <a:ea typeface="Droid Sans" pitchFamily="0" charset="0"/>
                <a:cs typeface="Arial" pitchFamily="0" charset="0"/>
              </a:rPr>
              <a:t>B</a:t>
            </a:r>
            <a:r>
              <a:rPr lang="en-US" altLang="zh-CN" sz="2000" b="1" i="0" u="none" strike="noStrike" kern="0" cap="none" spc="10" baseline="0">
                <a:solidFill>
                  <a:srgbClr val="1382AC"/>
                </a:solidFill>
                <a:latin typeface="Arial" pitchFamily="0" charset="0"/>
                <a:ea typeface="Droid Sans" pitchFamily="0" charset="0"/>
                <a:cs typeface="Arial" pitchFamily="0" charset="0"/>
              </a:rPr>
              <a:t>y:</a:t>
            </a:r>
            <a:endParaRPr lang="en-US" altLang="zh-CN" sz="2000" b="0" i="0" u="none" strike="noStrike" kern="0" cap="none" spc="0" baseline="0">
              <a:solidFill>
                <a:schemeClr val="tx1"/>
              </a:solidFill>
              <a:latin typeface="Arial" pitchFamily="0" charset="0"/>
              <a:ea typeface="Droid Sans" pitchFamily="0" charset="0"/>
              <a:cs typeface="Arial" pitchFamily="0" charset="0"/>
            </a:endParaRPr>
          </a:p>
          <a:p>
            <a:pPr marL="2763520" indent="0" algn="l">
              <a:lnSpc>
                <a:spcPct val="100000"/>
              </a:lnSpc>
              <a:spcBef>
                <a:spcPts val="0"/>
              </a:spcBef>
              <a:spcAft>
                <a:spcPts val="0"/>
              </a:spcAft>
              <a:buNone/>
            </a:pPr>
            <a:r>
              <a:rPr lang="en-US" altLang="zh-CN" sz="2000" b="1" i="0" u="none" strike="noStrike" kern="0" cap="none" spc="10" baseline="0">
                <a:solidFill>
                  <a:srgbClr val="1382AC"/>
                </a:solidFill>
                <a:latin typeface="Arial" pitchFamily="0" charset="0"/>
                <a:ea typeface="Droid Sans" pitchFamily="0" charset="0"/>
                <a:cs typeface="Arial" pitchFamily="0" charset="0"/>
              </a:rPr>
              <a:t>1.</a:t>
            </a:r>
            <a:r>
              <a:rPr lang="en-US" altLang="zh-CN" sz="2000" b="1" i="0" u="none" strike="noStrike" kern="0" cap="none" spc="-75" baseline="0">
                <a:solidFill>
                  <a:srgbClr val="1382AC"/>
                </a:solidFill>
                <a:latin typeface="Arial" pitchFamily="0" charset="0"/>
                <a:ea typeface="Droid Sans" pitchFamily="0" charset="0"/>
                <a:cs typeface="Arial" pitchFamily="0" charset="0"/>
              </a:rPr>
              <a:t> </a:t>
            </a:r>
            <a:r>
              <a:rPr lang="en-US" altLang="zh-CN" sz="2000" b="1" i="0" u="none" strike="noStrike" kern="0" cap="none" spc="10" baseline="0">
                <a:solidFill>
                  <a:srgbClr val="1382AC"/>
                </a:solidFill>
                <a:latin typeface="Arial" pitchFamily="0" charset="0"/>
                <a:ea typeface="Droid Sans" pitchFamily="0" charset="0"/>
                <a:cs typeface="Arial" pitchFamily="0" charset="0"/>
              </a:rPr>
              <a:t>St</a:t>
            </a:r>
            <a:r>
              <a:rPr lang="en-US" altLang="zh-CN" sz="2000" b="1" i="0" u="none" strike="noStrike" kern="0" cap="none" spc="45" baseline="0">
                <a:solidFill>
                  <a:srgbClr val="1382AC"/>
                </a:solidFill>
                <a:latin typeface="Arial" pitchFamily="0" charset="0"/>
                <a:ea typeface="Droid Sans" pitchFamily="0" charset="0"/>
                <a:cs typeface="Arial" pitchFamily="0" charset="0"/>
              </a:rPr>
              <a:t>u</a:t>
            </a:r>
            <a:r>
              <a:rPr lang="en-US" altLang="zh-CN" sz="2000" b="1" i="0" u="none" strike="noStrike" kern="0" cap="none" spc="45" baseline="0">
                <a:solidFill>
                  <a:srgbClr val="1382AC"/>
                </a:solidFill>
                <a:latin typeface="Arial" pitchFamily="0" charset="0"/>
                <a:ea typeface="Droid Sans" pitchFamily="0" charset="0"/>
                <a:cs typeface="Arial" pitchFamily="0" charset="0"/>
              </a:rPr>
              <a:t>d</a:t>
            </a:r>
            <a:r>
              <a:rPr lang="en-US" altLang="zh-CN" sz="2000" b="1" i="0" u="none" strike="noStrike" kern="0" cap="none" spc="15" baseline="0">
                <a:solidFill>
                  <a:srgbClr val="1382AC"/>
                </a:solidFill>
                <a:latin typeface="Arial" pitchFamily="0" charset="0"/>
                <a:ea typeface="Droid Sans" pitchFamily="0" charset="0"/>
                <a:cs typeface="Arial" pitchFamily="0" charset="0"/>
              </a:rPr>
              <a:t>e</a:t>
            </a:r>
            <a:r>
              <a:rPr lang="en-US" altLang="zh-CN" sz="2000" b="1" i="0" u="none" strike="noStrike" kern="0" cap="none" spc="45" baseline="0">
                <a:solidFill>
                  <a:srgbClr val="1382AC"/>
                </a:solidFill>
                <a:latin typeface="Arial" pitchFamily="0" charset="0"/>
                <a:ea typeface="Droid Sans" pitchFamily="0" charset="0"/>
                <a:cs typeface="Arial" pitchFamily="0" charset="0"/>
              </a:rPr>
              <a:t>n</a:t>
            </a:r>
            <a:r>
              <a:rPr lang="en-US" altLang="zh-CN" sz="2000" b="1" i="0" u="none" strike="noStrike" kern="0" cap="none" spc="5" baseline="0">
                <a:solidFill>
                  <a:srgbClr val="1382AC"/>
                </a:solidFill>
                <a:latin typeface="Arial" pitchFamily="0" charset="0"/>
                <a:ea typeface="Droid Sans" pitchFamily="0" charset="0"/>
                <a:cs typeface="Arial" pitchFamily="0" charset="0"/>
              </a:rPr>
              <a:t>t</a:t>
            </a:r>
            <a:r>
              <a:rPr lang="en-US" altLang="zh-CN" sz="2000" b="1" i="0" u="none" strike="noStrike" kern="0" cap="none" spc="-185" baseline="0">
                <a:solidFill>
                  <a:srgbClr val="1382AC"/>
                </a:solidFill>
                <a:latin typeface="Arial" pitchFamily="0" charset="0"/>
                <a:ea typeface="Droid Sans" pitchFamily="0" charset="0"/>
                <a:cs typeface="Arial" pitchFamily="0" charset="0"/>
              </a:rPr>
              <a:t> </a:t>
            </a:r>
            <a:r>
              <a:rPr lang="en-US" altLang="zh-CN" sz="2000" b="1" i="0" u="none" strike="noStrike" kern="0" cap="none" spc="45" baseline="0">
                <a:solidFill>
                  <a:srgbClr val="1382AC"/>
                </a:solidFill>
                <a:latin typeface="Arial" pitchFamily="0" charset="0"/>
                <a:ea typeface="Droid Sans" pitchFamily="0" charset="0"/>
                <a:cs typeface="Arial" pitchFamily="0" charset="0"/>
              </a:rPr>
              <a:t>N</a:t>
            </a:r>
            <a:r>
              <a:rPr lang="en-US" altLang="zh-CN" sz="2000" b="1" i="0" u="none" strike="noStrike" kern="0" cap="none" spc="15" baseline="0">
                <a:solidFill>
                  <a:srgbClr val="1382AC"/>
                </a:solidFill>
                <a:latin typeface="Arial" pitchFamily="0" charset="0"/>
                <a:ea typeface="Droid Sans" pitchFamily="0" charset="0"/>
                <a:cs typeface="Arial" pitchFamily="0" charset="0"/>
              </a:rPr>
              <a:t>a</a:t>
            </a:r>
            <a:r>
              <a:rPr lang="en-US" altLang="zh-CN" sz="2000" b="1" i="0" u="none" strike="noStrike" kern="0" cap="none" spc="160" baseline="0">
                <a:solidFill>
                  <a:srgbClr val="1382AC"/>
                </a:solidFill>
                <a:latin typeface="Arial" pitchFamily="0" charset="0"/>
                <a:ea typeface="Droid Sans" pitchFamily="0" charset="0"/>
                <a:cs typeface="Arial" pitchFamily="0" charset="0"/>
              </a:rPr>
              <a:t>m</a:t>
            </a:r>
            <a:r>
              <a:rPr lang="en-US" altLang="zh-CN" sz="2000" b="1" i="0" u="none" strike="noStrike" kern="0" cap="none" spc="30" baseline="0">
                <a:solidFill>
                  <a:srgbClr val="1382AC"/>
                </a:solidFill>
                <a:latin typeface="Arial" pitchFamily="0" charset="0"/>
                <a:ea typeface="Droid Sans" pitchFamily="0" charset="0"/>
                <a:cs typeface="Arial" pitchFamily="0" charset="0"/>
              </a:rPr>
              <a:t>e</a:t>
            </a:r>
            <a:r>
              <a:rPr lang="en-US" altLang="zh-CN" sz="2000" b="1" i="0" u="none" strike="noStrike" kern="0" cap="none" spc="0" baseline="0">
                <a:solidFill>
                  <a:srgbClr val="1382AC"/>
                </a:solidFill>
                <a:latin typeface="Arial" pitchFamily="0" charset="0"/>
                <a:ea typeface="Droid Sans" pitchFamily="0" charset="0"/>
                <a:cs typeface="Arial" pitchFamily="0" charset="0"/>
              </a:rPr>
              <a:t>-</a:t>
            </a:r>
            <a:r>
              <a:rPr lang="en-US" altLang="zh-CN" sz="2000" b="1" i="0" u="none" strike="noStrike" kern="0" cap="none" spc="-25" baseline="0">
                <a:solidFill>
                  <a:srgbClr val="1382AC"/>
                </a:solidFill>
                <a:latin typeface="Arial" pitchFamily="0" charset="0"/>
                <a:ea typeface="Droid Sans" pitchFamily="0" charset="0"/>
                <a:cs typeface="Arial" pitchFamily="0" charset="0"/>
              </a:rPr>
              <a:t>C</a:t>
            </a:r>
            <a:r>
              <a:rPr lang="en-US" altLang="zh-CN" sz="2000" b="1" i="0" u="none" strike="noStrike" kern="0" cap="none" spc="-25" baseline="0">
                <a:solidFill>
                  <a:srgbClr val="1382AC"/>
                </a:solidFill>
                <a:latin typeface="Arial" pitchFamily="0" charset="0"/>
                <a:ea typeface="Droid Sans" pitchFamily="0" charset="0"/>
                <a:cs typeface="Arial" pitchFamily="0" charset="0"/>
              </a:rPr>
              <a:t>o</a:t>
            </a:r>
            <a:r>
              <a:rPr lang="en-US" altLang="zh-CN" sz="2000" b="1" i="0" u="none" strike="noStrike" kern="0" cap="none" spc="35" baseline="0">
                <a:solidFill>
                  <a:srgbClr val="1382AC"/>
                </a:solidFill>
                <a:latin typeface="Arial" pitchFamily="0" charset="0"/>
                <a:ea typeface="Droid Sans" pitchFamily="0" charset="0"/>
                <a:cs typeface="Arial" pitchFamily="0" charset="0"/>
              </a:rPr>
              <a:t>l</a:t>
            </a:r>
            <a:r>
              <a:rPr lang="en-US" altLang="zh-CN" sz="2000" b="1" i="0" u="none" strike="noStrike" kern="0" cap="none" spc="-35" baseline="0">
                <a:solidFill>
                  <a:srgbClr val="1382AC"/>
                </a:solidFill>
                <a:latin typeface="Arial" pitchFamily="0" charset="0"/>
                <a:ea typeface="Droid Sans" pitchFamily="0" charset="0"/>
                <a:cs typeface="Arial" pitchFamily="0" charset="0"/>
              </a:rPr>
              <a:t>l</a:t>
            </a:r>
            <a:r>
              <a:rPr lang="en-US" altLang="zh-CN" sz="2000" b="1" i="0" u="none" strike="noStrike" kern="0" cap="none" spc="15" baseline="0">
                <a:solidFill>
                  <a:srgbClr val="1382AC"/>
                </a:solidFill>
                <a:latin typeface="Arial" pitchFamily="0" charset="0"/>
                <a:ea typeface="Droid Sans" pitchFamily="0" charset="0"/>
                <a:cs typeface="Arial" pitchFamily="0" charset="0"/>
              </a:rPr>
              <a:t>e</a:t>
            </a:r>
            <a:r>
              <a:rPr lang="en-US" altLang="zh-CN" sz="2000" b="1" i="0" u="none" strike="noStrike" kern="0" cap="none" spc="-30" baseline="0">
                <a:solidFill>
                  <a:srgbClr val="1382AC"/>
                </a:solidFill>
                <a:latin typeface="Arial" pitchFamily="0" charset="0"/>
                <a:ea typeface="Droid Sans" pitchFamily="0" charset="0"/>
                <a:cs typeface="Arial" pitchFamily="0" charset="0"/>
              </a:rPr>
              <a:t>g</a:t>
            </a:r>
            <a:r>
              <a:rPr lang="en-US" altLang="zh-CN" sz="2000" b="1" i="0" u="none" strike="noStrike" kern="0" cap="none" spc="15" baseline="0">
                <a:solidFill>
                  <a:srgbClr val="1382AC"/>
                </a:solidFill>
                <a:latin typeface="Arial" pitchFamily="0" charset="0"/>
                <a:ea typeface="Droid Sans" pitchFamily="0" charset="0"/>
                <a:cs typeface="Arial" pitchFamily="0" charset="0"/>
              </a:rPr>
              <a:t>e</a:t>
            </a:r>
            <a:r>
              <a:rPr lang="en-US" altLang="zh-CN" sz="2000" b="1" i="0" u="none" strike="noStrike" kern="0" cap="none" spc="-185" baseline="0">
                <a:solidFill>
                  <a:srgbClr val="1382AC"/>
                </a:solidFill>
                <a:latin typeface="Arial" pitchFamily="0" charset="0"/>
                <a:ea typeface="Droid Sans" pitchFamily="0" charset="0"/>
                <a:cs typeface="Arial" pitchFamily="0" charset="0"/>
              </a:rPr>
              <a:t> </a:t>
            </a:r>
            <a:r>
              <a:rPr lang="en-US" altLang="zh-CN" sz="2000" b="1" i="0" u="none" strike="noStrike" kern="0" cap="none" spc="45" baseline="0">
                <a:solidFill>
                  <a:srgbClr val="1382AC"/>
                </a:solidFill>
                <a:latin typeface="Arial" pitchFamily="0" charset="0"/>
                <a:ea typeface="Droid Sans" pitchFamily="0" charset="0"/>
                <a:cs typeface="Arial" pitchFamily="0" charset="0"/>
              </a:rPr>
              <a:t>N</a:t>
            </a:r>
            <a:r>
              <a:rPr lang="en-US" altLang="zh-CN" sz="2000" b="1" i="0" u="none" strike="noStrike" kern="0" cap="none" spc="15" baseline="0">
                <a:solidFill>
                  <a:srgbClr val="1382AC"/>
                </a:solidFill>
                <a:latin typeface="Arial" pitchFamily="0" charset="0"/>
                <a:ea typeface="Droid Sans" pitchFamily="0" charset="0"/>
                <a:cs typeface="Arial" pitchFamily="0" charset="0"/>
              </a:rPr>
              <a:t>a</a:t>
            </a:r>
            <a:r>
              <a:rPr lang="en-US" altLang="zh-CN" sz="2000" b="1" i="0" u="none" strike="noStrike" kern="0" cap="none" spc="85" baseline="0">
                <a:solidFill>
                  <a:srgbClr val="1382AC"/>
                </a:solidFill>
                <a:latin typeface="Arial" pitchFamily="0" charset="0"/>
                <a:ea typeface="Droid Sans" pitchFamily="0" charset="0"/>
                <a:cs typeface="Arial" pitchFamily="0" charset="0"/>
              </a:rPr>
              <a:t>m</a:t>
            </a:r>
            <a:r>
              <a:rPr lang="en-US" altLang="zh-CN" sz="2000" b="1" i="0" u="none" strike="noStrike" kern="0" cap="none" spc="25" baseline="0">
                <a:solidFill>
                  <a:srgbClr val="1382AC"/>
                </a:solidFill>
                <a:latin typeface="Arial" pitchFamily="0" charset="0"/>
                <a:ea typeface="Droid Sans" pitchFamily="0" charset="0"/>
                <a:cs typeface="Arial" pitchFamily="0" charset="0"/>
              </a:rPr>
              <a:t>e</a:t>
            </a:r>
            <a:r>
              <a:rPr lang="en-US" altLang="zh-CN" sz="2000" b="1" i="0" u="none" strike="noStrike" kern="0" cap="none" spc="0" baseline="0">
                <a:solidFill>
                  <a:srgbClr val="1382AC"/>
                </a:solidFill>
                <a:latin typeface="Arial" pitchFamily="0" charset="0"/>
                <a:ea typeface="Droid Sans" pitchFamily="0" charset="0"/>
                <a:cs typeface="Arial" pitchFamily="0" charset="0"/>
              </a:rPr>
              <a:t>-</a:t>
            </a:r>
            <a:r>
              <a:rPr lang="en-US" altLang="zh-CN" sz="2000" b="1" i="0" u="none" strike="noStrike" kern="0" cap="none" spc="-25" baseline="0">
                <a:solidFill>
                  <a:srgbClr val="1382AC"/>
                </a:solidFill>
                <a:latin typeface="Arial" pitchFamily="0" charset="0"/>
                <a:ea typeface="Droid Sans" pitchFamily="0" charset="0"/>
                <a:cs typeface="Arial" pitchFamily="0" charset="0"/>
              </a:rPr>
              <a:t>D</a:t>
            </a:r>
            <a:r>
              <a:rPr lang="en-US" altLang="zh-CN" sz="2000" b="1" i="0" u="none" strike="noStrike" kern="0" cap="none" spc="15" baseline="0">
                <a:solidFill>
                  <a:srgbClr val="1382AC"/>
                </a:solidFill>
                <a:latin typeface="Arial" pitchFamily="0" charset="0"/>
                <a:ea typeface="Droid Sans" pitchFamily="0" charset="0"/>
                <a:cs typeface="Arial" pitchFamily="0" charset="0"/>
              </a:rPr>
              <a:t>e</a:t>
            </a:r>
            <a:r>
              <a:rPr lang="en-US" altLang="zh-CN" sz="2000" b="1" i="0" u="none" strike="noStrike" kern="0" cap="none" spc="-25" baseline="0">
                <a:solidFill>
                  <a:srgbClr val="1382AC"/>
                </a:solidFill>
                <a:latin typeface="Arial" pitchFamily="0" charset="0"/>
                <a:ea typeface="Droid Sans" pitchFamily="0" charset="0"/>
                <a:cs typeface="Arial" pitchFamily="0" charset="0"/>
              </a:rPr>
              <a:t>p</a:t>
            </a:r>
            <a:r>
              <a:rPr lang="en-US" altLang="zh-CN" sz="2000" b="1" i="0" u="none" strike="noStrike" kern="0" cap="none" spc="10" baseline="0">
                <a:solidFill>
                  <a:srgbClr val="1382AC"/>
                </a:solidFill>
                <a:latin typeface="Arial" pitchFamily="0" charset="0"/>
                <a:ea typeface="Droid Sans" pitchFamily="0" charset="0"/>
                <a:cs typeface="Arial" pitchFamily="0" charset="0"/>
              </a:rPr>
              <a:t>a</a:t>
            </a:r>
            <a:r>
              <a:rPr lang="en-US" altLang="zh-CN" sz="2000" b="1" i="0" u="none" strike="noStrike" kern="0" cap="none" spc="-30" baseline="0">
                <a:solidFill>
                  <a:srgbClr val="1382AC"/>
                </a:solidFill>
                <a:latin typeface="Arial" pitchFamily="0" charset="0"/>
                <a:ea typeface="Droid Sans" pitchFamily="0" charset="0"/>
                <a:cs typeface="Arial" pitchFamily="0" charset="0"/>
              </a:rPr>
              <a:t>r</a:t>
            </a:r>
            <a:r>
              <a:rPr lang="en-US" altLang="zh-CN" sz="2000" b="1" i="0" u="none" strike="noStrike" kern="0" cap="none" spc="-70" baseline="0">
                <a:solidFill>
                  <a:srgbClr val="1382AC"/>
                </a:solidFill>
                <a:latin typeface="Arial" pitchFamily="0" charset="0"/>
                <a:ea typeface="Droid Sans" pitchFamily="0" charset="0"/>
                <a:cs typeface="Arial" pitchFamily="0" charset="0"/>
              </a:rPr>
              <a:t>t</a:t>
            </a:r>
            <a:r>
              <a:rPr lang="en-US" altLang="zh-CN" sz="2000" b="1" i="0" u="none" strike="noStrike" kern="0" cap="none" spc="90" baseline="0">
                <a:solidFill>
                  <a:srgbClr val="1382AC"/>
                </a:solidFill>
                <a:latin typeface="Arial" pitchFamily="0" charset="0"/>
                <a:ea typeface="Droid Sans" pitchFamily="0" charset="0"/>
                <a:cs typeface="Arial" pitchFamily="0" charset="0"/>
              </a:rPr>
              <a:t>m</a:t>
            </a:r>
            <a:r>
              <a:rPr lang="en-US" altLang="zh-CN" sz="2000" b="1" i="0" u="none" strike="noStrike" kern="0" cap="none" spc="15" baseline="0">
                <a:solidFill>
                  <a:srgbClr val="1382AC"/>
                </a:solidFill>
                <a:latin typeface="Arial" pitchFamily="0" charset="0"/>
                <a:ea typeface="Droid Sans" pitchFamily="0" charset="0"/>
                <a:cs typeface="Arial" pitchFamily="0" charset="0"/>
              </a:rPr>
              <a:t>e</a:t>
            </a:r>
            <a:r>
              <a:rPr lang="en-US" altLang="zh-CN" sz="2000" b="1" i="0" u="none" strike="noStrike" kern="0" cap="none" spc="-25" baseline="0">
                <a:solidFill>
                  <a:srgbClr val="1382AC"/>
                </a:solidFill>
                <a:latin typeface="Arial" pitchFamily="0" charset="0"/>
                <a:ea typeface="Droid Sans" pitchFamily="0" charset="0"/>
                <a:cs typeface="Arial" pitchFamily="0" charset="0"/>
              </a:rPr>
              <a:t>n</a:t>
            </a:r>
            <a:r>
              <a:rPr lang="en-US" altLang="zh-CN" sz="2000" b="1" i="0" u="none" strike="noStrike" kern="0" cap="none" spc="5" baseline="0">
                <a:solidFill>
                  <a:srgbClr val="1382AC"/>
                </a:solidFill>
                <a:latin typeface="Arial" pitchFamily="0" charset="0"/>
                <a:ea typeface="Droid Sans" pitchFamily="0" charset="0"/>
                <a:cs typeface="Arial" pitchFamily="0" charset="0"/>
              </a:rPr>
              <a:t>t</a:t>
            </a:r>
            <a:endParaRPr lang="zh-CN" altLang="en-US" sz="2000" b="0" i="0" u="none" strike="noStrike" kern="0" cap="none" spc="0" baseline="0">
              <a:solidFill>
                <a:schemeClr val="tx1"/>
              </a:solidFill>
              <a:latin typeface="Arial" pitchFamily="0" charset="0"/>
              <a:ea typeface="Droid Sans" pitchFamily="0" charset="0"/>
              <a:cs typeface="Arial" pitchFamily="0" charset="0"/>
            </a:endParaRPr>
          </a:p>
        </p:txBody>
      </p:sp>
    </p:spTree>
    <p:extLst>
      <p:ext uri="{BB962C8B-B14F-4D97-AF65-F5344CB8AC3E}">
        <p14:creationId xmlns:p14="http://schemas.microsoft.com/office/powerpoint/2010/main" val="73905030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文本框"/>
          <p:cNvSpPr>
            <a:spLocks noGrp="1"/>
          </p:cNvSpPr>
          <p:nvPr>
            <p:ph type="title"/>
          </p:nvPr>
        </p:nvSpPr>
        <p:spPr>
          <a:xfrm rot="0">
            <a:off x="1071877" y="686762"/>
            <a:ext cx="1575435" cy="444499"/>
          </a:xfrm>
          <a:prstGeom prst="rect"/>
          <a:noFill/>
          <a:ln w="12700" cmpd="sng" cap="flat">
            <a:noFill/>
            <a:prstDash val="solid"/>
            <a:miter/>
          </a:ln>
        </p:spPr>
        <p:txBody>
          <a:bodyPr vert="horz" wrap="square" lIns="0" tIns="15875" rIns="0" bIns="0" anchor="t" anchorCtr="0">
            <a:prstTxWarp prst="textNoShape"/>
            <a:spAutoFit/>
          </a:bodyPr>
          <a:lstStyle/>
          <a:p>
            <a:pPr marL="12700" indent="0" algn="l">
              <a:lnSpc>
                <a:spcPct val="100000"/>
              </a:lnSpc>
              <a:spcBef>
                <a:spcPts val="125"/>
              </a:spcBef>
              <a:spcAft>
                <a:spcPts val="0"/>
              </a:spcAft>
              <a:buNone/>
            </a:pPr>
            <a:r>
              <a:rPr lang="en-US" altLang="zh-CN" sz="2750" b="1" i="0" u="none" strike="noStrike" kern="0" cap="none" spc="30" baseline="0">
                <a:solidFill>
                  <a:srgbClr val="001F5F"/>
                </a:solidFill>
                <a:latin typeface="Arial" pitchFamily="0" charset="0"/>
                <a:ea typeface="宋体" pitchFamily="0" charset="0"/>
                <a:cs typeface="Arial" pitchFamily="0" charset="0"/>
              </a:rPr>
              <a:t>O</a:t>
            </a:r>
            <a:r>
              <a:rPr lang="en-US" altLang="zh-CN" sz="2750" b="1" i="0" u="none" strike="noStrike" kern="0" cap="none" spc="30" baseline="0">
                <a:solidFill>
                  <a:srgbClr val="001F5F"/>
                </a:solidFill>
                <a:latin typeface="Arial" pitchFamily="0" charset="0"/>
                <a:ea typeface="宋体" pitchFamily="0" charset="0"/>
                <a:cs typeface="Arial" pitchFamily="0" charset="0"/>
              </a:rPr>
              <a:t>U</a:t>
            </a:r>
            <a:r>
              <a:rPr lang="en-US" altLang="zh-CN" sz="2750" b="1" i="0" u="none" strike="noStrike" kern="0" cap="none" spc="40" baseline="0">
                <a:solidFill>
                  <a:srgbClr val="001F5F"/>
                </a:solidFill>
                <a:latin typeface="Arial" pitchFamily="0" charset="0"/>
                <a:ea typeface="宋体" pitchFamily="0" charset="0"/>
                <a:cs typeface="Arial" pitchFamily="0" charset="0"/>
              </a:rPr>
              <a:t>TL</a:t>
            </a:r>
            <a:r>
              <a:rPr lang="en-US" altLang="zh-CN" sz="2750" b="1" i="0" u="none" strike="noStrike" kern="0" cap="none" spc="-95" baseline="0">
                <a:solidFill>
                  <a:srgbClr val="001F5F"/>
                </a:solidFill>
                <a:latin typeface="Arial" pitchFamily="0" charset="0"/>
                <a:ea typeface="宋体" pitchFamily="0" charset="0"/>
                <a:cs typeface="Arial" pitchFamily="0" charset="0"/>
              </a:rPr>
              <a:t>I</a:t>
            </a:r>
            <a:r>
              <a:rPr lang="en-US" altLang="zh-CN" sz="2750" b="1" i="0" u="none" strike="noStrike" kern="0" cap="none" spc="30" baseline="0">
                <a:solidFill>
                  <a:srgbClr val="001F5F"/>
                </a:solidFill>
                <a:latin typeface="Arial" pitchFamily="0" charset="0"/>
                <a:ea typeface="宋体" pitchFamily="0" charset="0"/>
                <a:cs typeface="Arial" pitchFamily="0" charset="0"/>
              </a:rPr>
              <a:t>N</a:t>
            </a:r>
            <a:r>
              <a:rPr lang="en-US" altLang="zh-CN" sz="2750" b="1" i="0" u="none" strike="noStrike" kern="0" cap="none" spc="15" baseline="0">
                <a:solidFill>
                  <a:srgbClr val="001F5F"/>
                </a:solidFill>
                <a:latin typeface="Arial" pitchFamily="0" charset="0"/>
                <a:ea typeface="宋体" pitchFamily="0" charset="0"/>
                <a:cs typeface="Arial" pitchFamily="0" charset="0"/>
              </a:rPr>
              <a:t>E</a:t>
            </a:r>
            <a:endParaRPr lang="zh-CN" altLang="en-US" sz="2750" b="1" i="0" u="none" strike="noStrike" kern="0" cap="none" spc="15" baseline="0">
              <a:solidFill>
                <a:srgbClr val="001F5F"/>
              </a:solidFill>
              <a:latin typeface="Arial" pitchFamily="0" charset="0"/>
              <a:ea typeface="宋体" pitchFamily="0" charset="0"/>
              <a:cs typeface="Arial" pitchFamily="0" charset="0"/>
            </a:endParaRPr>
          </a:p>
        </p:txBody>
      </p:sp>
      <p:sp>
        <p:nvSpPr>
          <p:cNvPr id="24" name="矩形"/>
          <p:cNvSpPr>
            <a:spLocks/>
          </p:cNvSpPr>
          <p:nvPr/>
        </p:nvSpPr>
        <p:spPr>
          <a:xfrm rot="0">
            <a:off x="917575" y="1952988"/>
            <a:ext cx="4178299" cy="480060"/>
          </a:xfrm>
          <a:prstGeom prst="rect"/>
          <a:noFill/>
          <a:ln w="12700" cmpd="sng" cap="flat">
            <a:noFill/>
            <a:prstDash val="solid"/>
            <a:miter/>
          </a:ln>
        </p:spPr>
        <p:txBody>
          <a:bodyPr vert="horz" wrap="square" lIns="0" tIns="184785" rIns="0" bIns="0" anchor="t" anchorCtr="0">
            <a:prstTxWarp prst="textNoShape"/>
            <a:spAutoFit/>
          </a:bodyPr>
          <a:lstStyle/>
          <a:p>
            <a:pPr marL="12065" indent="0" algn="l">
              <a:lnSpc>
                <a:spcPct val="100000"/>
              </a:lnSpc>
              <a:spcBef>
                <a:spcPts val="1455"/>
              </a:spcBef>
              <a:spcAft>
                <a:spcPts val="0"/>
              </a:spcAft>
              <a:buNone/>
              <a:tabLst>
                <a:tab pos="317500" algn="l"/>
                <a:tab pos="318135" algn="l"/>
              </a:tabLst>
            </a:pPr>
            <a:endParaRPr lang="zh-CN" altLang="en-US" sz="2000" b="0" i="0" u="none" strike="noStrike" kern="0" cap="none" spc="0" baseline="0">
              <a:solidFill>
                <a:schemeClr val="tx1"/>
              </a:solidFill>
              <a:latin typeface="Arial" pitchFamily="0" charset="0"/>
              <a:ea typeface="Droid Sans" pitchFamily="0" charset="0"/>
              <a:cs typeface="Arial" pitchFamily="0" charset="0"/>
            </a:endParaRPr>
          </a:p>
        </p:txBody>
      </p:sp>
      <p:sp>
        <p:nvSpPr>
          <p:cNvPr id="42" name="文本框"/>
          <p:cNvSpPr txBox="1">
            <a:spLocks/>
          </p:cNvSpPr>
          <p:nvPr/>
        </p:nvSpPr>
        <p:spPr>
          <a:xfrm rot="0">
            <a:off x="1904971" y="1142982"/>
            <a:ext cx="9067204"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INTRODUCTION</a:t>
            </a:r>
            <a:endParaRPr lang="en-US" altLang="zh-CN" sz="2400" b="0" i="0" u="none" strike="noStrike" kern="0" cap="none" spc="0" baseline="0">
              <a:solidFill>
                <a:srgbClr val="333333"/>
              </a:solidFill>
              <a:latin typeface="Droid Sans" pitchFamily="0" charset="0"/>
              <a:ea typeface="Droid Sans" pitchFamily="0" charset="0"/>
              <a:cs typeface="Droid Sans" pitchFamily="0" charset="0"/>
            </a:endParaRP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WHAT IS FAKE NEWS..?</a:t>
            </a:r>
            <a:endParaRPr lang="en-US" altLang="zh-CN" sz="2400" b="0" i="0" u="none" strike="noStrike" kern="0" cap="none" spc="0" baseline="0">
              <a:solidFill>
                <a:srgbClr val="333333"/>
              </a:solidFill>
              <a:latin typeface="Droid Sans" pitchFamily="0" charset="0"/>
              <a:ea typeface="Droid Sans" pitchFamily="0" charset="0"/>
              <a:cs typeface="Droid Sans" pitchFamily="0" charset="0"/>
            </a:endParaRP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FAKE NEWS CHARACTERIZATION FAKE NEWS DETECTION</a:t>
            </a:r>
            <a:endParaRPr lang="en-US" altLang="zh-CN" sz="2400" b="0" i="0" u="none" strike="noStrike" kern="0" cap="none" spc="0" baseline="0">
              <a:solidFill>
                <a:srgbClr val="333333"/>
              </a:solidFill>
              <a:latin typeface="Droid Sans" pitchFamily="0" charset="0"/>
              <a:ea typeface="Droid Sans" pitchFamily="0" charset="0"/>
              <a:cs typeface="Droid Sans" pitchFamily="0" charset="0"/>
            </a:endParaRP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WHAT IS TFIDFVECTORIZER</a:t>
            </a:r>
            <a:endParaRPr lang="en-US" altLang="zh-CN" sz="2400" b="0" i="0" u="none" strike="noStrike" kern="0" cap="none" spc="0" baseline="0">
              <a:solidFill>
                <a:srgbClr val="333333"/>
              </a:solidFill>
              <a:latin typeface="Droid Sans" pitchFamily="0" charset="0"/>
              <a:ea typeface="Droid Sans" pitchFamily="0" charset="0"/>
              <a:cs typeface="Droid Sans" pitchFamily="0" charset="0"/>
            </a:endParaRP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EXAMPLE</a:t>
            </a:r>
            <a:endParaRPr lang="en-US" altLang="zh-CN" sz="2400" b="0" i="0" u="none" strike="noStrike" kern="0" cap="none" spc="0" baseline="0">
              <a:solidFill>
                <a:srgbClr val="333333"/>
              </a:solidFill>
              <a:latin typeface="Droid Sans" pitchFamily="0" charset="0"/>
              <a:ea typeface="Droid Sans" pitchFamily="0" charset="0"/>
              <a:cs typeface="Droid Sans" pitchFamily="0" charset="0"/>
            </a:endParaRP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CONCLUSION</a:t>
            </a:r>
            <a:endParaRPr lang="zh-CN" altLang="en-US" sz="2400" b="0" i="0" u="none" strike="noStrike" kern="0" cap="none" spc="0" baseline="0">
              <a:solidFill>
                <a:srgbClr val="333333"/>
              </a:solidFill>
              <a:latin typeface="Droid Sans" pitchFamily="0" charset="0"/>
              <a:ea typeface="Droid Sans" pitchFamily="0" charset="0"/>
              <a:cs typeface="Lucida Sans"/>
            </a:endParaRPr>
          </a:p>
        </p:txBody>
      </p:sp>
    </p:spTree>
    <p:extLst>
      <p:ext uri="{BB962C8B-B14F-4D97-AF65-F5344CB8AC3E}">
        <p14:creationId xmlns:p14="http://schemas.microsoft.com/office/powerpoint/2010/main" val="60266728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5" name="文本框"/>
          <p:cNvSpPr txBox="1">
            <a:spLocks/>
          </p:cNvSpPr>
          <p:nvPr/>
        </p:nvSpPr>
        <p:spPr>
          <a:xfrm rot="0">
            <a:off x="913328" y="613559"/>
            <a:ext cx="3049358" cy="4629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500" b="0" i="0" u="none" strike="noStrike" kern="0" cap="none" spc="0" baseline="0">
                <a:solidFill>
                  <a:srgbClr val="C00000"/>
                </a:solidFill>
                <a:latin typeface="Droid Sans" pitchFamily="0" charset="0"/>
                <a:ea typeface="Droid Sans" pitchFamily="0" charset="0"/>
                <a:cs typeface="Lucida Sans"/>
              </a:rPr>
              <a:t>INTRODUCTION </a:t>
            </a:r>
            <a:endParaRPr lang="zh-CN" altLang="en-US" sz="2500" b="1" i="0" u="none" strike="noStrike" kern="0" cap="none" spc="0" baseline="0">
              <a:solidFill>
                <a:srgbClr val="C00000"/>
              </a:solidFill>
              <a:latin typeface="Droid Sans" pitchFamily="0" charset="0"/>
              <a:ea typeface="Droid Sans" pitchFamily="0" charset="0"/>
              <a:cs typeface="Lucida Sans"/>
            </a:endParaRPr>
          </a:p>
        </p:txBody>
      </p:sp>
      <p:sp>
        <p:nvSpPr>
          <p:cNvPr id="46" name="文本框"/>
          <p:cNvSpPr txBox="1">
            <a:spLocks/>
          </p:cNvSpPr>
          <p:nvPr/>
        </p:nvSpPr>
        <p:spPr>
          <a:xfrm rot="0">
            <a:off x="1523976" y="1981169"/>
            <a:ext cx="9829158" cy="443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a:rPr>
              <a:t>FAKE NEWS SPREADS LIKE A WILDLIFE AND THIS IS A BIG ISSUE IN THIS ERA.</a:t>
            </a:r>
            <a:endParaRPr lang="en-US" altLang="zh-CN" sz="2400" b="0" i="0" u="none" strike="noStrike" kern="0" cap="none" spc="0" baseline="0">
              <a:solidFill>
                <a:schemeClr val="tx1"/>
              </a:solidFill>
              <a:latin typeface="Droid Sans" pitchFamily="0" charset="0"/>
              <a:ea typeface="Droid Sans" pitchFamily="0" charset="0"/>
              <a:cs typeface="Lucida Sans"/>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a:endParaRPr>
          </a:p>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a:rPr>
              <a:t>FOR SOME YEARS, MOSTLY SINCE THE RISE OF SOCIAL MEDIA, FAKE NEWS HAVE BECOME A SOCIETY PROBLEM, IN SOME OCCASION SPREADING MORE AND FASTER THAN THE TRUE INFORMATION, IN THIS PAPER I EVALUATE THE PERFORMANCE OF ATTENTION MECHANISM FOR FAKE NEWS DETECTION ON TWO DATASETS, ONE CONTAINING TRADITIONAL ONLINE NEWS ARTICLES AND THE SECOND ONE NEWS FROM VARIOUS SOURCES.</a:t>
            </a:r>
            <a:endParaRPr lang="en-US" altLang="zh-CN" sz="2400" b="0" i="0" u="none" strike="noStrike" kern="0" cap="none" spc="0" baseline="0">
              <a:solidFill>
                <a:schemeClr val="tx1"/>
              </a:solidFill>
              <a:latin typeface="Droid Sans" pitchFamily="0" charset="0"/>
              <a:ea typeface="Droid Sans" pitchFamily="0" charset="0"/>
              <a:cs typeface="Lucida Sans"/>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a:endParaRPr>
          </a:p>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a:rPr>
              <a:t>IT SHOWS THAT ATTENTION MECHANISM DOES NOT WORK AS WELL AS EXPECTED, IN ADDITION, I MADE CHANGES TO ORIGINAL ATTENTION MECHANISM PAPER, BY USING WORD2VEC EMBEDDING, THAT PROVES TO WORKS BETTER ON THIS PARTICULAR</a:t>
            </a:r>
            <a:endParaRPr lang="zh-CN" altLang="en-US" sz="2400" b="0" i="0" u="none" strike="noStrike" kern="0" cap="none" spc="0" baseline="0">
              <a:solidFill>
                <a:schemeClr val="tx1"/>
              </a:solidFill>
              <a:latin typeface="Droid Sans" pitchFamily="0" charset="0"/>
              <a:ea typeface="Droid Sans" pitchFamily="0" charset="0"/>
              <a:cs typeface="Lucida Sans"/>
            </a:endParaRPr>
          </a:p>
        </p:txBody>
      </p:sp>
      <p:sp>
        <p:nvSpPr>
          <p:cNvPr id="51" name="文本框"/>
          <p:cNvSpPr txBox="1">
            <a:spLocks/>
          </p:cNvSpPr>
          <p:nvPr/>
        </p:nvSpPr>
        <p:spPr>
          <a:xfrm rot="0">
            <a:off x="5661922" y="3005695"/>
            <a:ext cx="857236" cy="4533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2400" b="1" i="0" u="none" strike="noStrike" kern="0" cap="none" spc="0" baseline="0">
              <a:solidFill>
                <a:schemeClr val="tx1"/>
              </a:solidFill>
              <a:latin typeface="Droid Sans" pitchFamily="0" charset="0"/>
              <a:ea typeface="Droid Sans" pitchFamily="0" charset="0"/>
              <a:cs typeface="Lucida Sans"/>
            </a:endParaRPr>
          </a:p>
        </p:txBody>
      </p:sp>
    </p:spTree>
    <p:extLst>
      <p:ext uri="{BB962C8B-B14F-4D97-AF65-F5344CB8AC3E}">
        <p14:creationId xmlns:p14="http://schemas.microsoft.com/office/powerpoint/2010/main" val="140921844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txBox="1">
            <a:spLocks/>
          </p:cNvSpPr>
          <p:nvPr/>
        </p:nvSpPr>
        <p:spPr>
          <a:xfrm rot="0">
            <a:off x="534120" y="914386"/>
            <a:ext cx="7085704" cy="4819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600" b="1" i="0" u="none" strike="noStrike" kern="0" cap="none" spc="0" baseline="0">
                <a:solidFill>
                  <a:srgbClr val="EC4E42"/>
                </a:solidFill>
                <a:latin typeface="Droid Sans" pitchFamily="0" charset="0"/>
                <a:ea typeface="Droid Sans" pitchFamily="0" charset="0"/>
                <a:cs typeface="Lucida Sans"/>
              </a:rPr>
              <a:t>WHAT IS FAKE NEWS..? </a:t>
            </a:r>
            <a:endParaRPr lang="zh-CN" altLang="en-US" sz="2600" b="1" i="0" u="none" strike="noStrike" kern="0" cap="none" spc="0" baseline="0">
              <a:solidFill>
                <a:srgbClr val="EC4E42"/>
              </a:solidFill>
              <a:latin typeface="Droid Sans" pitchFamily="0" charset="0"/>
              <a:ea typeface="Droid Sans" pitchFamily="0" charset="0"/>
              <a:cs typeface="Lucida Sans"/>
            </a:endParaRPr>
          </a:p>
        </p:txBody>
      </p:sp>
      <p:sp>
        <p:nvSpPr>
          <p:cNvPr id="50" name="文本框"/>
          <p:cNvSpPr txBox="1">
            <a:spLocks/>
          </p:cNvSpPr>
          <p:nvPr/>
        </p:nvSpPr>
        <p:spPr>
          <a:xfrm rot="0">
            <a:off x="1676942" y="1828772"/>
            <a:ext cx="9904748" cy="5158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a:rPr>
              <a:t>A type of yellow journalism, fake news encapsulates pieces of news that may be hoaxes and is generally spread through social media and other online media. This is often done to further or impose certain ideas and is often achieved with political agendas. Such news items may contain false or exaggerated claims, and may end up being viralized by algorithms, and users may end up in a filter bubble.</a:t>
            </a:r>
            <a:endParaRPr lang="en-US" altLang="zh-CN" sz="2400" b="0" i="0" u="none" strike="noStrike" kern="0" cap="none" spc="0" baseline="0">
              <a:solidFill>
                <a:schemeClr val="tx1"/>
              </a:solidFill>
              <a:latin typeface="Droid Sans" pitchFamily="0" charset="0"/>
              <a:ea typeface="Droid Sans" pitchFamily="0" charset="0"/>
              <a:cs typeface="Lucida Sans"/>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a:endParaRPr>
          </a:p>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a:rPr>
              <a:t>Fake news has quickly become a society problem, being used to propagate false or rumour information in order to change peoples behaviour.</a:t>
            </a:r>
            <a:endParaRPr lang="en-US" altLang="zh-CN" sz="2400" b="0" i="0" u="none" strike="noStrike" kern="0" cap="none" spc="0" baseline="0">
              <a:solidFill>
                <a:schemeClr val="tx1"/>
              </a:solidFill>
              <a:latin typeface="Droid Sans" pitchFamily="0" charset="0"/>
              <a:ea typeface="Droid Sans" pitchFamily="0" charset="0"/>
              <a:cs typeface="Lucida Sans"/>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a:endParaRPr>
          </a:p>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a:rPr>
              <a:t>In order to work on fake news detection, it is important to understand what is fake news and how they are characterized. The following is based on Fake News Detection on Social Media: A Data Mining Perspective.</a:t>
            </a:r>
            <a:endParaRPr lang="en-US" altLang="zh-CN" sz="2400" b="0" i="0" u="none" strike="noStrike" kern="0" cap="none" spc="0" baseline="0">
              <a:solidFill>
                <a:schemeClr val="tx1"/>
              </a:solidFill>
              <a:latin typeface="Droid Sans" pitchFamily="0" charset="0"/>
              <a:ea typeface="Droid Sans" pitchFamily="0" charset="0"/>
              <a:cs typeface="Lucida Sans"/>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a:endParaRPr>
          </a:p>
          <a:p>
            <a:pPr marL="0" indent="0" algn="l">
              <a:lnSpc>
                <a:spcPct val="100000"/>
              </a:lnSpc>
              <a:spcBef>
                <a:spcPts val="0"/>
              </a:spcBef>
              <a:spcAft>
                <a:spcPts val="0"/>
              </a:spcAft>
              <a:buFont typeface="Droid Sans" pitchFamily="0" charset="0"/>
              <a:buChar char="●"/>
            </a:pPr>
            <a:endParaRPr lang="zh-CN" altLang="en-US" sz="2400" b="0" i="0" u="none" strike="noStrike" kern="0" cap="none" spc="0" baseline="0">
              <a:solidFill>
                <a:schemeClr val="tx1"/>
              </a:solidFill>
              <a:latin typeface="Droid Sans" pitchFamily="0" charset="0"/>
              <a:ea typeface="Droid Sans" pitchFamily="0" charset="0"/>
              <a:cs typeface="Lucida Sans"/>
            </a:endParaRPr>
          </a:p>
        </p:txBody>
      </p:sp>
      <p:sp>
        <p:nvSpPr>
          <p:cNvPr id="52" name="文本框"/>
          <p:cNvSpPr txBox="1">
            <a:spLocks/>
          </p:cNvSpPr>
          <p:nvPr/>
        </p:nvSpPr>
        <p:spPr>
          <a:xfrm rot="0">
            <a:off x="5661922" y="3005695"/>
            <a:ext cx="857236" cy="4533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2400" b="0" i="0" u="none" strike="noStrike" kern="0" cap="none" spc="0" baseline="0">
              <a:solidFill>
                <a:schemeClr val="tx1"/>
              </a:solidFill>
              <a:latin typeface="Droid Sans" pitchFamily="0" charset="0"/>
              <a:ea typeface="Droid Sans" pitchFamily="0" charset="0"/>
              <a:cs typeface="Lucida Sans"/>
            </a:endParaRPr>
          </a:p>
        </p:txBody>
      </p:sp>
    </p:spTree>
    <p:extLst>
      <p:ext uri="{BB962C8B-B14F-4D97-AF65-F5344CB8AC3E}">
        <p14:creationId xmlns:p14="http://schemas.microsoft.com/office/powerpoint/2010/main" val="82686278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文本框"/>
          <p:cNvSpPr>
            <a:spLocks noGrp="1"/>
          </p:cNvSpPr>
          <p:nvPr>
            <p:ph type="title"/>
          </p:nvPr>
        </p:nvSpPr>
        <p:spPr>
          <a:xfrm rot="0">
            <a:off x="536388" y="916408"/>
            <a:ext cx="4112012" cy="266700"/>
          </a:xfrm>
          <a:prstGeom prst="rect"/>
          <a:noFill/>
          <a:ln w="12700" cmpd="sng" cap="flat">
            <a:noFill/>
            <a:prstDash val="solid"/>
            <a:miter/>
          </a:ln>
        </p:spPr>
        <p:txBody>
          <a:bodyPr vert="horz" wrap="square" lIns="0" tIns="0" rIns="0" bIns="0" anchor="t" anchorCtr="0">
            <a:prstTxWarp prst="textNoShape"/>
            <a:spAutoFit/>
          </a:bodyPr>
          <a:lstStyle/>
          <a:p>
            <a:r>
              <a:rPr lang="en-US" altLang="zh-CN">
                <a:solidFill>
                  <a:srgbClr val="C00000"/>
                </a:solidFill>
                <a:cs typeface="Droid Sans" pitchFamily="0" charset="0"/>
              </a:rPr>
              <a:t>FAKE NEWS CHARACTERIZATION</a:t>
            </a:r>
            <a:endParaRPr lang="zh-CN" altLang="en-US">
              <a:solidFill>
                <a:srgbClr val="C00000"/>
              </a:solidFill>
            </a:endParaRPr>
          </a:p>
        </p:txBody>
      </p:sp>
      <p:sp>
        <p:nvSpPr>
          <p:cNvPr id="53" name="文本框"/>
          <p:cNvSpPr txBox="1">
            <a:spLocks/>
          </p:cNvSpPr>
          <p:nvPr/>
        </p:nvSpPr>
        <p:spPr>
          <a:xfrm rot="0">
            <a:off x="2133567" y="1676374"/>
            <a:ext cx="9371950"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a:rPr>
              <a:t>Fake news definition is made of two parts: authenticity and intent. Authenticity means that fake news content false information that can be verified as such, which means that conspiracy theory is not included in fake news as there are difficult to be proven true or false in most cases. The second part, intent, means that the false information has been written with the goal of misleading the reader</a:t>
            </a:r>
            <a:endParaRPr lang="zh-CN" altLang="en-US" sz="2400" b="0" i="0" u="none" strike="noStrike" kern="0" cap="none" spc="0" baseline="0">
              <a:solidFill>
                <a:schemeClr val="tx1"/>
              </a:solidFill>
              <a:latin typeface="Droid Sans" pitchFamily="0" charset="0"/>
              <a:ea typeface="Droid Sans" pitchFamily="0" charset="0"/>
              <a:cs typeface="Lucida Sans"/>
            </a:endParaRPr>
          </a:p>
        </p:txBody>
      </p:sp>
      <p:pic>
        <p:nvPicPr>
          <p:cNvPr id="54" name="图片"/>
          <p:cNvPicPr>
            <a:picLocks noChangeAspect="1"/>
          </p:cNvPicPr>
          <p:nvPr/>
        </p:nvPicPr>
        <p:blipFill>
          <a:blip r:embed="rId1" cstate="print"/>
          <a:stretch>
            <a:fillRect/>
          </a:stretch>
        </p:blipFill>
        <p:spPr>
          <a:xfrm rot="0">
            <a:off x="2895556" y="3662306"/>
            <a:ext cx="6857895" cy="2505036"/>
          </a:xfrm>
          <a:prstGeom prst="rect"/>
          <a:noFill/>
          <a:ln w="12700" cmpd="sng" cap="flat">
            <a:noFill/>
            <a:prstDash val="solid"/>
            <a:miter/>
          </a:ln>
        </p:spPr>
      </p:pic>
    </p:spTree>
    <p:extLst>
      <p:ext uri="{BB962C8B-B14F-4D97-AF65-F5344CB8AC3E}">
        <p14:creationId xmlns:p14="http://schemas.microsoft.com/office/powerpoint/2010/main" val="199346260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文本框"/>
          <p:cNvSpPr>
            <a:spLocks noGrp="1"/>
          </p:cNvSpPr>
          <p:nvPr>
            <p:ph type="title"/>
          </p:nvPr>
        </p:nvSpPr>
        <p:spPr>
          <a:xfrm rot="0">
            <a:off x="536576" y="841052"/>
            <a:ext cx="6092756" cy="273684"/>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130"/>
              </a:spcBef>
              <a:spcAft>
                <a:spcPts val="0"/>
              </a:spcAft>
              <a:buNone/>
            </a:pPr>
            <a:r>
              <a:rPr lang="en-US" altLang="zh-CN" sz="1700" b="1" i="0" u="none" strike="noStrike" kern="0" cap="none" spc="0" baseline="0">
                <a:solidFill>
                  <a:srgbClr val="C00000"/>
                </a:solidFill>
                <a:latin typeface="Arial" pitchFamily="0" charset="0"/>
                <a:ea typeface="宋体" pitchFamily="0" charset="0"/>
                <a:cs typeface="Arial" pitchFamily="0" charset="0"/>
              </a:rPr>
              <a:t>WHAT IS TFIDFVECTORIZER</a:t>
            </a:r>
            <a:endParaRPr lang="zh-CN" altLang="en-US" sz="1700" b="1" i="0" u="none" strike="noStrike" kern="0" cap="none" spc="0" baseline="0">
              <a:solidFill>
                <a:srgbClr val="C00000"/>
              </a:solidFill>
              <a:latin typeface="Arial" pitchFamily="0" charset="0"/>
              <a:ea typeface="宋体" pitchFamily="0" charset="0"/>
              <a:cs typeface="Arial" pitchFamily="0" charset="0"/>
            </a:endParaRPr>
          </a:p>
        </p:txBody>
      </p:sp>
      <p:sp>
        <p:nvSpPr>
          <p:cNvPr id="55" name="文本框"/>
          <p:cNvSpPr txBox="1">
            <a:spLocks/>
          </p:cNvSpPr>
          <p:nvPr/>
        </p:nvSpPr>
        <p:spPr>
          <a:xfrm rot="0">
            <a:off x="1296007" y="1295380"/>
            <a:ext cx="10590461"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a:rPr>
              <a:t>TF (Term Frequency): The number of times a word appears in a document is its Term Frequency. A higher value means a term appears more often than others, and so, the document is a good match when the term is part of the search terms.</a:t>
            </a:r>
            <a:endParaRPr lang="en-US" altLang="zh-CN" sz="2400" b="0" i="0" u="none" strike="noStrike" kern="0" cap="none" spc="0" baseline="0">
              <a:solidFill>
                <a:schemeClr val="tx1"/>
              </a:solidFill>
              <a:latin typeface="Droid Sans" pitchFamily="0" charset="0"/>
              <a:ea typeface="Droid Sans" pitchFamily="0" charset="0"/>
              <a:cs typeface="Lucida Sans"/>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a:endParaRPr>
          </a:p>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a:rPr>
              <a:t>IDF (Inverse Document Frequency): Words that occur many times a document, but also occur many times in many others, may be irrelevant. IDF is a measure of how significant a term is in the entire corpus.</a:t>
            </a:r>
            <a:endParaRPr lang="en-US" altLang="zh-CN" sz="2400" b="0" i="0" u="none" strike="noStrike" kern="0" cap="none" spc="0" baseline="0">
              <a:solidFill>
                <a:schemeClr val="tx1"/>
              </a:solidFill>
              <a:latin typeface="Droid Sans" pitchFamily="0" charset="0"/>
              <a:ea typeface="Droid Sans" pitchFamily="0" charset="0"/>
              <a:cs typeface="Lucida Sans"/>
            </a:endParaRPr>
          </a:p>
          <a:p>
            <a:pPr marL="0" indent="0" algn="l">
              <a:lnSpc>
                <a:spcPct val="100000"/>
              </a:lnSpc>
              <a:spcBef>
                <a:spcPts val="0"/>
              </a:spcBef>
              <a:spcAft>
                <a:spcPts val="0"/>
              </a:spcAft>
              <a:buNone/>
            </a:pPr>
            <a:endParaRPr lang="zh-CN" altLang="en-US" sz="2400" b="0" i="0" u="none" strike="noStrike" kern="0" cap="none" spc="0" baseline="0">
              <a:solidFill>
                <a:schemeClr val="tx1"/>
              </a:solidFill>
              <a:latin typeface="Droid Sans" pitchFamily="0" charset="0"/>
              <a:ea typeface="Droid Sans" pitchFamily="0" charset="0"/>
              <a:cs typeface="Lucida Sans"/>
            </a:endParaRPr>
          </a:p>
        </p:txBody>
      </p:sp>
      <p:pic>
        <p:nvPicPr>
          <p:cNvPr id="56" name="图片"/>
          <p:cNvPicPr>
            <a:picLocks noChangeAspect="1"/>
          </p:cNvPicPr>
          <p:nvPr/>
        </p:nvPicPr>
        <p:blipFill>
          <a:blip r:embed="rId1" cstate="print"/>
          <a:stretch>
            <a:fillRect/>
          </a:stretch>
        </p:blipFill>
        <p:spPr>
          <a:xfrm rot="0">
            <a:off x="3428947" y="3809942"/>
            <a:ext cx="6933713" cy="2666672"/>
          </a:xfrm>
          <a:prstGeom prst="rect"/>
          <a:noFill/>
          <a:ln w="12700" cmpd="sng" cap="flat">
            <a:noFill/>
            <a:prstDash val="solid"/>
            <a:miter/>
          </a:ln>
        </p:spPr>
      </p:pic>
    </p:spTree>
    <p:extLst>
      <p:ext uri="{BB962C8B-B14F-4D97-AF65-F5344CB8AC3E}">
        <p14:creationId xmlns:p14="http://schemas.microsoft.com/office/powerpoint/2010/main" val="38965328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5" name="文本框"/>
          <p:cNvSpPr>
            <a:spLocks noGrp="1"/>
          </p:cNvSpPr>
          <p:nvPr>
            <p:ph type="title"/>
          </p:nvPr>
        </p:nvSpPr>
        <p:spPr>
          <a:xfrm rot="0">
            <a:off x="660400" y="497205"/>
            <a:ext cx="5242560" cy="6165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366645" algn="l"/>
              </a:tabLst>
            </a:pPr>
            <a:r>
              <a:rPr lang="en-US" altLang="zh-CN" sz="3950" b="1" i="0" u="none" strike="noStrike" kern="0" cap="none" spc="0" baseline="0">
                <a:solidFill>
                  <a:srgbClr val="C00000"/>
                </a:solidFill>
                <a:latin typeface="Arial" pitchFamily="0" charset="0"/>
                <a:ea typeface="宋体" pitchFamily="0" charset="0"/>
                <a:cs typeface="Arial" pitchFamily="0" charset="0"/>
              </a:rPr>
              <a:t>EXAMPLE</a:t>
            </a:r>
            <a:endParaRPr lang="zh-CN" altLang="en-US" sz="3950" b="1" i="0" u="none" strike="noStrike" kern="0" cap="none" spc="0" baseline="0">
              <a:solidFill>
                <a:srgbClr val="C00000"/>
              </a:solidFill>
              <a:latin typeface="Arial" pitchFamily="0" charset="0"/>
              <a:ea typeface="宋体" pitchFamily="0" charset="0"/>
              <a:cs typeface="Arial" pitchFamily="0" charset="0"/>
            </a:endParaRPr>
          </a:p>
        </p:txBody>
      </p:sp>
      <p:sp>
        <p:nvSpPr>
          <p:cNvPr id="57" name="文本框"/>
          <p:cNvSpPr txBox="1">
            <a:spLocks/>
          </p:cNvSpPr>
          <p:nvPr/>
        </p:nvSpPr>
        <p:spPr>
          <a:xfrm rot="0">
            <a:off x="991160" y="1295380"/>
            <a:ext cx="11657211" cy="5158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a:rPr>
              <a:t>Finally a INDIAN student from PONDICHERRY university, named RAMU found a home remedy cure for Covid-19 which is for the very first time accepted by WHO.</a:t>
            </a:r>
            <a:endParaRPr lang="en-US" altLang="zh-CN" sz="2400" b="0" i="0" u="none" strike="noStrike" kern="0" cap="none" spc="0" baseline="0">
              <a:solidFill>
                <a:schemeClr val="tx1"/>
              </a:solidFill>
              <a:latin typeface="Droid Sans" pitchFamily="0" charset="0"/>
              <a:ea typeface="Droid Sans" pitchFamily="0" charset="0"/>
              <a:cs typeface="Lucida Sans"/>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a:rPr>
              <a:t>He proved that by adding 1 tablespoon of black pepper powder to 2 table spoons of</a:t>
            </a:r>
            <a:endParaRPr lang="en-US" altLang="zh-CN" sz="2400" b="0" i="0" u="none" strike="noStrike" kern="0" cap="none" spc="0" baseline="0">
              <a:solidFill>
                <a:schemeClr val="tx1"/>
              </a:solidFill>
              <a:latin typeface="Droid Sans" pitchFamily="0" charset="0"/>
              <a:ea typeface="Droid Sans" pitchFamily="0" charset="0"/>
              <a:cs typeface="Lucida Sans"/>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a:rPr>
              <a:t>honey and some ginger juice for consecutive 5 days would suppress the effects of corona.</a:t>
            </a:r>
            <a:endParaRPr lang="en-US" altLang="zh-CN" sz="2400" b="0" i="0" u="none" strike="noStrike" kern="0" cap="none" spc="0" baseline="0">
              <a:solidFill>
                <a:schemeClr val="tx1"/>
              </a:solidFill>
              <a:latin typeface="Droid Sans" pitchFamily="0" charset="0"/>
              <a:ea typeface="Droid Sans" pitchFamily="0" charset="0"/>
              <a:cs typeface="Lucida Sans"/>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a:rPr>
              <a:t>And eventually go away 100%</a:t>
            </a:r>
            <a:endParaRPr lang="en-US" altLang="zh-CN" sz="2400" b="0" i="0" u="none" strike="noStrike" kern="0" cap="none" spc="0" baseline="0">
              <a:solidFill>
                <a:schemeClr val="tx1"/>
              </a:solidFill>
              <a:latin typeface="Droid Sans" pitchFamily="0" charset="0"/>
              <a:ea typeface="Droid Sans" pitchFamily="0" charset="0"/>
              <a:cs typeface="Lucida Sans"/>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a:rPr>
              <a:t>Entire world is starting to accept this remedy.</a:t>
            </a:r>
            <a:endParaRPr lang="en-US" altLang="zh-CN" sz="2400" b="0" i="0" u="none" strike="noStrike" kern="0" cap="none" spc="0" baseline="0">
              <a:solidFill>
                <a:schemeClr val="tx1"/>
              </a:solidFill>
              <a:latin typeface="Droid Sans" pitchFamily="0" charset="0"/>
              <a:ea typeface="Droid Sans" pitchFamily="0" charset="0"/>
              <a:cs typeface="Lucida Sans"/>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a:rPr>
              <a:t>Finally a good news In 2020!!</a:t>
            </a:r>
            <a:endParaRPr lang="en-US" altLang="zh-CN" sz="2400" b="0" i="0" u="none" strike="noStrike" kern="0" cap="none" spc="0" baseline="0">
              <a:solidFill>
                <a:schemeClr val="tx1"/>
              </a:solidFill>
              <a:latin typeface="Droid Sans" pitchFamily="0" charset="0"/>
              <a:ea typeface="Droid Sans" pitchFamily="0" charset="0"/>
              <a:cs typeface="Lucida Sans"/>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a:rPr>
              <a:t>PLEASE CIRCULATE THIS INFORMATION TO ALL YOUR FAMILY AND FRIENDS.</a:t>
            </a:r>
            <a:endParaRPr lang="zh-CN" altLang="en-US" sz="2400" b="0" i="0" u="none" strike="noStrike" kern="0" cap="none" spc="0" baseline="0">
              <a:solidFill>
                <a:schemeClr val="tx1"/>
              </a:solidFill>
              <a:latin typeface="Droid Sans" pitchFamily="0" charset="0"/>
              <a:ea typeface="Droid Sans" pitchFamily="0" charset="0"/>
              <a:cs typeface="Lucida Sans"/>
            </a:endParaRPr>
          </a:p>
        </p:txBody>
      </p:sp>
      <p:pic>
        <p:nvPicPr>
          <p:cNvPr id="58" name="图片"/>
          <p:cNvPicPr>
            <a:picLocks noChangeAspect="1"/>
          </p:cNvPicPr>
          <p:nvPr/>
        </p:nvPicPr>
        <p:blipFill>
          <a:blip r:embed="rId1" cstate="print"/>
          <a:stretch>
            <a:fillRect/>
          </a:stretch>
        </p:blipFill>
        <p:spPr>
          <a:xfrm rot="0">
            <a:off x="6329266" y="3657130"/>
            <a:ext cx="6395566" cy="2281616"/>
          </a:xfrm>
          <a:prstGeom prst="rect"/>
          <a:noFill/>
          <a:ln w="12700" cmpd="sng" cap="flat">
            <a:noFill/>
            <a:prstDash val="solid"/>
            <a:miter/>
          </a:ln>
        </p:spPr>
      </p:pic>
    </p:spTree>
    <p:extLst>
      <p:ext uri="{BB962C8B-B14F-4D97-AF65-F5344CB8AC3E}">
        <p14:creationId xmlns:p14="http://schemas.microsoft.com/office/powerpoint/2010/main" val="49320308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660400" y="555307"/>
            <a:ext cx="3402965" cy="6165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950" b="1" i="0" u="none" strike="noStrike" kern="0" cap="none" spc="0" baseline="0">
                <a:solidFill>
                  <a:srgbClr val="C00000"/>
                </a:solidFill>
                <a:latin typeface="Arial" pitchFamily="0" charset="0"/>
                <a:ea typeface="宋体" pitchFamily="0" charset="0"/>
                <a:cs typeface="Arial" pitchFamily="0" charset="0"/>
              </a:rPr>
              <a:t>CONCLUSION</a:t>
            </a:r>
            <a:endParaRPr lang="zh-CN" altLang="en-US" sz="3950" b="1" i="0" u="none" strike="noStrike" kern="0" cap="none" spc="0" baseline="0">
              <a:solidFill>
                <a:srgbClr val="C00000"/>
              </a:solidFill>
              <a:latin typeface="Arial" pitchFamily="0" charset="0"/>
              <a:ea typeface="宋体" pitchFamily="0" charset="0"/>
              <a:cs typeface="Arial" pitchFamily="0" charset="0"/>
            </a:endParaRPr>
          </a:p>
        </p:txBody>
      </p:sp>
      <p:sp>
        <p:nvSpPr>
          <p:cNvPr id="59" name="文本框"/>
          <p:cNvSpPr txBox="1">
            <a:spLocks/>
          </p:cNvSpPr>
          <p:nvPr/>
        </p:nvSpPr>
        <p:spPr>
          <a:xfrm rot="0">
            <a:off x="1600709" y="1523976"/>
            <a:ext cx="9904790" cy="443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a:rPr>
              <a:t>This works focus on textual news content features. Indeed, other features related to social media are difficult to acquire. For example, users information is difficult to obtain on Facebook, as well as post information. In addition, the different datasets that have been presented at style-based model does not provide any other information than textual ones.</a:t>
            </a:r>
            <a:endParaRPr lang="en-US" altLang="zh-CN" sz="2400" b="0" i="0" u="none" strike="noStrike" kern="0" cap="none" spc="0" baseline="0">
              <a:solidFill>
                <a:schemeClr val="tx1"/>
              </a:solidFill>
              <a:latin typeface="Droid Sans" pitchFamily="0" charset="0"/>
              <a:ea typeface="Droid Sans" pitchFamily="0" charset="0"/>
              <a:cs typeface="Lucida Sans"/>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a:rPr>
              <a:t>Looking at Different approaches to fake news detection it can be seen that the main focus will be made on unsupervised and supervised learning models using textual news content. It should be noted that machine learning models usually comes with a trade-off between precision and recall and thus that a model which is very good at detected fake news might have a high false positive rate as opposite to a model with a low false positive rate which might not be good at detecting them. This cause ethical questions such as automatic censorship that will not be discussed here.</a:t>
            </a:r>
            <a:endParaRPr lang="zh-CN" altLang="en-US" sz="2400" b="0" i="0" u="none" strike="noStrike" kern="0" cap="none" spc="0" baseline="0">
              <a:solidFill>
                <a:schemeClr val="tx1"/>
              </a:solidFill>
              <a:latin typeface="Droid Sans" pitchFamily="0" charset="0"/>
              <a:ea typeface="Droid Sans" pitchFamily="0" charset="0"/>
              <a:cs typeface="Lucida Sans"/>
            </a:endParaRPr>
          </a:p>
        </p:txBody>
      </p:sp>
    </p:spTree>
    <p:extLst>
      <p:ext uri="{BB962C8B-B14F-4D97-AF65-F5344CB8AC3E}">
        <p14:creationId xmlns:p14="http://schemas.microsoft.com/office/powerpoint/2010/main" val="192301889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1" name="文本框"/>
          <p:cNvSpPr>
            <a:spLocks noGrp="1"/>
          </p:cNvSpPr>
          <p:nvPr>
            <p:ph type="title"/>
          </p:nvPr>
        </p:nvSpPr>
        <p:spPr>
          <a:xfrm rot="0">
            <a:off x="5013070" y="3602418"/>
            <a:ext cx="2165858" cy="444500"/>
          </a:xfrm>
          <a:prstGeom prst="rect"/>
          <a:noFill/>
          <a:ln w="12700" cmpd="sng" cap="flat">
            <a:noFill/>
            <a:prstDash val="solid"/>
            <a:miter/>
          </a:ln>
        </p:spPr>
        <p:txBody>
          <a:bodyPr vert="horz" wrap="square" lIns="0" tIns="15875" rIns="0" bIns="0" anchor="t" anchorCtr="0">
            <a:prstTxWarp prst="textNoShape"/>
            <a:spAutoFit/>
          </a:bodyPr>
          <a:lstStyle/>
          <a:p>
            <a:pPr marL="50165" indent="0" algn="l">
              <a:lnSpc>
                <a:spcPct val="100000"/>
              </a:lnSpc>
              <a:spcBef>
                <a:spcPts val="125"/>
              </a:spcBef>
              <a:spcAft>
                <a:spcPts val="0"/>
              </a:spcAft>
              <a:buNone/>
            </a:pPr>
            <a:r>
              <a:rPr lang="en-US" altLang="zh-CN" sz="2750" b="1" i="0" u="none" strike="noStrike" kern="0" cap="none" spc="30" baseline="0">
                <a:solidFill>
                  <a:srgbClr val="001F5F"/>
                </a:solidFill>
                <a:latin typeface="Arial" pitchFamily="0" charset="0"/>
                <a:ea typeface="宋体" pitchFamily="0" charset="0"/>
                <a:cs typeface="Arial" pitchFamily="0" charset="0"/>
              </a:rPr>
              <a:t>THANK</a:t>
            </a:r>
            <a:r>
              <a:rPr lang="en-US" altLang="zh-CN" sz="2750" b="1" i="0" u="none" strike="noStrike" kern="0" cap="none" spc="-145" baseline="0">
                <a:solidFill>
                  <a:srgbClr val="001F5F"/>
                </a:solidFill>
                <a:latin typeface="Arial" pitchFamily="0" charset="0"/>
                <a:ea typeface="宋体" pitchFamily="0" charset="0"/>
                <a:cs typeface="Arial" pitchFamily="0" charset="0"/>
              </a:rPr>
              <a:t> </a:t>
            </a:r>
            <a:r>
              <a:rPr lang="en-US" altLang="zh-CN" sz="2750" b="1" i="0" u="none" strike="noStrike" kern="0" cap="none" spc="25" baseline="0">
                <a:solidFill>
                  <a:srgbClr val="001F5F"/>
                </a:solidFill>
                <a:latin typeface="Arial" pitchFamily="0" charset="0"/>
                <a:ea typeface="宋体" pitchFamily="0" charset="0"/>
                <a:cs typeface="Arial" pitchFamily="0" charset="0"/>
              </a:rPr>
              <a:t>YOU</a:t>
            </a:r>
            <a:endParaRPr lang="zh-CN" altLang="en-US" sz="2750" b="1" i="0" u="none" strike="noStrike" kern="0" cap="none" spc="25" baseline="0">
              <a:solidFill>
                <a:srgbClr val="001F5F"/>
              </a:solidFill>
              <a:latin typeface="Arial" pitchFamily="0" charset="0"/>
              <a:ea typeface="宋体" pitchFamily="0" charset="0"/>
              <a:cs typeface="Arial" pitchFamily="0" charset="0"/>
            </a:endParaRPr>
          </a:p>
        </p:txBody>
      </p:sp>
    </p:spTree>
    <p:extLst>
      <p:ext uri="{BB962C8B-B14F-4D97-AF65-F5344CB8AC3E}">
        <p14:creationId xmlns:p14="http://schemas.microsoft.com/office/powerpoint/2010/main" val="135003391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created xsi:type="dcterms:W3CDTF">2024-04-04T13:53:43Z</dcterms:created>
  <dcterms:modified xsi:type="dcterms:W3CDTF">2024-04-05T07:34:32Z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2024-03-26T16:00:00Z</vt:filetime>
  </property>
  <property fmtid="{D5CDD505-2E9C-101B-9397-08002B2CF9AE}" pid="3" name="LastSaved">
    <vt:filetime>2024-04-03T16:00:00Z</vt:filetime>
  </property>
</Properties>
</file>