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0"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0"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0"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0"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0"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0"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0"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&lt;#&gt;</a:t>
            </a:fld>
            <a:endParaRPr lang="zh-CN" altLang="en-US" sz="1100">
              <a:latin typeface="Droid Sans" pitchFamily="0" charset="0"/>
              <a:ea typeface="Droid Sans" pitchFamily="0" charset="0"/>
              <a:cs typeface="Times New Roman" pitchFamily="0" charset="0"/>
            </a:endParaRPr>
          </a:p>
        </p:txBody>
      </p:sp>
      <p:sp>
        <p:nvSpPr>
          <p:cNvPr id="12"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Droid Sans" pitchFamily="0" charset="0"/>
              <a:ea typeface="Droid Sans" pitchFamily="0" charset="0"/>
              <a:cs typeface="Times New Roman" pitchFamily="0" charset="0"/>
            </a:endParaRPr>
          </a:p>
        </p:txBody>
      </p:sp>
      <p:sp>
        <p:nvSpPr>
          <p:cNvPr id="13"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Droid Sans" pitchFamily="0" charset="0"/>
              <a:ea typeface="Droid Sans" pitchFamily="0" charset="0"/>
              <a:cs typeface="Times New Roman" pitchFamily="0" charset="0"/>
            </a:endParaRPr>
          </a:p>
        </p:txBody>
      </p:sp>
      <p:sp>
        <p:nvSpPr>
          <p:cNvPr id="14"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5"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577381079"/>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1</a:t>
            </a:fld>
            <a:endParaRPr lang="zh-CN" altLang="en-US" sz="1100">
              <a:latin typeface="Droid Sans" pitchFamily="0" charset="0"/>
              <a:ea typeface="Droid Sans" pitchFamily="0" charset="0"/>
              <a:cs typeface="Times New Roman" pitchFamily="0" charset="0"/>
            </a:endParaRPr>
          </a:p>
        </p:txBody>
      </p:sp>
      <p:sp>
        <p:nvSpPr>
          <p:cNvPr id="29" name="对象"/>
          <p:cNvSpPr>
            <a:spLocks noGrp="1"/>
          </p:cNvSpPr>
          <p:nvPr>
            <p:ph type="sldImg"/>
          </p:nvPr>
        </p:nvSpPr>
        <p:spPr>
          <a:xfrm rot="0">
            <a:off x="990600" y="766763"/>
            <a:ext cx="5118100" cy="3838575"/>
          </a:xfrm>
          <a:prstGeom prst="rect"/>
          <a:noFill/>
          <a:ln w="12700" cmpd="sng" cap="flat">
            <a:noFill/>
            <a:prstDash val="solid"/>
            <a:miter/>
          </a:ln>
        </p:spPr>
      </p:sp>
      <p:sp>
        <p:nvSpPr>
          <p:cNvPr id="30"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0892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10</a:t>
            </a:fld>
            <a:endParaRPr lang="zh-CN" altLang="en-US" sz="1100">
              <a:latin typeface="Droid Sans" pitchFamily="0" charset="0"/>
              <a:ea typeface="Droid Sans" pitchFamily="0" charset="0"/>
              <a:cs typeface="Times New Roman" pitchFamily="0" charset="0"/>
            </a:endParaRPr>
          </a:p>
        </p:txBody>
      </p:sp>
      <p:sp>
        <p:nvSpPr>
          <p:cNvPr id="86" name="对象"/>
          <p:cNvSpPr>
            <a:spLocks noGrp="1"/>
          </p:cNvSpPr>
          <p:nvPr>
            <p:ph type="sldImg"/>
          </p:nvPr>
        </p:nvSpPr>
        <p:spPr>
          <a:xfrm rot="0">
            <a:off x="990600" y="766763"/>
            <a:ext cx="5118100" cy="3838575"/>
          </a:xfrm>
          <a:prstGeom prst="rect"/>
          <a:noFill/>
          <a:ln w="12700" cmpd="sng" cap="flat">
            <a:noFill/>
            <a:prstDash val="solid"/>
            <a:miter/>
          </a:ln>
        </p:spPr>
      </p:sp>
      <p:sp>
        <p:nvSpPr>
          <p:cNvPr id="87"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05166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11</a:t>
            </a:fld>
            <a:endParaRPr lang="zh-CN" altLang="en-US" sz="1100">
              <a:latin typeface="Droid Sans" pitchFamily="0" charset="0"/>
              <a:ea typeface="Droid Sans" pitchFamily="0" charset="0"/>
              <a:cs typeface="Times New Roman" pitchFamily="0" charset="0"/>
            </a:endParaRPr>
          </a:p>
        </p:txBody>
      </p:sp>
      <p:sp>
        <p:nvSpPr>
          <p:cNvPr id="89" name="对象"/>
          <p:cNvSpPr>
            <a:spLocks noGrp="1"/>
          </p:cNvSpPr>
          <p:nvPr>
            <p:ph type="sldImg"/>
          </p:nvPr>
        </p:nvSpPr>
        <p:spPr>
          <a:xfrm rot="0">
            <a:off x="990600" y="766763"/>
            <a:ext cx="5118100" cy="3838575"/>
          </a:xfrm>
          <a:prstGeom prst="rect"/>
          <a:noFill/>
          <a:ln w="12700" cmpd="sng" cap="flat">
            <a:noFill/>
            <a:prstDash val="solid"/>
            <a:miter/>
          </a:ln>
        </p:spPr>
      </p:sp>
      <p:sp>
        <p:nvSpPr>
          <p:cNvPr id="90"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687245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12</a:t>
            </a:fld>
            <a:endParaRPr lang="zh-CN" altLang="en-US" sz="1100">
              <a:latin typeface="Droid Sans" pitchFamily="0" charset="0"/>
              <a:ea typeface="Droid Sans" pitchFamily="0" charset="0"/>
              <a:cs typeface="Times New Roman" pitchFamily="0" charset="0"/>
            </a:endParaRPr>
          </a:p>
        </p:txBody>
      </p:sp>
      <p:sp>
        <p:nvSpPr>
          <p:cNvPr id="92" name="对象"/>
          <p:cNvSpPr>
            <a:spLocks noGrp="1"/>
          </p:cNvSpPr>
          <p:nvPr>
            <p:ph type="sldImg"/>
          </p:nvPr>
        </p:nvSpPr>
        <p:spPr>
          <a:xfrm rot="0">
            <a:off x="990600" y="766763"/>
            <a:ext cx="5118100" cy="3838575"/>
          </a:xfrm>
          <a:prstGeom prst="rect"/>
          <a:noFill/>
          <a:ln w="12700" cmpd="sng" cap="flat">
            <a:noFill/>
            <a:prstDash val="solid"/>
            <a:miter/>
          </a:ln>
        </p:spPr>
      </p:sp>
      <p:sp>
        <p:nvSpPr>
          <p:cNvPr id="9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33716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2</a:t>
            </a:fld>
            <a:endParaRPr lang="zh-CN" altLang="en-US" sz="1100">
              <a:latin typeface="Droid Sans" pitchFamily="0" charset="0"/>
              <a:ea typeface="Droid Sans" pitchFamily="0" charset="0"/>
              <a:cs typeface="Times New Roman" pitchFamily="0" charset="0"/>
            </a:endParaRPr>
          </a:p>
        </p:txBody>
      </p:sp>
      <p:sp>
        <p:nvSpPr>
          <p:cNvPr id="34" name="对象"/>
          <p:cNvSpPr>
            <a:spLocks noGrp="1"/>
          </p:cNvSpPr>
          <p:nvPr>
            <p:ph type="sldImg"/>
          </p:nvPr>
        </p:nvSpPr>
        <p:spPr>
          <a:xfrm rot="0">
            <a:off x="990600" y="766763"/>
            <a:ext cx="5118100" cy="3838575"/>
          </a:xfrm>
          <a:prstGeom prst="rect"/>
          <a:noFill/>
          <a:ln w="12700" cmpd="sng" cap="flat">
            <a:noFill/>
            <a:prstDash val="solid"/>
            <a:miter/>
          </a:ln>
        </p:spPr>
      </p:sp>
      <p:sp>
        <p:nvSpPr>
          <p:cNvPr id="35"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0037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3</a:t>
            </a:fld>
            <a:endParaRPr lang="zh-CN" altLang="en-US" sz="1100">
              <a:latin typeface="Droid Sans" pitchFamily="0" charset="0"/>
              <a:ea typeface="Droid Sans" pitchFamily="0" charset="0"/>
              <a:cs typeface="Times New Roman" pitchFamily="0" charset="0"/>
            </a:endParaRPr>
          </a:p>
        </p:txBody>
      </p:sp>
      <p:sp>
        <p:nvSpPr>
          <p:cNvPr id="47" name="对象"/>
          <p:cNvSpPr>
            <a:spLocks noGrp="1"/>
          </p:cNvSpPr>
          <p:nvPr>
            <p:ph type="sldImg"/>
          </p:nvPr>
        </p:nvSpPr>
        <p:spPr>
          <a:xfrm rot="0">
            <a:off x="990600" y="766763"/>
            <a:ext cx="5118100" cy="3838575"/>
          </a:xfrm>
          <a:prstGeom prst="rect"/>
          <a:noFill/>
          <a:ln w="12700" cmpd="sng" cap="flat">
            <a:noFill/>
            <a:prstDash val="solid"/>
            <a:miter/>
          </a:ln>
        </p:spPr>
      </p:sp>
      <p:sp>
        <p:nvSpPr>
          <p:cNvPr id="4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24517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4</a:t>
            </a:fld>
            <a:endParaRPr lang="zh-CN" altLang="en-US" sz="1100">
              <a:latin typeface="Droid Sans" pitchFamily="0" charset="0"/>
              <a:ea typeface="Droid Sans" pitchFamily="0" charset="0"/>
              <a:cs typeface="Times New Roman" pitchFamily="0" charset="0"/>
            </a:endParaRPr>
          </a:p>
        </p:txBody>
      </p:sp>
      <p:sp>
        <p:nvSpPr>
          <p:cNvPr id="52" name="对象"/>
          <p:cNvSpPr>
            <a:spLocks noGrp="1"/>
          </p:cNvSpPr>
          <p:nvPr>
            <p:ph type="sldImg"/>
          </p:nvPr>
        </p:nvSpPr>
        <p:spPr>
          <a:xfrm rot="0">
            <a:off x="990600" y="766763"/>
            <a:ext cx="5118100" cy="3838575"/>
          </a:xfrm>
          <a:prstGeom prst="rect"/>
          <a:noFill/>
          <a:ln w="12700" cmpd="sng" cap="flat">
            <a:noFill/>
            <a:prstDash val="solid"/>
            <a:miter/>
          </a:ln>
        </p:spPr>
      </p:sp>
      <p:sp>
        <p:nvSpPr>
          <p:cNvPr id="5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253828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5</a:t>
            </a:fld>
            <a:endParaRPr lang="zh-CN" altLang="en-US" sz="1100">
              <a:latin typeface="Droid Sans" pitchFamily="0" charset="0"/>
              <a:ea typeface="Droid Sans" pitchFamily="0" charset="0"/>
              <a:cs typeface="Times New Roman" pitchFamily="0" charset="0"/>
            </a:endParaRPr>
          </a:p>
        </p:txBody>
      </p:sp>
      <p:sp>
        <p:nvSpPr>
          <p:cNvPr id="57" name="对象"/>
          <p:cNvSpPr>
            <a:spLocks noGrp="1"/>
          </p:cNvSpPr>
          <p:nvPr>
            <p:ph type="sldImg"/>
          </p:nvPr>
        </p:nvSpPr>
        <p:spPr>
          <a:xfrm rot="0">
            <a:off x="990600" y="766763"/>
            <a:ext cx="5118100" cy="3838575"/>
          </a:xfrm>
          <a:prstGeom prst="rect"/>
          <a:noFill/>
          <a:ln w="12700" cmpd="sng" cap="flat">
            <a:noFill/>
            <a:prstDash val="solid"/>
            <a:miter/>
          </a:ln>
        </p:spPr>
      </p:sp>
      <p:sp>
        <p:nvSpPr>
          <p:cNvPr id="5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87252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6</a:t>
            </a:fld>
            <a:endParaRPr lang="zh-CN" altLang="en-US" sz="1100">
              <a:latin typeface="Droid Sans" pitchFamily="0" charset="0"/>
              <a:ea typeface="Droid Sans" pitchFamily="0" charset="0"/>
              <a:cs typeface="Times New Roman" pitchFamily="0" charset="0"/>
            </a:endParaRPr>
          </a:p>
        </p:txBody>
      </p:sp>
      <p:sp>
        <p:nvSpPr>
          <p:cNvPr id="62" name="对象"/>
          <p:cNvSpPr>
            <a:spLocks noGrp="1"/>
          </p:cNvSpPr>
          <p:nvPr>
            <p:ph type="sldImg"/>
          </p:nvPr>
        </p:nvSpPr>
        <p:spPr>
          <a:xfrm rot="0">
            <a:off x="990600" y="766763"/>
            <a:ext cx="5118100" cy="3838575"/>
          </a:xfrm>
          <a:prstGeom prst="rect"/>
          <a:noFill/>
          <a:ln w="12700" cmpd="sng" cap="flat">
            <a:noFill/>
            <a:prstDash val="solid"/>
            <a:miter/>
          </a:ln>
        </p:spPr>
      </p:sp>
      <p:sp>
        <p:nvSpPr>
          <p:cNvPr id="6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2297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7</a:t>
            </a:fld>
            <a:endParaRPr lang="zh-CN" altLang="en-US" sz="1100">
              <a:latin typeface="Droid Sans" pitchFamily="0" charset="0"/>
              <a:ea typeface="Droid Sans" pitchFamily="0" charset="0"/>
              <a:cs typeface="Times New Roman" pitchFamily="0" charset="0"/>
            </a:endParaRPr>
          </a:p>
        </p:txBody>
      </p:sp>
      <p:sp>
        <p:nvSpPr>
          <p:cNvPr id="67" name="对象"/>
          <p:cNvSpPr>
            <a:spLocks noGrp="1"/>
          </p:cNvSpPr>
          <p:nvPr>
            <p:ph type="sldImg"/>
          </p:nvPr>
        </p:nvSpPr>
        <p:spPr>
          <a:xfrm rot="0">
            <a:off x="990600" y="766763"/>
            <a:ext cx="5118100" cy="3838575"/>
          </a:xfrm>
          <a:prstGeom prst="rect"/>
          <a:noFill/>
          <a:ln w="12700" cmpd="sng" cap="flat">
            <a:noFill/>
            <a:prstDash val="solid"/>
            <a:miter/>
          </a:ln>
        </p:spPr>
      </p:sp>
      <p:sp>
        <p:nvSpPr>
          <p:cNvPr id="6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011030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8</a:t>
            </a:fld>
            <a:endParaRPr lang="zh-CN" altLang="en-US" sz="1100">
              <a:latin typeface="Droid Sans" pitchFamily="0" charset="0"/>
              <a:ea typeface="Droid Sans" pitchFamily="0" charset="0"/>
              <a:cs typeface="Times New Roman" pitchFamily="0" charset="0"/>
            </a:endParaRPr>
          </a:p>
        </p:txBody>
      </p:sp>
      <p:sp>
        <p:nvSpPr>
          <p:cNvPr id="71" name="对象"/>
          <p:cNvSpPr>
            <a:spLocks noGrp="1"/>
          </p:cNvSpPr>
          <p:nvPr>
            <p:ph type="sldImg"/>
          </p:nvPr>
        </p:nvSpPr>
        <p:spPr>
          <a:xfrm rot="0">
            <a:off x="990600" y="766763"/>
            <a:ext cx="5118100" cy="3838575"/>
          </a:xfrm>
          <a:prstGeom prst="rect"/>
          <a:noFill/>
          <a:ln w="12700" cmpd="sng" cap="flat">
            <a:noFill/>
            <a:prstDash val="solid"/>
            <a:miter/>
          </a:ln>
        </p:spPr>
      </p:sp>
      <p:sp>
        <p:nvSpPr>
          <p:cNvPr id="72"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55337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0" cap="none" spc="0" baseline="0">
                <a:solidFill>
                  <a:schemeClr val="tx1"/>
                </a:solidFill>
                <a:latin typeface="Droid Sans" pitchFamily="0" charset="0"/>
                <a:ea typeface="Droid Sans" pitchFamily="0" charset="0"/>
                <a:cs typeface="Times New Roman" pitchFamily="0" charset="0"/>
              </a:rPr>
              <a:t>9</a:t>
            </a:fld>
            <a:endParaRPr lang="zh-CN" altLang="en-US" sz="1100">
              <a:latin typeface="Droid Sans" pitchFamily="0" charset="0"/>
              <a:ea typeface="Droid Sans" pitchFamily="0" charset="0"/>
              <a:cs typeface="Times New Roman" pitchFamily="0" charset="0"/>
            </a:endParaRPr>
          </a:p>
        </p:txBody>
      </p:sp>
      <p:sp>
        <p:nvSpPr>
          <p:cNvPr id="83" name="对象"/>
          <p:cNvSpPr>
            <a:spLocks noGrp="1"/>
          </p:cNvSpPr>
          <p:nvPr>
            <p:ph type="sldImg"/>
          </p:nvPr>
        </p:nvSpPr>
        <p:spPr>
          <a:xfrm rot="0">
            <a:off x="990600" y="766763"/>
            <a:ext cx="5118100" cy="3838575"/>
          </a:xfrm>
          <a:prstGeom prst="rect"/>
          <a:noFill/>
          <a:ln w="12700" cmpd="sng" cap="flat">
            <a:noFill/>
            <a:prstDash val="solid"/>
            <a:miter/>
          </a:ln>
        </p:spPr>
      </p:sp>
      <p:sp>
        <p:nvSpPr>
          <p:cNvPr id="84"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827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3"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74"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75" name="曲线"/>
          <p:cNvSpPr>
            <a:spLocks/>
          </p:cNvSpPr>
          <p:nvPr/>
        </p:nvSpPr>
        <p:spPr>
          <a:xfrm rot="0">
            <a:off x="4238625" y="457200"/>
            <a:ext cx="3705221"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76" name="图片"/>
          <p:cNvPicPr>
            <a:picLocks/>
          </p:cNvPicPr>
          <p:nvPr/>
        </p:nvPicPr>
        <p:blipFill>
          <a:blip r:embed="rId2" cstate="print"/>
          <a:stretch>
            <a:fillRect/>
          </a:stretch>
        </p:blipFill>
        <p:spPr>
          <a:xfrm rot="0">
            <a:off x="10509963" y="6448061"/>
            <a:ext cx="1091836" cy="334458"/>
          </a:xfrm>
          <a:prstGeom prst="rect"/>
          <a:noFill/>
          <a:ln w="12700" cmpd="sng" cap="flat">
            <a:noFill/>
            <a:prstDash val="solid"/>
            <a:miter/>
          </a:ln>
        </p:spPr>
      </p:pic>
      <p:sp>
        <p:nvSpPr>
          <p:cNvPr id="77" name="文本框"/>
          <p:cNvSpPr>
            <a:spLocks noGrp="1"/>
          </p:cNvSpPr>
          <p:nvPr>
            <p:ph type="ctrTitle"/>
          </p:nvPr>
        </p:nvSpPr>
        <p:spPr>
          <a:xfrm rot="0">
            <a:off x="914400" y="2130425"/>
            <a:ext cx="10363199" cy="2667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1800" b="0" i="0" u="none" strike="noStrike" kern="0" cap="none" spc="0" baseline="0">
                <a:latin typeface="Calibri" pitchFamily="0" charset="0"/>
                <a:ea typeface="宋体" pitchFamily="0" charset="0"/>
                <a:cs typeface="Lucida Sans" pitchFamily="0" charset="0"/>
              </a:rPr>
              <a:t>单击此处编辑母版标题样式</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78" name="文本框"/>
          <p:cNvSpPr>
            <a:spLocks noGrp="1"/>
          </p:cNvSpPr>
          <p:nvPr>
            <p:ph type="subTitle" idx="1"/>
          </p:nvPr>
        </p:nvSpPr>
        <p:spPr>
          <a:xfrm rot="0">
            <a:off x="1828800" y="3886199"/>
            <a:ext cx="8534401" cy="2667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zh-CN" altLang="en-US" sz="1800" b="0" i="0" u="none" strike="noStrike" kern="0" cap="none" spc="0" baseline="0">
                <a:latin typeface="Calibri" pitchFamily="0" charset="0"/>
                <a:ea typeface="宋体" pitchFamily="0" charset="0"/>
                <a:cs typeface="Lucida Sans" pitchFamily="0" charset="0"/>
              </a:rPr>
              <a:t>单击此处编辑母版副标题样式</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79" name="文本框"/>
          <p:cNvSpPr>
            <a:spLocks noGrp="1"/>
          </p:cNvSpPr>
          <p:nvPr>
            <p:ph type="dt" idx="10"/>
          </p:nvPr>
        </p:nvSpPr>
        <p:spPr>
          <a:xfrm rot="0">
            <a:off x="609600" y="6377940"/>
            <a:ext cx="2804160" cy="3429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Times New Roman" pitchFamily="0" charset="0"/>
            </a:endParaRPr>
          </a:p>
        </p:txBody>
      </p:sp>
      <p:sp>
        <p:nvSpPr>
          <p:cNvPr id="80" name="文本框"/>
          <p:cNvSpPr>
            <a:spLocks noGrp="1"/>
          </p:cNvSpPr>
          <p:nvPr>
            <p:ph type="ftr"/>
          </p:nvPr>
        </p:nvSpPr>
        <p:spPr>
          <a:xfrm rot="0">
            <a:off x="4145279" y="6377940"/>
            <a:ext cx="3901439" cy="3429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Times New Roman" pitchFamily="0" charset="0"/>
            </a:endParaRPr>
          </a:p>
        </p:txBody>
      </p:sp>
      <p:sp>
        <p:nvSpPr>
          <p:cNvPr id="81" name="文本框"/>
          <p:cNvSpPr>
            <a:spLocks noGrp="1"/>
          </p:cNvSpPr>
          <p:nvPr>
            <p:ph type="sldNum"/>
          </p:nvPr>
        </p:nvSpPr>
        <p:spPr>
          <a:xfrm rot="0">
            <a:off x="8778240" y="6377940"/>
            <a:ext cx="2804160" cy="3429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fld id="{CAD2D6BD-DE1B-4B5F-8B41-2702339687B9}" type="slidenum">
              <a:rPr lang="en-US" altLang="zh-CN" sz="2400" b="0" i="0" u="none" strike="noStrike" kern="0" cap="none" spc="0" baseline="0">
                <a:solidFill>
                  <a:schemeClr val="tx1"/>
                </a:solidFill>
                <a:latin typeface="Droid Sans" pitchFamily="0" charset="0"/>
                <a:ea typeface="Droid Sans" pitchFamily="0" charset="0"/>
                <a:cs typeface="Times New Roman" pitchFamily="0" charset="0"/>
              </a:rPr>
              <a:t>&lt;#&gt;</a:t>
            </a:fld>
            <a:endParaRPr lang="zh-CN" altLang="en-US" sz="2400" b="0" i="0" u="none" strike="noStrike" kern="0" cap="none" spc="0" baseline="0">
              <a:solidFill>
                <a:schemeClr val="tx1"/>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039742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87296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66931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8"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9" name="曲线"/>
          <p:cNvSpPr>
            <a:spLocks xmlns:a="http://schemas.openxmlformats.org/drawingml/2006/main"/>
          </p:cNvSpPr>
          <p:nvPr/>
        </p:nvSpPr>
        <p:spPr>
          <a:xfrm xmlns:a="http://schemas.openxmlformats.org/drawingml/2006/main" rot="0">
            <a:off x="4238625" y="457200"/>
            <a:ext cx="3705221"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0"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1" name="文本框"/>
          <p:cNvSpPr>
            <a:spLocks xmlns:a="http://schemas.openxmlformats.org/drawingml/2006/main" noGrp="1"/>
          </p:cNvSpPr>
          <p:nvPr>
            <p:ph type="title"/>
          </p:nvPr>
        </p:nvSpPr>
        <p:spPr>
          <a:xfrm xmlns:a="http://schemas.openxmlformats.org/drawingml/2006/main" rot="0">
            <a:off x="5013070" y="3602418"/>
            <a:ext cx="2165858"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2" name="文本框"/>
          <p:cNvSpPr>
            <a:spLocks xmlns:a="http://schemas.openxmlformats.org/drawingml/2006/main" noGrp="1"/>
          </p:cNvSpPr>
          <p:nvPr>
            <p:ph type="body" idx="1"/>
          </p:nvPr>
        </p:nvSpPr>
        <p:spPr>
          <a:xfrm xmlns:a="http://schemas.openxmlformats.org/drawingml/2006/main" rot="0">
            <a:off x="447674" y="3086100"/>
            <a:ext cx="11296650" cy="35814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2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25"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4372337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6"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37"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38" name="曲线"/>
          <p:cNvSpPr>
            <a:spLocks xmlns:a="http://schemas.openxmlformats.org/drawingml/2006/main"/>
          </p:cNvSpPr>
          <p:nvPr/>
        </p:nvSpPr>
        <p:spPr>
          <a:xfrm xmlns:a="http://schemas.openxmlformats.org/drawingml/2006/main" rot="0">
            <a:off x="4238625" y="457200"/>
            <a:ext cx="3705221"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3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0" name="文本框"/>
          <p:cNvSpPr>
            <a:spLocks xmlns:a="http://schemas.openxmlformats.org/drawingml/2006/main" noGrp="1"/>
          </p:cNvSpPr>
          <p:nvPr>
            <p:ph type="title"/>
          </p:nvPr>
        </p:nvSpPr>
        <p:spPr>
          <a:xfrm xmlns:a="http://schemas.openxmlformats.org/drawingml/2006/main" rot="0">
            <a:off x="5013070" y="3602418"/>
            <a:ext cx="2165858"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4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4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43"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2871428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41582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76492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2780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9322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15682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9388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5906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72019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1"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8"/>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Droid Sans" pitchFamily="0" charset="0"/>
              <a:cs typeface="Times New Roman"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0" charset="0"/>
              </a:rPr>
              <a:t>4/24/2024</a:t>
            </a:fld>
            <a:endParaRPr lang="zh-CN" altLang="en-US">
              <a:solidFill>
                <a:srgbClr val="898989"/>
              </a:solidFill>
              <a:latin typeface="Droid Sans" pitchFamily="0" charset="0"/>
              <a:ea typeface="Droid Sans" pitchFamily="0" charset="0"/>
              <a:cs typeface="Times New Roman"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18930141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7"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8" name="矩形"/>
          <p:cNvSpPr>
            <a:spLocks/>
          </p:cNvSpPr>
          <p:nvPr/>
        </p:nvSpPr>
        <p:spPr>
          <a:xfrm rot="0">
            <a:off x="447674" y="3086100"/>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0" baseline="0">
                <a:solidFill>
                  <a:srgbClr val="1382AC"/>
                </a:solidFill>
                <a:latin typeface="Arial" pitchFamily="0" charset="0"/>
                <a:ea typeface="Droid Sans" pitchFamily="0" charset="0"/>
                <a:cs typeface="Arial" pitchFamily="0" charset="0"/>
              </a:rPr>
              <a:t> </a:t>
            </a:r>
            <a:r>
              <a:rPr lang="en-US" altLang="zh-CN" sz="2000" b="1" i="0" u="none" strike="noStrike" kern="0" cap="none" spc="0" baseline="0">
                <a:solidFill>
                  <a:srgbClr val="1382AC"/>
                </a:solidFill>
                <a:latin typeface="Arial" pitchFamily="0" charset="0"/>
                <a:ea typeface="Droid Sans" pitchFamily="0" charset="0"/>
                <a:cs typeface="Arial" pitchFamily="0" charset="0"/>
              </a:rPr>
              <a:t>PRAVEEN. K</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25" baseline="0">
                <a:solidFill>
                  <a:srgbClr val="1382AC"/>
                </a:solidFill>
                <a:latin typeface="Arial" pitchFamily="0" charset="0"/>
                <a:ea typeface="Droid Sans" pitchFamily="0" charset="0"/>
                <a:cs typeface="Arial" pitchFamily="0" charset="0"/>
              </a:rPr>
              <a:t>2. </a:t>
            </a:r>
            <a:r>
              <a:rPr lang="en-US" altLang="zh-CN" sz="2000" b="1" i="0" u="none" strike="noStrike" kern="0" cap="none" spc="-25" baseline="0">
                <a:solidFill>
                  <a:srgbClr val="1382AC"/>
                </a:solidFill>
                <a:latin typeface="Arial" pitchFamily="0" charset="0"/>
                <a:ea typeface="Droid Sans" pitchFamily="0" charset="0"/>
                <a:cs typeface="Arial" pitchFamily="0" charset="0"/>
              </a:rPr>
              <a:t>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0" baseline="0">
                <a:solidFill>
                  <a:srgbClr val="1382AC"/>
                </a:solidFill>
                <a:latin typeface="Arial" pitchFamily="0" charset="0"/>
                <a:ea typeface="Droid Sans" pitchFamily="0" charset="0"/>
                <a:cs typeface="Arial" pitchFamily="0" charset="0"/>
              </a:rPr>
              <a:t> MADHA ENGINEERING COLLEGE </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3. 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25" baseline="0">
                <a:solidFill>
                  <a:srgbClr val="1382AC"/>
                </a:solidFill>
                <a:latin typeface="Arial" pitchFamily="0" charset="0"/>
                <a:ea typeface="Droid Sans" pitchFamily="0" charset="0"/>
                <a:cs typeface="Arial" pitchFamily="0" charset="0"/>
              </a:rPr>
              <a:t>p</a:t>
            </a:r>
            <a:r>
              <a:rPr lang="en-US" altLang="zh-CN" sz="2000" b="1" i="0" u="none" strike="noStrike" kern="0" cap="none" spc="10" baseline="0">
                <a:solidFill>
                  <a:srgbClr val="1382AC"/>
                </a:solidFill>
                <a:latin typeface="Arial" pitchFamily="0" charset="0"/>
                <a:ea typeface="Droid Sans" pitchFamily="0" charset="0"/>
                <a:cs typeface="Arial" pitchFamily="0" charset="0"/>
              </a:rPr>
              <a:t>a</a:t>
            </a:r>
            <a:r>
              <a:rPr lang="en-US" altLang="zh-CN" sz="2000" b="1" i="0" u="none" strike="noStrike" kern="0" cap="none" spc="-30" baseline="0">
                <a:solidFill>
                  <a:srgbClr val="1382AC"/>
                </a:solidFill>
                <a:latin typeface="Arial" pitchFamily="0" charset="0"/>
                <a:ea typeface="Droid Sans" pitchFamily="0" charset="0"/>
                <a:cs typeface="Arial" pitchFamily="0" charset="0"/>
              </a:rPr>
              <a:t>r</a:t>
            </a:r>
            <a:r>
              <a:rPr lang="en-US" altLang="zh-CN" sz="2000" b="1" i="0" u="none" strike="noStrike" kern="0" cap="none" spc="-70" baseline="0">
                <a:solidFill>
                  <a:srgbClr val="1382AC"/>
                </a:solidFill>
                <a:latin typeface="Arial" pitchFamily="0" charset="0"/>
                <a:ea typeface="Droid Sans" pitchFamily="0" charset="0"/>
                <a:cs typeface="Arial" pitchFamily="0" charset="0"/>
              </a:rPr>
              <a:t>t</a:t>
            </a:r>
            <a:r>
              <a:rPr lang="en-US" altLang="zh-CN" sz="2000" b="1" i="0" u="none" strike="noStrike" kern="0" cap="none" spc="90" baseline="0">
                <a:solidFill>
                  <a:srgbClr val="1382AC"/>
                </a:solidFill>
                <a:latin typeface="Arial" pitchFamily="0" charset="0"/>
                <a:ea typeface="Droid Sans" pitchFamily="0" charset="0"/>
                <a:cs typeface="Arial" pitchFamily="0" charset="0"/>
              </a:rPr>
              <a:t>m</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2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5" baseline="0">
                <a:solidFill>
                  <a:srgbClr val="1382AC"/>
                </a:solidFill>
                <a:latin typeface="Arial" pitchFamily="0" charset="0"/>
                <a:ea typeface="Droid Sans" pitchFamily="0" charset="0"/>
                <a:cs typeface="Arial" pitchFamily="0" charset="0"/>
              </a:rPr>
              <a:t>- BIO TECHNOLOGY </a:t>
            </a:r>
            <a:endParaRPr lang="zh-CN" altLang="en-US" sz="2000" b="0" i="0" u="none" strike="noStrike" kern="0" cap="none" spc="0" baseline="0">
              <a:solidFill>
                <a:schemeClr val="tx1"/>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15748697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subTitle" idx="1"/>
          </p:nvPr>
        </p:nvSpPr>
        <p:spPr>
          <a:xfrm rot="0">
            <a:off x="483567" y="1342297"/>
            <a:ext cx="11224864" cy="45339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X_train, X_test, y_train, y_test = train_test_split(X, y, test_size=0.2, random_state=42)</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Initialize TfidfVectorizer</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tfidf_vectorizer = TfidfVectorizer(stop_words='english', max_df=0.7)</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Fit and transform the training data</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tfidf_train = tfidf_vectorizer.fit_transform(X_train)</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Transform the testing data</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tfidf_test = tfidf_vectorizer.transform(X_test)</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Initialize PassiveAggressiveClassifier</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pac = PassiveAggressiveClassifier(max_iter=50)</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Train the PassiveAggressiveClassifier</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pac.fit(tfidf_train, y_train)</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Predict on the testing data</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y_pred = pac.predict(tfidf_test)</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Calculate the accuracy</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accuracy = accuracy_score(y_test, y_pred)</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print(f'Accuracy: {accuracy}'</a:t>
            </a:r>
            <a:r>
              <a:rPr lang="en-US" altLang="zh-CN" sz="1800" b="0" i="0" u="none" strike="noStrike" kern="0" cap="none" spc="0" baseline="0">
                <a:latin typeface="Calibri" pitchFamily="0" charset="0"/>
                <a:ea typeface="宋体" pitchFamily="0" charset="0"/>
                <a:cs typeface="Lucida Sans" pitchFamily="0" charset="0"/>
              </a:rPr>
              <a:t>)</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770810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subTitle" idx="1"/>
          </p:nvPr>
        </p:nvSpPr>
        <p:spPr>
          <a:xfrm rot="0">
            <a:off x="254143" y="1653796"/>
            <a:ext cx="11683715" cy="1600199"/>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Example usage</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Replace 'fake_news_article.txt' with the path to your fake news article</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fake_news_article = ["Your fake news article here"]</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fake_news_article_tfidf = tfidf_vectorizer.transform(fake_news_article)</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prediction = pac.predict(fake_news_article_tfidf)</a:t>
            </a:r>
            <a:endParaRPr lang="en-US" altLang="zh-CN" sz="1800" b="0" i="0" u="none" strike="noStrike" kern="0" cap="none" spc="0" baseline="0">
              <a:latin typeface="Calibri"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print(f'Prediction: {prediction</a:t>
            </a:r>
            <a:r>
              <a:rPr lang="en-US" altLang="zh-CN" sz="1800" b="0" i="0" u="none" strike="noStrike" kern="0" cap="none" spc="0" baseline="0">
                <a:latin typeface="Calibri" pitchFamily="0" charset="0"/>
                <a:ea typeface="宋体" pitchFamily="0" charset="0"/>
                <a:cs typeface="Lucida Sans" pitchFamily="0" charset="0"/>
              </a:rPr>
              <a:t>}</a:t>
            </a:r>
            <a:r>
              <a:rPr lang="en-US" altLang="zh-CN" sz="1800" b="0" i="0" u="none" strike="noStrike" kern="0" cap="none" spc="0" baseline="0">
                <a:latin typeface="Calibri" pitchFamily="0" charset="0"/>
                <a:ea typeface="宋体" pitchFamily="0" charset="0"/>
                <a:cs typeface="Lucida Sans" pitchFamily="0" charset="0"/>
              </a:rPr>
              <a:t>'</a:t>
            </a:r>
            <a:r>
              <a:rPr lang="en-US" altLang="zh-CN" sz="1800" b="0" i="0" u="none" strike="noStrike" kern="0" cap="none" spc="0" baseline="0">
                <a:latin typeface="Calibri" pitchFamily="0" charset="0"/>
                <a:ea typeface="宋体" pitchFamily="0" charset="0"/>
                <a:cs typeface="Lucida Sans" pitchFamily="0" charset="0"/>
              </a:rPr>
              <a:t>)</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518500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subTitle" idx="1"/>
          </p:nvPr>
        </p:nvSpPr>
        <p:spPr>
          <a:xfrm rot="0">
            <a:off x="1828800" y="3886199"/>
            <a:ext cx="8534401" cy="2667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a:t>
            </a:r>
            <a:r>
              <a:rPr lang="en-US" altLang="zh-CN" sz="1800" b="0" i="0" u="none" strike="noStrike" kern="0" cap="none" spc="0" baseline="0">
                <a:latin typeface="Calibri" pitchFamily="0" charset="0"/>
                <a:ea typeface="宋体" pitchFamily="0" charset="0"/>
                <a:cs typeface="Lucida Sans" pitchFamily="0" charset="0"/>
              </a:rPr>
              <a:t>H</a:t>
            </a:r>
            <a:r>
              <a:rPr lang="en-US" altLang="zh-CN" sz="1800" b="0" i="0" u="none" strike="noStrike" kern="0" cap="none" spc="0" baseline="0">
                <a:latin typeface="Calibri" pitchFamily="0" charset="0"/>
                <a:ea typeface="宋体" pitchFamily="0" charset="0"/>
                <a:cs typeface="Lucida Sans" pitchFamily="0" charset="0"/>
              </a:rPr>
              <a:t>A</a:t>
            </a:r>
            <a:r>
              <a:rPr lang="en-US" altLang="zh-CN" sz="1800" b="0" i="0" u="none" strike="noStrike" kern="0" cap="none" spc="0" baseline="0">
                <a:latin typeface="Calibri" pitchFamily="0" charset="0"/>
                <a:ea typeface="宋体" pitchFamily="0" charset="0"/>
                <a:cs typeface="Lucida Sans" pitchFamily="0" charset="0"/>
              </a:rPr>
              <a:t>N</a:t>
            </a:r>
            <a:r>
              <a:rPr lang="en-US" altLang="zh-CN" sz="1800" b="0" i="0" u="none" strike="noStrike" kern="0" cap="none" spc="0" baseline="0">
                <a:latin typeface="Calibri" pitchFamily="0" charset="0"/>
                <a:ea typeface="宋体" pitchFamily="0" charset="0"/>
                <a:cs typeface="Lucida Sans" pitchFamily="0" charset="0"/>
              </a:rPr>
              <a:t>K</a:t>
            </a:r>
            <a:r>
              <a:rPr lang="en-US" altLang="zh-CN" sz="1800" b="0" i="0" u="none" strike="noStrike" kern="0" cap="none" spc="0" baseline="0">
                <a:latin typeface="Calibri" pitchFamily="0" charset="0"/>
                <a:ea typeface="宋体" pitchFamily="0" charset="0"/>
                <a:cs typeface="Lucida Sans" pitchFamily="0" charset="0"/>
              </a:rPr>
              <a:t> </a:t>
            </a:r>
            <a:r>
              <a:rPr lang="en-US" altLang="zh-CN" sz="1800" b="0" i="0" u="none" strike="noStrike" kern="0" cap="none" spc="0" baseline="0">
                <a:latin typeface="Calibri" pitchFamily="0" charset="0"/>
                <a:ea typeface="宋体" pitchFamily="0" charset="0"/>
                <a:cs typeface="Lucida Sans" pitchFamily="0" charset="0"/>
              </a:rPr>
              <a:t>Y</a:t>
            </a:r>
            <a:r>
              <a:rPr lang="en-US" altLang="zh-CN" sz="1800" b="0" i="0" u="none" strike="noStrike" kern="0" cap="none" spc="0" baseline="0">
                <a:latin typeface="Calibri" pitchFamily="0" charset="0"/>
                <a:ea typeface="宋体" pitchFamily="0" charset="0"/>
                <a:cs typeface="Lucida Sans" pitchFamily="0" charset="0"/>
              </a:rPr>
              <a:t>O</a:t>
            </a:r>
            <a:r>
              <a:rPr lang="en-US" altLang="zh-CN" sz="1800" b="0" i="0" u="none" strike="noStrike" kern="0" cap="none" spc="0" baseline="0">
                <a:latin typeface="Calibri" pitchFamily="0" charset="0"/>
                <a:ea typeface="宋体" pitchFamily="0" charset="0"/>
                <a:cs typeface="Lucida Sans" pitchFamily="0" charset="0"/>
              </a:rPr>
              <a:t>U</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625298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32" name="矩形"/>
          <p:cNvSpPr>
            <a:spLocks/>
          </p:cNvSpPr>
          <p:nvPr/>
        </p:nvSpPr>
        <p:spPr>
          <a:xfrm rot="0">
            <a:off x="917575" y="1952988"/>
            <a:ext cx="4178296" cy="480060"/>
          </a:xfrm>
          <a:prstGeom prst="rect"/>
          <a:noFill/>
          <a:ln w="12700" cmpd="sng" cap="flat">
            <a:noFill/>
            <a:prstDash val="solid"/>
            <a:miter/>
          </a:ln>
        </p:spPr>
      </p:sp>
      <p:sp>
        <p:nvSpPr>
          <p:cNvPr id="33"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19904541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45" name="矩形"/>
          <p:cNvSpPr>
            <a:spLocks/>
          </p:cNvSpPr>
          <p:nvPr/>
        </p:nvSpPr>
        <p:spPr>
          <a:xfrm rot="0">
            <a:off x="1523976" y="1981169"/>
            <a:ext cx="9829158"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46"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8700049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50" name="矩形"/>
          <p:cNvSpPr>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51"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5958491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55" name="矩形"/>
          <p:cNvSpPr>
            <a:spLocks/>
          </p:cNvSpPr>
          <p:nvPr/>
        </p:nvSpPr>
        <p:spPr>
          <a:xfrm rot="0">
            <a:off x="2133567" y="1676373"/>
            <a:ext cx="937195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56"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19258004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60" name="矩形"/>
          <p:cNvSpPr>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61"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6836624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65" name="矩形"/>
          <p:cNvSpPr>
            <a:spLocks/>
          </p:cNvSpPr>
          <p:nvPr/>
        </p:nvSpPr>
        <p:spPr>
          <a:xfrm rot="0">
            <a:off x="991159" y="1295380"/>
            <a:ext cx="11657211"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66"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480868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70" name="矩形"/>
          <p:cNvSpPr>
            <a:spLocks/>
          </p:cNvSpPr>
          <p:nvPr/>
        </p:nvSpPr>
        <p:spPr>
          <a:xfrm rot="0">
            <a:off x="1600709" y="1523976"/>
            <a:ext cx="9904790" cy="5781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3748430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矩形"/>
          <p:cNvSpPr>
            <a:spLocks/>
          </p:cNvSpPr>
          <p:nvPr/>
        </p:nvSpPr>
        <p:spPr>
          <a:xfrm rot="21600000">
            <a:off x="541443" y="613824"/>
            <a:ext cx="11109113" cy="17274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Import necessary libraries</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import pandas as pd</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from sklearn.feature_extraction.text import TfidfVectorizer</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from sklearn.model_selection import train_test_split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from sklearn.linear_model import PassiveAggressiveClassifier</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from sklearn.metrics import accuracy_score</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Load the dataset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Replace 'fake_news.csv' with the path to your dataset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df = pd.read_csv('fake_news.csv')</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Inspect the dataset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print(df.head())</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Split the dataset into features and labels</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X = df['text']  # Features (news articles)</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y = df['label'] # Labels (fake or real)</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Split data into training and testing sets</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X_train, X_test, y_train, y_test = train_test_split(X, y, test_size=0.2, random_state=42)</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Initialize TfidfVectorizer</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tfidf_vectorizer = TfidfVectorizer(stop_words='english', max_df=0.7)</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Fit and transform the training data</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tfidf_train = tfidf_vectorizer.fit_transform(X_train)</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Transform the testing data</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tfidf_test = tfidf_vectorizer.transform(X_test)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Initialize PassiveAggressiveClassifier</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pac = PassiveAggressiveClassifier(max_iter=50)</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Train the PassiveAggressiveClassifier</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pac.fit(tfidf_train, y_train)</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Predict on the testing data</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y_pred = pac.predict(tfidf_test)</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Calculate the accuracy</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accuracy = accuracy_score(y_test, y_pred)</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print(f'Accuracy: {accuracy}')</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Example usage</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 Replace 'fake_news_article.txt' with the path to your fake news article</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fake_news_article = ["Your fake news article here"]</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fake_news_article_tfidf = tfidf_vectorizer.transform(fake_news_article)</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prediction = pac.predict(fake_news_article_tfidf)</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Droid Sans" pitchFamily="0" charset="0"/>
                <a:ea typeface="Droid Sans" pitchFamily="0" charset="0"/>
                <a:cs typeface="Times New Roman" pitchFamily="0" charset="0"/>
              </a:rPr>
              <a:t>print(f'Prediction: {prediction}')</a:t>
            </a:r>
            <a:endParaRPr lang="en-US" altLang="zh-CN" sz="2800" b="0" i="0" u="none" strike="noStrike" kern="0" cap="none" spc="0" baseline="0">
              <a:solidFill>
                <a:srgbClr val="000000"/>
              </a:solidFill>
              <a:latin typeface="Droid Sans"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72005294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211033MI</dc:creator>
  <cp:lastModifiedBy>root</cp:lastModifiedBy>
  <cp:revision>0</cp:revision>
  <dcterms:created xsi:type="dcterms:W3CDTF">2024-04-03T15:53:43Z</dcterms:created>
  <dcterms:modified xsi:type="dcterms:W3CDTF">2024-04-24T02:46:11Z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e21bc3013233454faf5f1e4a9ceed8a6</vt:lpwstr>
  </property>
</Properties>
</file>