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1.K.Pravin
   Lord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Jagannath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 
   BE Mechanical Engineering – 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Pre-trained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E195-9CC6-B226-4E07-1B355A0F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 sangari S Punitha</cp:lastModifiedBy>
  <cp:revision>30</cp:revision>
  <dcterms:created xsi:type="dcterms:W3CDTF">2021-05-26T16:50:10Z</dcterms:created>
  <dcterms:modified xsi:type="dcterms:W3CDTF">2024-04-30T16:11:53Z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