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9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24648-D1D7-4A5E-82DF-7569E4945B81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39DFBD-C3AE-4182-84CB-176D4F7BA93C}">
      <dgm:prSet custT="1"/>
      <dgm:spPr/>
      <dgm:t>
        <a:bodyPr/>
        <a:lstStyle/>
        <a:p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Backlog</a:t>
          </a:r>
        </a:p>
      </dgm:t>
    </dgm:pt>
    <dgm:pt modelId="{445105D2-4A7B-4693-B646-F7D35B0B5FC5}" type="parTrans" cxnId="{F00DE3E6-5174-4688-875D-A0197BBD230C}">
      <dgm:prSet/>
      <dgm:spPr/>
      <dgm:t>
        <a:bodyPr/>
        <a:lstStyle/>
        <a:p>
          <a:endParaRPr lang="en-US"/>
        </a:p>
      </dgm:t>
    </dgm:pt>
    <dgm:pt modelId="{3C4F7621-6146-41BF-B15C-035E51D9F86A}" type="sibTrans" cxnId="{F00DE3E6-5174-4688-875D-A0197BBD230C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3AA0CD18-C09A-4E24-8BC0-42B2847C43C1}">
      <dgm:prSet custT="1"/>
      <dgm:spPr/>
      <dgm:t>
        <a:bodyPr/>
        <a:lstStyle/>
        <a:p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Backlog Creation: Identifying and prioritizing user stories based on business value.</a:t>
          </a:r>
        </a:p>
      </dgm:t>
    </dgm:pt>
    <dgm:pt modelId="{AD2BC548-49AA-4557-B73F-26885752EACB}" type="parTrans" cxnId="{45EE12C1-2004-480A-BE55-C0BF0033093F}">
      <dgm:prSet/>
      <dgm:spPr/>
      <dgm:t>
        <a:bodyPr/>
        <a:lstStyle/>
        <a:p>
          <a:endParaRPr lang="en-US"/>
        </a:p>
      </dgm:t>
    </dgm:pt>
    <dgm:pt modelId="{3C134F86-3C4C-4178-985E-2804C53F95AB}" type="sibTrans" cxnId="{45EE12C1-2004-480A-BE55-C0BF0033093F}">
      <dgm:prSet/>
      <dgm:spPr/>
      <dgm:t>
        <a:bodyPr/>
        <a:lstStyle/>
        <a:p>
          <a:endParaRPr lang="en-US"/>
        </a:p>
      </dgm:t>
    </dgm:pt>
    <dgm:pt modelId="{C81018FB-68A8-4547-BFBF-6691BB71A994}">
      <dgm:prSet custT="1"/>
      <dgm:spPr/>
      <dgm:t>
        <a:bodyPr/>
        <a:lstStyle/>
        <a:p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Planning</a:t>
          </a:r>
        </a:p>
      </dgm:t>
    </dgm:pt>
    <dgm:pt modelId="{1AB30061-365F-4C3C-814D-44BF27281014}" type="parTrans" cxnId="{4AD2A650-BB1C-44D6-BCAF-A319B068814F}">
      <dgm:prSet/>
      <dgm:spPr/>
      <dgm:t>
        <a:bodyPr/>
        <a:lstStyle/>
        <a:p>
          <a:endParaRPr lang="en-US"/>
        </a:p>
      </dgm:t>
    </dgm:pt>
    <dgm:pt modelId="{8BCE044A-75AD-4F18-9CBF-9FED45C76D88}" type="sibTrans" cxnId="{4AD2A650-BB1C-44D6-BCAF-A319B068814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86650A6-3E28-4909-B713-379549A252A3}">
      <dgm:prSet custT="1"/>
      <dgm:spPr/>
      <dgm:t>
        <a:bodyPr/>
        <a:lstStyle/>
        <a:p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Sprint Planning: Choosing user stories for the sprint and creating a plan.</a:t>
          </a:r>
        </a:p>
      </dgm:t>
    </dgm:pt>
    <dgm:pt modelId="{F7AC0E21-3C9C-4BB9-B880-18572D66936E}" type="parTrans" cxnId="{D89CAD83-638D-4A32-AB1C-234B2D8897D0}">
      <dgm:prSet/>
      <dgm:spPr/>
      <dgm:t>
        <a:bodyPr/>
        <a:lstStyle/>
        <a:p>
          <a:endParaRPr lang="en-US"/>
        </a:p>
      </dgm:t>
    </dgm:pt>
    <dgm:pt modelId="{D97E3E86-4AB4-4048-A683-D047ACF7BACE}" type="sibTrans" cxnId="{D89CAD83-638D-4A32-AB1C-234B2D8897D0}">
      <dgm:prSet/>
      <dgm:spPr/>
      <dgm:t>
        <a:bodyPr/>
        <a:lstStyle/>
        <a:p>
          <a:endParaRPr lang="en-US"/>
        </a:p>
      </dgm:t>
    </dgm:pt>
    <dgm:pt modelId="{A5B7110F-DBB7-4036-B83E-915EF2EBE38E}">
      <dgm:prSet custT="1"/>
      <dgm:spPr/>
      <dgm:t>
        <a:bodyPr/>
        <a:lstStyle/>
        <a:p>
          <a:r>
            <a:rPr lang="en-US" sz="1300">
              <a:latin typeface="Calibri" panose="020F0502020204030204" pitchFamily="34" charset="0"/>
              <a:cs typeface="Calibri" panose="020F0502020204030204" pitchFamily="34" charset="0"/>
            </a:rPr>
            <a:t>Sprint</a:t>
          </a:r>
        </a:p>
      </dgm:t>
    </dgm:pt>
    <dgm:pt modelId="{0F023A1E-CF75-4968-B073-EB392F857047}" type="parTrans" cxnId="{B0A48FBE-AF66-42C2-B0DD-1D2DF1BDAAB2}">
      <dgm:prSet/>
      <dgm:spPr/>
      <dgm:t>
        <a:bodyPr/>
        <a:lstStyle/>
        <a:p>
          <a:endParaRPr lang="en-US"/>
        </a:p>
      </dgm:t>
    </dgm:pt>
    <dgm:pt modelId="{5BE0134C-2BA8-4DC7-A29A-FAC25FE3283E}" type="sibTrans" cxnId="{B0A48FBE-AF66-42C2-B0DD-1D2DF1BDAAB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15E9C1D-14EA-49E2-BDDA-5999F133D9C4}">
      <dgm:prSet custT="1"/>
      <dgm:spPr/>
      <dgm:t>
        <a:bodyPr/>
        <a:lstStyle/>
        <a:p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Sprint Execution: Developers and testers work on user stories; incremental development.</a:t>
          </a:r>
        </a:p>
      </dgm:t>
    </dgm:pt>
    <dgm:pt modelId="{8FD86F5F-1639-451F-A818-E08272AEE420}" type="parTrans" cxnId="{B569D0A6-3EFB-4540-9359-14DEC777249A}">
      <dgm:prSet/>
      <dgm:spPr/>
      <dgm:t>
        <a:bodyPr/>
        <a:lstStyle/>
        <a:p>
          <a:endParaRPr lang="en-US"/>
        </a:p>
      </dgm:t>
    </dgm:pt>
    <dgm:pt modelId="{6E1BB0B3-A1F9-437A-A112-D71452FA534A}" type="sibTrans" cxnId="{B569D0A6-3EFB-4540-9359-14DEC777249A}">
      <dgm:prSet/>
      <dgm:spPr/>
      <dgm:t>
        <a:bodyPr/>
        <a:lstStyle/>
        <a:p>
          <a:endParaRPr lang="en-US"/>
        </a:p>
      </dgm:t>
    </dgm:pt>
    <dgm:pt modelId="{28345E83-DFA8-4F2E-95CA-EC41A29FCB15}">
      <dgm:prSet custT="1"/>
      <dgm:spPr/>
      <dgm:t>
        <a:bodyPr/>
        <a:lstStyle/>
        <a:p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Sprint</a:t>
          </a:r>
        </a:p>
      </dgm:t>
    </dgm:pt>
    <dgm:pt modelId="{1751EC91-817D-48AE-A54E-57FDB9BDA0FC}" type="parTrans" cxnId="{9E4A7423-5BC8-4757-8C3E-DFDD88F270EC}">
      <dgm:prSet/>
      <dgm:spPr/>
      <dgm:t>
        <a:bodyPr/>
        <a:lstStyle/>
        <a:p>
          <a:endParaRPr lang="en-US"/>
        </a:p>
      </dgm:t>
    </dgm:pt>
    <dgm:pt modelId="{70959D60-7CA4-4E70-80E0-1AFBB3BF4FC5}" type="sibTrans" cxnId="{9E4A7423-5BC8-4757-8C3E-DFDD88F270EC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3087DCEF-728B-4B06-91CD-BE31E548F072}">
      <dgm:prSet custT="1"/>
      <dgm:spPr/>
      <dgm:t>
        <a:bodyPr/>
        <a:lstStyle/>
        <a:p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Sprint Review: Demonstrating completed work to stakeholders and gathering feedback.</a:t>
          </a:r>
        </a:p>
      </dgm:t>
    </dgm:pt>
    <dgm:pt modelId="{1351E8DD-838A-49A0-94E5-FBE9CFF54BC4}" type="parTrans" cxnId="{F4191D22-16A4-4B5B-85A9-326D1E8018EE}">
      <dgm:prSet/>
      <dgm:spPr/>
      <dgm:t>
        <a:bodyPr/>
        <a:lstStyle/>
        <a:p>
          <a:endParaRPr lang="en-US"/>
        </a:p>
      </dgm:t>
    </dgm:pt>
    <dgm:pt modelId="{36F8FC32-3FD0-440C-8FF4-1991E5549687}" type="sibTrans" cxnId="{F4191D22-16A4-4B5B-85A9-326D1E8018EE}">
      <dgm:prSet/>
      <dgm:spPr/>
      <dgm:t>
        <a:bodyPr/>
        <a:lstStyle/>
        <a:p>
          <a:endParaRPr lang="en-US"/>
        </a:p>
      </dgm:t>
    </dgm:pt>
    <dgm:pt modelId="{F73F5F91-7331-4576-AC67-AB06E88F7A4B}">
      <dgm:prSet custT="1"/>
      <dgm:spPr/>
      <dgm:t>
        <a:bodyPr/>
        <a:lstStyle/>
        <a:p>
          <a:r>
            <a:rPr lang="en-US" sz="1300">
              <a:latin typeface="Calibri" panose="020F0502020204030204" pitchFamily="34" charset="0"/>
              <a:cs typeface="Calibri" panose="020F0502020204030204" pitchFamily="34" charset="0"/>
            </a:rPr>
            <a:t>Sprint</a:t>
          </a:r>
        </a:p>
      </dgm:t>
    </dgm:pt>
    <dgm:pt modelId="{894E402B-0D58-4A1C-A290-154A89CF0B77}" type="parTrans" cxnId="{8F0AAF63-4B3C-448C-BC89-528DB6B36210}">
      <dgm:prSet/>
      <dgm:spPr/>
      <dgm:t>
        <a:bodyPr/>
        <a:lstStyle/>
        <a:p>
          <a:endParaRPr lang="en-US"/>
        </a:p>
      </dgm:t>
    </dgm:pt>
    <dgm:pt modelId="{D0D19094-6924-4437-B059-70CFF93285EB}" type="sibTrans" cxnId="{8F0AAF63-4B3C-448C-BC89-528DB6B36210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9460D207-3CF0-4674-A2DF-C3F2CA184E31}">
      <dgm:prSet custT="1"/>
      <dgm:spPr/>
      <dgm:t>
        <a:bodyPr/>
        <a:lstStyle/>
        <a:p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Sprint Retrospective: Reflecting on the sprint, identifying improvements, and adjusting processes.</a:t>
          </a:r>
        </a:p>
      </dgm:t>
    </dgm:pt>
    <dgm:pt modelId="{7EEF69B7-BE53-4635-8089-AD1F50C94F82}" type="parTrans" cxnId="{5A972E17-0A74-462B-B847-5FB598057302}">
      <dgm:prSet/>
      <dgm:spPr/>
      <dgm:t>
        <a:bodyPr/>
        <a:lstStyle/>
        <a:p>
          <a:endParaRPr lang="en-US"/>
        </a:p>
      </dgm:t>
    </dgm:pt>
    <dgm:pt modelId="{81E1424C-DD82-4BAC-82AB-A2AB448CA2EF}" type="sibTrans" cxnId="{5A972E17-0A74-462B-B847-5FB598057302}">
      <dgm:prSet/>
      <dgm:spPr/>
      <dgm:t>
        <a:bodyPr/>
        <a:lstStyle/>
        <a:p>
          <a:endParaRPr lang="en-US"/>
        </a:p>
      </dgm:t>
    </dgm:pt>
    <dgm:pt modelId="{24705B23-6E2D-3149-8F31-3095EDF4919E}" type="pres">
      <dgm:prSet presAssocID="{AC024648-D1D7-4A5E-82DF-7569E4945B81}" presName="Name0" presStyleCnt="0">
        <dgm:presLayoutVars>
          <dgm:animLvl val="lvl"/>
          <dgm:resizeHandles val="exact"/>
        </dgm:presLayoutVars>
      </dgm:prSet>
      <dgm:spPr/>
    </dgm:pt>
    <dgm:pt modelId="{4A845680-30E7-E548-A5A4-41193CF489A7}" type="pres">
      <dgm:prSet presAssocID="{A139DFBD-C3AE-4182-84CB-176D4F7BA93C}" presName="compositeNode" presStyleCnt="0">
        <dgm:presLayoutVars>
          <dgm:bulletEnabled val="1"/>
        </dgm:presLayoutVars>
      </dgm:prSet>
      <dgm:spPr/>
    </dgm:pt>
    <dgm:pt modelId="{B373C07C-F2E8-7D4F-8F54-1A238E83C7F4}" type="pres">
      <dgm:prSet presAssocID="{A139DFBD-C3AE-4182-84CB-176D4F7BA93C}" presName="bgRect" presStyleLbl="alignNode1" presStyleIdx="0" presStyleCnt="5"/>
      <dgm:spPr/>
    </dgm:pt>
    <dgm:pt modelId="{9F393C0A-836E-C94A-8AF3-A4284ED46635}" type="pres">
      <dgm:prSet presAssocID="{3C4F7621-6146-41BF-B15C-035E51D9F86A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11D278F3-9E09-1C42-BB83-56E377AC4172}" type="pres">
      <dgm:prSet presAssocID="{A139DFBD-C3AE-4182-84CB-176D4F7BA93C}" presName="nodeRect" presStyleLbl="alignNode1" presStyleIdx="0" presStyleCnt="5">
        <dgm:presLayoutVars>
          <dgm:bulletEnabled val="1"/>
        </dgm:presLayoutVars>
      </dgm:prSet>
      <dgm:spPr/>
    </dgm:pt>
    <dgm:pt modelId="{D74A86B0-A5F2-0249-8172-50797E57E737}" type="pres">
      <dgm:prSet presAssocID="{3C4F7621-6146-41BF-B15C-035E51D9F86A}" presName="sibTrans" presStyleCnt="0"/>
      <dgm:spPr/>
    </dgm:pt>
    <dgm:pt modelId="{2999914A-5A3D-3646-8744-D9731365DBE3}" type="pres">
      <dgm:prSet presAssocID="{C81018FB-68A8-4547-BFBF-6691BB71A994}" presName="compositeNode" presStyleCnt="0">
        <dgm:presLayoutVars>
          <dgm:bulletEnabled val="1"/>
        </dgm:presLayoutVars>
      </dgm:prSet>
      <dgm:spPr/>
    </dgm:pt>
    <dgm:pt modelId="{8B2CF2A1-13B5-B142-86DA-185A6CB9357A}" type="pres">
      <dgm:prSet presAssocID="{C81018FB-68A8-4547-BFBF-6691BB71A994}" presName="bgRect" presStyleLbl="alignNode1" presStyleIdx="1" presStyleCnt="5"/>
      <dgm:spPr/>
    </dgm:pt>
    <dgm:pt modelId="{6B948102-9759-844F-8F80-42DE0DB95AD4}" type="pres">
      <dgm:prSet presAssocID="{8BCE044A-75AD-4F18-9CBF-9FED45C76D88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7E771437-96DD-8744-AB53-C27FDF6BA4A6}" type="pres">
      <dgm:prSet presAssocID="{C81018FB-68A8-4547-BFBF-6691BB71A994}" presName="nodeRect" presStyleLbl="alignNode1" presStyleIdx="1" presStyleCnt="5">
        <dgm:presLayoutVars>
          <dgm:bulletEnabled val="1"/>
        </dgm:presLayoutVars>
      </dgm:prSet>
      <dgm:spPr/>
    </dgm:pt>
    <dgm:pt modelId="{BA7563AF-9178-8F4D-AC85-5F46DFC9AE84}" type="pres">
      <dgm:prSet presAssocID="{8BCE044A-75AD-4F18-9CBF-9FED45C76D88}" presName="sibTrans" presStyleCnt="0"/>
      <dgm:spPr/>
    </dgm:pt>
    <dgm:pt modelId="{DAFFF6C4-98D8-6B47-887F-1F02E30DA0F6}" type="pres">
      <dgm:prSet presAssocID="{A5B7110F-DBB7-4036-B83E-915EF2EBE38E}" presName="compositeNode" presStyleCnt="0">
        <dgm:presLayoutVars>
          <dgm:bulletEnabled val="1"/>
        </dgm:presLayoutVars>
      </dgm:prSet>
      <dgm:spPr/>
    </dgm:pt>
    <dgm:pt modelId="{5BF3DD9E-B14A-A74E-8861-B452F1ABDBD7}" type="pres">
      <dgm:prSet presAssocID="{A5B7110F-DBB7-4036-B83E-915EF2EBE38E}" presName="bgRect" presStyleLbl="alignNode1" presStyleIdx="2" presStyleCnt="5"/>
      <dgm:spPr/>
    </dgm:pt>
    <dgm:pt modelId="{88BEE72F-EF69-BC47-B5BA-7C3269BD5E4F}" type="pres">
      <dgm:prSet presAssocID="{5BE0134C-2BA8-4DC7-A29A-FAC25FE3283E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71BD4241-9DEF-8840-B9C7-BCF389DEBA10}" type="pres">
      <dgm:prSet presAssocID="{A5B7110F-DBB7-4036-B83E-915EF2EBE38E}" presName="nodeRect" presStyleLbl="alignNode1" presStyleIdx="2" presStyleCnt="5">
        <dgm:presLayoutVars>
          <dgm:bulletEnabled val="1"/>
        </dgm:presLayoutVars>
      </dgm:prSet>
      <dgm:spPr/>
    </dgm:pt>
    <dgm:pt modelId="{C4D35622-27F2-344A-925E-847B6B18E816}" type="pres">
      <dgm:prSet presAssocID="{5BE0134C-2BA8-4DC7-A29A-FAC25FE3283E}" presName="sibTrans" presStyleCnt="0"/>
      <dgm:spPr/>
    </dgm:pt>
    <dgm:pt modelId="{27A5E373-F968-894F-8793-6605517D37FE}" type="pres">
      <dgm:prSet presAssocID="{28345E83-DFA8-4F2E-95CA-EC41A29FCB15}" presName="compositeNode" presStyleCnt="0">
        <dgm:presLayoutVars>
          <dgm:bulletEnabled val="1"/>
        </dgm:presLayoutVars>
      </dgm:prSet>
      <dgm:spPr/>
    </dgm:pt>
    <dgm:pt modelId="{37A8F96F-57DE-084B-895B-75C964569D66}" type="pres">
      <dgm:prSet presAssocID="{28345E83-DFA8-4F2E-95CA-EC41A29FCB15}" presName="bgRect" presStyleLbl="alignNode1" presStyleIdx="3" presStyleCnt="5"/>
      <dgm:spPr/>
    </dgm:pt>
    <dgm:pt modelId="{EA660689-B66F-4442-98EA-6819DB12DCE8}" type="pres">
      <dgm:prSet presAssocID="{70959D60-7CA4-4E70-80E0-1AFBB3BF4FC5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5138BFAA-54B6-4646-A82B-C57C72FBFB9A}" type="pres">
      <dgm:prSet presAssocID="{28345E83-DFA8-4F2E-95CA-EC41A29FCB15}" presName="nodeRect" presStyleLbl="alignNode1" presStyleIdx="3" presStyleCnt="5">
        <dgm:presLayoutVars>
          <dgm:bulletEnabled val="1"/>
        </dgm:presLayoutVars>
      </dgm:prSet>
      <dgm:spPr/>
    </dgm:pt>
    <dgm:pt modelId="{A22621C9-BD98-1E4C-8315-9F6FAC62EC7B}" type="pres">
      <dgm:prSet presAssocID="{70959D60-7CA4-4E70-80E0-1AFBB3BF4FC5}" presName="sibTrans" presStyleCnt="0"/>
      <dgm:spPr/>
    </dgm:pt>
    <dgm:pt modelId="{C9431A68-5820-7145-9795-D74766EB360E}" type="pres">
      <dgm:prSet presAssocID="{F73F5F91-7331-4576-AC67-AB06E88F7A4B}" presName="compositeNode" presStyleCnt="0">
        <dgm:presLayoutVars>
          <dgm:bulletEnabled val="1"/>
        </dgm:presLayoutVars>
      </dgm:prSet>
      <dgm:spPr/>
    </dgm:pt>
    <dgm:pt modelId="{68DCB2CA-C4BC-7A48-8EBA-829E1EA2BE1E}" type="pres">
      <dgm:prSet presAssocID="{F73F5F91-7331-4576-AC67-AB06E88F7A4B}" presName="bgRect" presStyleLbl="alignNode1" presStyleIdx="4" presStyleCnt="5"/>
      <dgm:spPr/>
    </dgm:pt>
    <dgm:pt modelId="{C6168800-E353-854F-9763-5AEA464F0462}" type="pres">
      <dgm:prSet presAssocID="{D0D19094-6924-4437-B059-70CFF93285EB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262433D-E740-594A-AD38-38F40B0A6714}" type="pres">
      <dgm:prSet presAssocID="{F73F5F91-7331-4576-AC67-AB06E88F7A4B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86FDC008-5A28-914A-8DDE-40F871649B58}" type="presOf" srcId="{A5B7110F-DBB7-4036-B83E-915EF2EBE38E}" destId="{5BF3DD9E-B14A-A74E-8861-B452F1ABDBD7}" srcOrd="0" destOrd="0" presId="urn:microsoft.com/office/officeart/2016/7/layout/LinearBlockProcessNumbered"/>
    <dgm:cxn modelId="{B501AF09-997A-A947-A032-653AFD55D907}" type="presOf" srcId="{F73F5F91-7331-4576-AC67-AB06E88F7A4B}" destId="{4262433D-E740-594A-AD38-38F40B0A6714}" srcOrd="1" destOrd="0" presId="urn:microsoft.com/office/officeart/2016/7/layout/LinearBlockProcessNumbered"/>
    <dgm:cxn modelId="{B8281717-637C-3546-B88C-A5D1278EB395}" type="presOf" srcId="{8BCE044A-75AD-4F18-9CBF-9FED45C76D88}" destId="{6B948102-9759-844F-8F80-42DE0DB95AD4}" srcOrd="0" destOrd="0" presId="urn:microsoft.com/office/officeart/2016/7/layout/LinearBlockProcessNumbered"/>
    <dgm:cxn modelId="{5A972E17-0A74-462B-B847-5FB598057302}" srcId="{F73F5F91-7331-4576-AC67-AB06E88F7A4B}" destId="{9460D207-3CF0-4674-A2DF-C3F2CA184E31}" srcOrd="0" destOrd="0" parTransId="{7EEF69B7-BE53-4635-8089-AD1F50C94F82}" sibTransId="{81E1424C-DD82-4BAC-82AB-A2AB448CA2EF}"/>
    <dgm:cxn modelId="{F4191D22-16A4-4B5B-85A9-326D1E8018EE}" srcId="{28345E83-DFA8-4F2E-95CA-EC41A29FCB15}" destId="{3087DCEF-728B-4B06-91CD-BE31E548F072}" srcOrd="0" destOrd="0" parTransId="{1351E8DD-838A-49A0-94E5-FBE9CFF54BC4}" sibTransId="{36F8FC32-3FD0-440C-8FF4-1991E5549687}"/>
    <dgm:cxn modelId="{2FEAE422-53EC-CE48-8EA1-4261A5E02E78}" type="presOf" srcId="{715E9C1D-14EA-49E2-BDDA-5999F133D9C4}" destId="{71BD4241-9DEF-8840-B9C7-BCF389DEBA10}" srcOrd="0" destOrd="1" presId="urn:microsoft.com/office/officeart/2016/7/layout/LinearBlockProcessNumbered"/>
    <dgm:cxn modelId="{9E4A7423-5BC8-4757-8C3E-DFDD88F270EC}" srcId="{AC024648-D1D7-4A5E-82DF-7569E4945B81}" destId="{28345E83-DFA8-4F2E-95CA-EC41A29FCB15}" srcOrd="3" destOrd="0" parTransId="{1751EC91-817D-48AE-A54E-57FDB9BDA0FC}" sibTransId="{70959D60-7CA4-4E70-80E0-1AFBB3BF4FC5}"/>
    <dgm:cxn modelId="{52293E2A-9787-2E44-B01D-3F64A303DB62}" type="presOf" srcId="{D0D19094-6924-4437-B059-70CFF93285EB}" destId="{C6168800-E353-854F-9763-5AEA464F0462}" srcOrd="0" destOrd="0" presId="urn:microsoft.com/office/officeart/2016/7/layout/LinearBlockProcessNumbered"/>
    <dgm:cxn modelId="{A90A282C-0DA0-7248-B222-DE45534633C8}" type="presOf" srcId="{A139DFBD-C3AE-4182-84CB-176D4F7BA93C}" destId="{11D278F3-9E09-1C42-BB83-56E377AC4172}" srcOrd="1" destOrd="0" presId="urn:microsoft.com/office/officeart/2016/7/layout/LinearBlockProcessNumbered"/>
    <dgm:cxn modelId="{1594FA2E-2FEF-DE4D-97EC-71BBE9CF291A}" type="presOf" srcId="{28345E83-DFA8-4F2E-95CA-EC41A29FCB15}" destId="{37A8F96F-57DE-084B-895B-75C964569D66}" srcOrd="0" destOrd="0" presId="urn:microsoft.com/office/officeart/2016/7/layout/LinearBlockProcessNumbered"/>
    <dgm:cxn modelId="{8366D83D-5D8D-9E41-9887-C49B899D94F5}" type="presOf" srcId="{A139DFBD-C3AE-4182-84CB-176D4F7BA93C}" destId="{B373C07C-F2E8-7D4F-8F54-1A238E83C7F4}" srcOrd="0" destOrd="0" presId="urn:microsoft.com/office/officeart/2016/7/layout/LinearBlockProcessNumbered"/>
    <dgm:cxn modelId="{4AD2A650-BB1C-44D6-BCAF-A319B068814F}" srcId="{AC024648-D1D7-4A5E-82DF-7569E4945B81}" destId="{C81018FB-68A8-4547-BFBF-6691BB71A994}" srcOrd="1" destOrd="0" parTransId="{1AB30061-365F-4C3C-814D-44BF27281014}" sibTransId="{8BCE044A-75AD-4F18-9CBF-9FED45C76D88}"/>
    <dgm:cxn modelId="{4B37F653-4F77-2840-BF92-F87B79160008}" type="presOf" srcId="{3087DCEF-728B-4B06-91CD-BE31E548F072}" destId="{5138BFAA-54B6-4646-A82B-C57C72FBFB9A}" srcOrd="0" destOrd="1" presId="urn:microsoft.com/office/officeart/2016/7/layout/LinearBlockProcessNumbered"/>
    <dgm:cxn modelId="{1D593A55-3DBC-CC48-B614-4426DE88A730}" type="presOf" srcId="{AC024648-D1D7-4A5E-82DF-7569E4945B81}" destId="{24705B23-6E2D-3149-8F31-3095EDF4919E}" srcOrd="0" destOrd="0" presId="urn:microsoft.com/office/officeart/2016/7/layout/LinearBlockProcessNumbered"/>
    <dgm:cxn modelId="{8F0AAF63-4B3C-448C-BC89-528DB6B36210}" srcId="{AC024648-D1D7-4A5E-82DF-7569E4945B81}" destId="{F73F5F91-7331-4576-AC67-AB06E88F7A4B}" srcOrd="4" destOrd="0" parTransId="{894E402B-0D58-4A1C-A290-154A89CF0B77}" sibTransId="{D0D19094-6924-4437-B059-70CFF93285EB}"/>
    <dgm:cxn modelId="{92C64167-C574-B841-9C36-1ECCC8FE0C4C}" type="presOf" srcId="{5BE0134C-2BA8-4DC7-A29A-FAC25FE3283E}" destId="{88BEE72F-EF69-BC47-B5BA-7C3269BD5E4F}" srcOrd="0" destOrd="0" presId="urn:microsoft.com/office/officeart/2016/7/layout/LinearBlockProcessNumbered"/>
    <dgm:cxn modelId="{C592FC77-8E61-1844-8560-113178F4EB3B}" type="presOf" srcId="{3AA0CD18-C09A-4E24-8BC0-42B2847C43C1}" destId="{11D278F3-9E09-1C42-BB83-56E377AC4172}" srcOrd="0" destOrd="1" presId="urn:microsoft.com/office/officeart/2016/7/layout/LinearBlockProcessNumbered"/>
    <dgm:cxn modelId="{D89CAD83-638D-4A32-AB1C-234B2D8897D0}" srcId="{C81018FB-68A8-4547-BFBF-6691BB71A994}" destId="{886650A6-3E28-4909-B713-379549A252A3}" srcOrd="0" destOrd="0" parTransId="{F7AC0E21-3C9C-4BB9-B880-18572D66936E}" sibTransId="{D97E3E86-4AB4-4048-A683-D047ACF7BACE}"/>
    <dgm:cxn modelId="{48681D85-4231-854E-B9F4-8C3A1DC2C788}" type="presOf" srcId="{F73F5F91-7331-4576-AC67-AB06E88F7A4B}" destId="{68DCB2CA-C4BC-7A48-8EBA-829E1EA2BE1E}" srcOrd="0" destOrd="0" presId="urn:microsoft.com/office/officeart/2016/7/layout/LinearBlockProcessNumbered"/>
    <dgm:cxn modelId="{02CD958B-1EB5-F640-9D06-D178F4E650BF}" type="presOf" srcId="{886650A6-3E28-4909-B713-379549A252A3}" destId="{7E771437-96DD-8744-AB53-C27FDF6BA4A6}" srcOrd="0" destOrd="1" presId="urn:microsoft.com/office/officeart/2016/7/layout/LinearBlockProcessNumbered"/>
    <dgm:cxn modelId="{1B6D4F93-7DF7-684F-BF3E-E36B7083C26C}" type="presOf" srcId="{3C4F7621-6146-41BF-B15C-035E51D9F86A}" destId="{9F393C0A-836E-C94A-8AF3-A4284ED46635}" srcOrd="0" destOrd="0" presId="urn:microsoft.com/office/officeart/2016/7/layout/LinearBlockProcessNumbered"/>
    <dgm:cxn modelId="{B9B47795-CE11-0242-A8FA-66EF0110D05F}" type="presOf" srcId="{28345E83-DFA8-4F2E-95CA-EC41A29FCB15}" destId="{5138BFAA-54B6-4646-A82B-C57C72FBFB9A}" srcOrd="1" destOrd="0" presId="urn:microsoft.com/office/officeart/2016/7/layout/LinearBlockProcessNumbered"/>
    <dgm:cxn modelId="{B852D695-6EBB-8649-A051-DD1EB5808DEA}" type="presOf" srcId="{C81018FB-68A8-4547-BFBF-6691BB71A994}" destId="{8B2CF2A1-13B5-B142-86DA-185A6CB9357A}" srcOrd="0" destOrd="0" presId="urn:microsoft.com/office/officeart/2016/7/layout/LinearBlockProcessNumbered"/>
    <dgm:cxn modelId="{1E31E29A-FD53-7F42-BFAE-A1F467A2B10A}" type="presOf" srcId="{9460D207-3CF0-4674-A2DF-C3F2CA184E31}" destId="{4262433D-E740-594A-AD38-38F40B0A6714}" srcOrd="0" destOrd="1" presId="urn:microsoft.com/office/officeart/2016/7/layout/LinearBlockProcessNumbered"/>
    <dgm:cxn modelId="{0291D9A2-F46A-5440-A6D7-EC166E860384}" type="presOf" srcId="{C81018FB-68A8-4547-BFBF-6691BB71A994}" destId="{7E771437-96DD-8744-AB53-C27FDF6BA4A6}" srcOrd="1" destOrd="0" presId="urn:microsoft.com/office/officeart/2016/7/layout/LinearBlockProcessNumbered"/>
    <dgm:cxn modelId="{B569D0A6-3EFB-4540-9359-14DEC777249A}" srcId="{A5B7110F-DBB7-4036-B83E-915EF2EBE38E}" destId="{715E9C1D-14EA-49E2-BDDA-5999F133D9C4}" srcOrd="0" destOrd="0" parTransId="{8FD86F5F-1639-451F-A818-E08272AEE420}" sibTransId="{6E1BB0B3-A1F9-437A-A112-D71452FA534A}"/>
    <dgm:cxn modelId="{B0A48FBE-AF66-42C2-B0DD-1D2DF1BDAAB2}" srcId="{AC024648-D1D7-4A5E-82DF-7569E4945B81}" destId="{A5B7110F-DBB7-4036-B83E-915EF2EBE38E}" srcOrd="2" destOrd="0" parTransId="{0F023A1E-CF75-4968-B073-EB392F857047}" sibTransId="{5BE0134C-2BA8-4DC7-A29A-FAC25FE3283E}"/>
    <dgm:cxn modelId="{45EE12C1-2004-480A-BE55-C0BF0033093F}" srcId="{A139DFBD-C3AE-4182-84CB-176D4F7BA93C}" destId="{3AA0CD18-C09A-4E24-8BC0-42B2847C43C1}" srcOrd="0" destOrd="0" parTransId="{AD2BC548-49AA-4557-B73F-26885752EACB}" sibTransId="{3C134F86-3C4C-4178-985E-2804C53F95AB}"/>
    <dgm:cxn modelId="{1043FDD5-899D-E641-B33C-8692C1A1B3B5}" type="presOf" srcId="{A5B7110F-DBB7-4036-B83E-915EF2EBE38E}" destId="{71BD4241-9DEF-8840-B9C7-BCF389DEBA10}" srcOrd="1" destOrd="0" presId="urn:microsoft.com/office/officeart/2016/7/layout/LinearBlockProcessNumbered"/>
    <dgm:cxn modelId="{F00DE3E6-5174-4688-875D-A0197BBD230C}" srcId="{AC024648-D1D7-4A5E-82DF-7569E4945B81}" destId="{A139DFBD-C3AE-4182-84CB-176D4F7BA93C}" srcOrd="0" destOrd="0" parTransId="{445105D2-4A7B-4693-B646-F7D35B0B5FC5}" sibTransId="{3C4F7621-6146-41BF-B15C-035E51D9F86A}"/>
    <dgm:cxn modelId="{4091FBE8-47AD-8B42-9AA2-987059241559}" type="presOf" srcId="{70959D60-7CA4-4E70-80E0-1AFBB3BF4FC5}" destId="{EA660689-B66F-4442-98EA-6819DB12DCE8}" srcOrd="0" destOrd="0" presId="urn:microsoft.com/office/officeart/2016/7/layout/LinearBlockProcessNumbered"/>
    <dgm:cxn modelId="{1A213521-08DA-5049-88B6-204C9579C3D2}" type="presParOf" srcId="{24705B23-6E2D-3149-8F31-3095EDF4919E}" destId="{4A845680-30E7-E548-A5A4-41193CF489A7}" srcOrd="0" destOrd="0" presId="urn:microsoft.com/office/officeart/2016/7/layout/LinearBlockProcessNumbered"/>
    <dgm:cxn modelId="{0A0BC100-D943-1840-B026-CEACB9079A9A}" type="presParOf" srcId="{4A845680-30E7-E548-A5A4-41193CF489A7}" destId="{B373C07C-F2E8-7D4F-8F54-1A238E83C7F4}" srcOrd="0" destOrd="0" presId="urn:microsoft.com/office/officeart/2016/7/layout/LinearBlockProcessNumbered"/>
    <dgm:cxn modelId="{047873C4-D88B-AF4C-A19F-199810DDCC13}" type="presParOf" srcId="{4A845680-30E7-E548-A5A4-41193CF489A7}" destId="{9F393C0A-836E-C94A-8AF3-A4284ED46635}" srcOrd="1" destOrd="0" presId="urn:microsoft.com/office/officeart/2016/7/layout/LinearBlockProcessNumbered"/>
    <dgm:cxn modelId="{D2A7B11E-FC2B-C149-A831-2C4E64C6B12B}" type="presParOf" srcId="{4A845680-30E7-E548-A5A4-41193CF489A7}" destId="{11D278F3-9E09-1C42-BB83-56E377AC4172}" srcOrd="2" destOrd="0" presId="urn:microsoft.com/office/officeart/2016/7/layout/LinearBlockProcessNumbered"/>
    <dgm:cxn modelId="{6473355B-CFD4-DA45-AE5E-05081D475DD5}" type="presParOf" srcId="{24705B23-6E2D-3149-8F31-3095EDF4919E}" destId="{D74A86B0-A5F2-0249-8172-50797E57E737}" srcOrd="1" destOrd="0" presId="urn:microsoft.com/office/officeart/2016/7/layout/LinearBlockProcessNumbered"/>
    <dgm:cxn modelId="{7F0C62DB-3091-FC49-954B-570E84E9E806}" type="presParOf" srcId="{24705B23-6E2D-3149-8F31-3095EDF4919E}" destId="{2999914A-5A3D-3646-8744-D9731365DBE3}" srcOrd="2" destOrd="0" presId="urn:microsoft.com/office/officeart/2016/7/layout/LinearBlockProcessNumbered"/>
    <dgm:cxn modelId="{395F9805-EB4E-424A-964F-9636C155E1E7}" type="presParOf" srcId="{2999914A-5A3D-3646-8744-D9731365DBE3}" destId="{8B2CF2A1-13B5-B142-86DA-185A6CB9357A}" srcOrd="0" destOrd="0" presId="urn:microsoft.com/office/officeart/2016/7/layout/LinearBlockProcessNumbered"/>
    <dgm:cxn modelId="{A70B3417-E744-A941-B530-68957C9CE772}" type="presParOf" srcId="{2999914A-5A3D-3646-8744-D9731365DBE3}" destId="{6B948102-9759-844F-8F80-42DE0DB95AD4}" srcOrd="1" destOrd="0" presId="urn:microsoft.com/office/officeart/2016/7/layout/LinearBlockProcessNumbered"/>
    <dgm:cxn modelId="{931A3D0F-E350-A44F-9299-0F5BC5D3E233}" type="presParOf" srcId="{2999914A-5A3D-3646-8744-D9731365DBE3}" destId="{7E771437-96DD-8744-AB53-C27FDF6BA4A6}" srcOrd="2" destOrd="0" presId="urn:microsoft.com/office/officeart/2016/7/layout/LinearBlockProcessNumbered"/>
    <dgm:cxn modelId="{0EC979D4-5DF1-C34E-A738-DC6A087D3611}" type="presParOf" srcId="{24705B23-6E2D-3149-8F31-3095EDF4919E}" destId="{BA7563AF-9178-8F4D-AC85-5F46DFC9AE84}" srcOrd="3" destOrd="0" presId="urn:microsoft.com/office/officeart/2016/7/layout/LinearBlockProcessNumbered"/>
    <dgm:cxn modelId="{54151C2C-456A-9445-8478-102074DC8536}" type="presParOf" srcId="{24705B23-6E2D-3149-8F31-3095EDF4919E}" destId="{DAFFF6C4-98D8-6B47-887F-1F02E30DA0F6}" srcOrd="4" destOrd="0" presId="urn:microsoft.com/office/officeart/2016/7/layout/LinearBlockProcessNumbered"/>
    <dgm:cxn modelId="{F940D9E5-9C8F-1442-AA87-0C996F9A84A0}" type="presParOf" srcId="{DAFFF6C4-98D8-6B47-887F-1F02E30DA0F6}" destId="{5BF3DD9E-B14A-A74E-8861-B452F1ABDBD7}" srcOrd="0" destOrd="0" presId="urn:microsoft.com/office/officeart/2016/7/layout/LinearBlockProcessNumbered"/>
    <dgm:cxn modelId="{5E749E12-B945-F942-8A8C-55E62F7211C6}" type="presParOf" srcId="{DAFFF6C4-98D8-6B47-887F-1F02E30DA0F6}" destId="{88BEE72F-EF69-BC47-B5BA-7C3269BD5E4F}" srcOrd="1" destOrd="0" presId="urn:microsoft.com/office/officeart/2016/7/layout/LinearBlockProcessNumbered"/>
    <dgm:cxn modelId="{D665E262-5F56-1048-A3D6-9F930F1C6FC2}" type="presParOf" srcId="{DAFFF6C4-98D8-6B47-887F-1F02E30DA0F6}" destId="{71BD4241-9DEF-8840-B9C7-BCF389DEBA10}" srcOrd="2" destOrd="0" presId="urn:microsoft.com/office/officeart/2016/7/layout/LinearBlockProcessNumbered"/>
    <dgm:cxn modelId="{E3E17C9C-D1C3-5F4B-A99A-5BFADB515DCD}" type="presParOf" srcId="{24705B23-6E2D-3149-8F31-3095EDF4919E}" destId="{C4D35622-27F2-344A-925E-847B6B18E816}" srcOrd="5" destOrd="0" presId="urn:microsoft.com/office/officeart/2016/7/layout/LinearBlockProcessNumbered"/>
    <dgm:cxn modelId="{B2E4947F-202A-654F-AABC-B5A9F0D19605}" type="presParOf" srcId="{24705B23-6E2D-3149-8F31-3095EDF4919E}" destId="{27A5E373-F968-894F-8793-6605517D37FE}" srcOrd="6" destOrd="0" presId="urn:microsoft.com/office/officeart/2016/7/layout/LinearBlockProcessNumbered"/>
    <dgm:cxn modelId="{C27D1BBC-69AE-BB40-9475-71F4C10A3712}" type="presParOf" srcId="{27A5E373-F968-894F-8793-6605517D37FE}" destId="{37A8F96F-57DE-084B-895B-75C964569D66}" srcOrd="0" destOrd="0" presId="urn:microsoft.com/office/officeart/2016/7/layout/LinearBlockProcessNumbered"/>
    <dgm:cxn modelId="{D39ABC55-3C54-C444-9B0E-B5051FDD3F4E}" type="presParOf" srcId="{27A5E373-F968-894F-8793-6605517D37FE}" destId="{EA660689-B66F-4442-98EA-6819DB12DCE8}" srcOrd="1" destOrd="0" presId="urn:microsoft.com/office/officeart/2016/7/layout/LinearBlockProcessNumbered"/>
    <dgm:cxn modelId="{9F231AF8-659C-4F41-B297-7290CA51C2A1}" type="presParOf" srcId="{27A5E373-F968-894F-8793-6605517D37FE}" destId="{5138BFAA-54B6-4646-A82B-C57C72FBFB9A}" srcOrd="2" destOrd="0" presId="urn:microsoft.com/office/officeart/2016/7/layout/LinearBlockProcessNumbered"/>
    <dgm:cxn modelId="{79729BBB-B292-0C49-BC1F-E42E15EF683E}" type="presParOf" srcId="{24705B23-6E2D-3149-8F31-3095EDF4919E}" destId="{A22621C9-BD98-1E4C-8315-9F6FAC62EC7B}" srcOrd="7" destOrd="0" presId="urn:microsoft.com/office/officeart/2016/7/layout/LinearBlockProcessNumbered"/>
    <dgm:cxn modelId="{7AAEE682-1635-AA4E-871A-1C74D6250B67}" type="presParOf" srcId="{24705B23-6E2D-3149-8F31-3095EDF4919E}" destId="{C9431A68-5820-7145-9795-D74766EB360E}" srcOrd="8" destOrd="0" presId="urn:microsoft.com/office/officeart/2016/7/layout/LinearBlockProcessNumbered"/>
    <dgm:cxn modelId="{CA2E4160-A493-594C-AE08-7C2F96947B40}" type="presParOf" srcId="{C9431A68-5820-7145-9795-D74766EB360E}" destId="{68DCB2CA-C4BC-7A48-8EBA-829E1EA2BE1E}" srcOrd="0" destOrd="0" presId="urn:microsoft.com/office/officeart/2016/7/layout/LinearBlockProcessNumbered"/>
    <dgm:cxn modelId="{B28B043B-9891-6540-9E7B-ABE6F1781DCE}" type="presParOf" srcId="{C9431A68-5820-7145-9795-D74766EB360E}" destId="{C6168800-E353-854F-9763-5AEA464F0462}" srcOrd="1" destOrd="0" presId="urn:microsoft.com/office/officeart/2016/7/layout/LinearBlockProcessNumbered"/>
    <dgm:cxn modelId="{AB78A60C-5182-2C4F-A262-3FFF3B7FF9A4}" type="presParOf" srcId="{C9431A68-5820-7145-9795-D74766EB360E}" destId="{4262433D-E740-594A-AD38-38F40B0A671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F98C5B-F96E-4F4F-86CD-728BD4832B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A8728B-9DB9-4016-A4AB-EA41F195D7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Agile Approach:</a:t>
          </a:r>
          <a:r>
            <a:rPr lang="en-US"/>
            <a:t> Involves iterative development with constant feedback loops. Each sprint focuses on delivering small, functional increments of the product. This approach allows for flexibility in adapting to changing requirements and priorities.</a:t>
          </a:r>
        </a:p>
      </dgm:t>
    </dgm:pt>
    <dgm:pt modelId="{C6B92033-F837-42E2-A829-37A67B21B1F8}" type="parTrans" cxnId="{EC59823B-B595-4531-A19E-B85AFD730392}">
      <dgm:prSet/>
      <dgm:spPr/>
      <dgm:t>
        <a:bodyPr/>
        <a:lstStyle/>
        <a:p>
          <a:endParaRPr lang="en-US"/>
        </a:p>
      </dgm:t>
    </dgm:pt>
    <dgm:pt modelId="{B0623DBB-2D56-4AA9-AFEF-05CBBB639ED4}" type="sibTrans" cxnId="{EC59823B-B595-4531-A19E-B85AFD730392}">
      <dgm:prSet/>
      <dgm:spPr/>
      <dgm:t>
        <a:bodyPr/>
        <a:lstStyle/>
        <a:p>
          <a:endParaRPr lang="en-US"/>
        </a:p>
      </dgm:t>
    </dgm:pt>
    <dgm:pt modelId="{05FEE0F2-B2E9-4CC4-96FF-76A8B7BE23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Waterfall Approach:</a:t>
          </a:r>
          <a:r>
            <a:rPr lang="en-US"/>
            <a:t> Follows a linear sequence of phases: requirements, design, implementation, testing, and deployment. Each phase is completed before moving to the next, making it less adaptable to changes.</a:t>
          </a:r>
        </a:p>
      </dgm:t>
    </dgm:pt>
    <dgm:pt modelId="{FAD90E61-1084-4A83-8CF0-E4F36C14C137}" type="parTrans" cxnId="{A4B9C16C-49DF-491D-B870-EAE1235D7068}">
      <dgm:prSet/>
      <dgm:spPr/>
      <dgm:t>
        <a:bodyPr/>
        <a:lstStyle/>
        <a:p>
          <a:endParaRPr lang="en-US"/>
        </a:p>
      </dgm:t>
    </dgm:pt>
    <dgm:pt modelId="{CABF233D-C2C7-4FC6-9ECD-50E052923E29}" type="sibTrans" cxnId="{A4B9C16C-49DF-491D-B870-EAE1235D7068}">
      <dgm:prSet/>
      <dgm:spPr/>
      <dgm:t>
        <a:bodyPr/>
        <a:lstStyle/>
        <a:p>
          <a:endParaRPr lang="en-US"/>
        </a:p>
      </dgm:t>
    </dgm:pt>
    <dgm:pt modelId="{5EE05C4B-CE8B-4B0B-9161-17D4D807421E}" type="pres">
      <dgm:prSet presAssocID="{C1F98C5B-F96E-4F4F-86CD-728BD4832B8A}" presName="root" presStyleCnt="0">
        <dgm:presLayoutVars>
          <dgm:dir/>
          <dgm:resizeHandles val="exact"/>
        </dgm:presLayoutVars>
      </dgm:prSet>
      <dgm:spPr/>
    </dgm:pt>
    <dgm:pt modelId="{1D9212EF-526E-4DE6-99F0-376138876C20}" type="pres">
      <dgm:prSet presAssocID="{F2A8728B-9DB9-4016-A4AB-EA41F195D755}" presName="compNode" presStyleCnt="0"/>
      <dgm:spPr/>
    </dgm:pt>
    <dgm:pt modelId="{B620CBDE-723A-400E-B81F-D5E69D724503}" type="pres">
      <dgm:prSet presAssocID="{F2A8728B-9DB9-4016-A4AB-EA41F195D755}" presName="bgRect" presStyleLbl="bgShp" presStyleIdx="0" presStyleCnt="2"/>
      <dgm:spPr/>
    </dgm:pt>
    <dgm:pt modelId="{7F5A00F6-1194-4C04-AFC4-0E1B5DD0821A}" type="pres">
      <dgm:prSet presAssocID="{F2A8728B-9DB9-4016-A4AB-EA41F195D7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FB728AB-B23B-4A48-A152-BE783E593F73}" type="pres">
      <dgm:prSet presAssocID="{F2A8728B-9DB9-4016-A4AB-EA41F195D755}" presName="spaceRect" presStyleCnt="0"/>
      <dgm:spPr/>
    </dgm:pt>
    <dgm:pt modelId="{09F2542C-43CE-4799-9FBB-BA722D32B0C8}" type="pres">
      <dgm:prSet presAssocID="{F2A8728B-9DB9-4016-A4AB-EA41F195D755}" presName="parTx" presStyleLbl="revTx" presStyleIdx="0" presStyleCnt="2">
        <dgm:presLayoutVars>
          <dgm:chMax val="0"/>
          <dgm:chPref val="0"/>
        </dgm:presLayoutVars>
      </dgm:prSet>
      <dgm:spPr/>
    </dgm:pt>
    <dgm:pt modelId="{32F91CA4-0F49-4D4F-928C-9ABF16B4DF79}" type="pres">
      <dgm:prSet presAssocID="{B0623DBB-2D56-4AA9-AFEF-05CBBB639ED4}" presName="sibTrans" presStyleCnt="0"/>
      <dgm:spPr/>
    </dgm:pt>
    <dgm:pt modelId="{A9D2C736-E06E-4BD0-8874-F769C162B282}" type="pres">
      <dgm:prSet presAssocID="{05FEE0F2-B2E9-4CC4-96FF-76A8B7BE2320}" presName="compNode" presStyleCnt="0"/>
      <dgm:spPr/>
    </dgm:pt>
    <dgm:pt modelId="{928A992E-884A-4D6A-8B7A-DA67B0D549C5}" type="pres">
      <dgm:prSet presAssocID="{05FEE0F2-B2E9-4CC4-96FF-76A8B7BE2320}" presName="bgRect" presStyleLbl="bgShp" presStyleIdx="1" presStyleCnt="2"/>
      <dgm:spPr/>
    </dgm:pt>
    <dgm:pt modelId="{48605C32-E348-48EC-B1EF-668FAB198A55}" type="pres">
      <dgm:prSet presAssocID="{05FEE0F2-B2E9-4CC4-96FF-76A8B7BE23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EF138FF7-318C-4515-990E-07919900D6CA}" type="pres">
      <dgm:prSet presAssocID="{05FEE0F2-B2E9-4CC4-96FF-76A8B7BE2320}" presName="spaceRect" presStyleCnt="0"/>
      <dgm:spPr/>
    </dgm:pt>
    <dgm:pt modelId="{C17ED3C2-FEA7-4793-B315-37917E0B726B}" type="pres">
      <dgm:prSet presAssocID="{05FEE0F2-B2E9-4CC4-96FF-76A8B7BE23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0DF90C-34D3-48A2-B5EA-C00F262B5D06}" type="presOf" srcId="{F2A8728B-9DB9-4016-A4AB-EA41F195D755}" destId="{09F2542C-43CE-4799-9FBB-BA722D32B0C8}" srcOrd="0" destOrd="0" presId="urn:microsoft.com/office/officeart/2018/2/layout/IconVerticalSolidList"/>
    <dgm:cxn modelId="{EC59823B-B595-4531-A19E-B85AFD730392}" srcId="{C1F98C5B-F96E-4F4F-86CD-728BD4832B8A}" destId="{F2A8728B-9DB9-4016-A4AB-EA41F195D755}" srcOrd="0" destOrd="0" parTransId="{C6B92033-F837-42E2-A829-37A67B21B1F8}" sibTransId="{B0623DBB-2D56-4AA9-AFEF-05CBBB639ED4}"/>
    <dgm:cxn modelId="{B34DA769-04B6-452B-9D94-7B0F4D37CDA8}" type="presOf" srcId="{C1F98C5B-F96E-4F4F-86CD-728BD4832B8A}" destId="{5EE05C4B-CE8B-4B0B-9161-17D4D807421E}" srcOrd="0" destOrd="0" presId="urn:microsoft.com/office/officeart/2018/2/layout/IconVerticalSolidList"/>
    <dgm:cxn modelId="{A4B9C16C-49DF-491D-B870-EAE1235D7068}" srcId="{C1F98C5B-F96E-4F4F-86CD-728BD4832B8A}" destId="{05FEE0F2-B2E9-4CC4-96FF-76A8B7BE2320}" srcOrd="1" destOrd="0" parTransId="{FAD90E61-1084-4A83-8CF0-E4F36C14C137}" sibTransId="{CABF233D-C2C7-4FC6-9ECD-50E052923E29}"/>
    <dgm:cxn modelId="{41E8E7C6-9037-4ED9-93F0-25F6B1E4871B}" type="presOf" srcId="{05FEE0F2-B2E9-4CC4-96FF-76A8B7BE2320}" destId="{C17ED3C2-FEA7-4793-B315-37917E0B726B}" srcOrd="0" destOrd="0" presId="urn:microsoft.com/office/officeart/2018/2/layout/IconVerticalSolidList"/>
    <dgm:cxn modelId="{8F588971-7EFF-4F46-98A4-06BAA9649209}" type="presParOf" srcId="{5EE05C4B-CE8B-4B0B-9161-17D4D807421E}" destId="{1D9212EF-526E-4DE6-99F0-376138876C20}" srcOrd="0" destOrd="0" presId="urn:microsoft.com/office/officeart/2018/2/layout/IconVerticalSolidList"/>
    <dgm:cxn modelId="{F0A4BCE7-A276-44BE-BF82-C6E82D394C64}" type="presParOf" srcId="{1D9212EF-526E-4DE6-99F0-376138876C20}" destId="{B620CBDE-723A-400E-B81F-D5E69D724503}" srcOrd="0" destOrd="0" presId="urn:microsoft.com/office/officeart/2018/2/layout/IconVerticalSolidList"/>
    <dgm:cxn modelId="{4B2BEC97-DCDD-4DF2-B284-0FAA2BA5B492}" type="presParOf" srcId="{1D9212EF-526E-4DE6-99F0-376138876C20}" destId="{7F5A00F6-1194-4C04-AFC4-0E1B5DD0821A}" srcOrd="1" destOrd="0" presId="urn:microsoft.com/office/officeart/2018/2/layout/IconVerticalSolidList"/>
    <dgm:cxn modelId="{37002182-9D9F-47A1-B5CE-AAD97167D238}" type="presParOf" srcId="{1D9212EF-526E-4DE6-99F0-376138876C20}" destId="{CFB728AB-B23B-4A48-A152-BE783E593F73}" srcOrd="2" destOrd="0" presId="urn:microsoft.com/office/officeart/2018/2/layout/IconVerticalSolidList"/>
    <dgm:cxn modelId="{91831DEF-C8B9-4CE1-B6F6-E37F60696ED2}" type="presParOf" srcId="{1D9212EF-526E-4DE6-99F0-376138876C20}" destId="{09F2542C-43CE-4799-9FBB-BA722D32B0C8}" srcOrd="3" destOrd="0" presId="urn:microsoft.com/office/officeart/2018/2/layout/IconVerticalSolidList"/>
    <dgm:cxn modelId="{73AD1B35-8825-4CEA-AEDA-DE27A3CB7F4D}" type="presParOf" srcId="{5EE05C4B-CE8B-4B0B-9161-17D4D807421E}" destId="{32F91CA4-0F49-4D4F-928C-9ABF16B4DF79}" srcOrd="1" destOrd="0" presId="urn:microsoft.com/office/officeart/2018/2/layout/IconVerticalSolidList"/>
    <dgm:cxn modelId="{B59281C7-4810-464B-AEA3-4B9B67E5905E}" type="presParOf" srcId="{5EE05C4B-CE8B-4B0B-9161-17D4D807421E}" destId="{A9D2C736-E06E-4BD0-8874-F769C162B282}" srcOrd="2" destOrd="0" presId="urn:microsoft.com/office/officeart/2018/2/layout/IconVerticalSolidList"/>
    <dgm:cxn modelId="{847763E6-653C-4140-AEEF-0BE8389A517C}" type="presParOf" srcId="{A9D2C736-E06E-4BD0-8874-F769C162B282}" destId="{928A992E-884A-4D6A-8B7A-DA67B0D549C5}" srcOrd="0" destOrd="0" presId="urn:microsoft.com/office/officeart/2018/2/layout/IconVerticalSolidList"/>
    <dgm:cxn modelId="{B912925F-D3DA-4E1C-92F9-90AC59171CFE}" type="presParOf" srcId="{A9D2C736-E06E-4BD0-8874-F769C162B282}" destId="{48605C32-E348-48EC-B1EF-668FAB198A55}" srcOrd="1" destOrd="0" presId="urn:microsoft.com/office/officeart/2018/2/layout/IconVerticalSolidList"/>
    <dgm:cxn modelId="{AE4B5122-B630-48DE-93C3-D0896881E607}" type="presParOf" srcId="{A9D2C736-E06E-4BD0-8874-F769C162B282}" destId="{EF138FF7-318C-4515-990E-07919900D6CA}" srcOrd="2" destOrd="0" presId="urn:microsoft.com/office/officeart/2018/2/layout/IconVerticalSolidList"/>
    <dgm:cxn modelId="{A0AE9C31-FDED-461A-AA8C-168E21FA926E}" type="presParOf" srcId="{A9D2C736-E06E-4BD0-8874-F769C162B282}" destId="{C17ED3C2-FEA7-4793-B315-37917E0B72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F5BDF8-4372-44B6-9713-F2C9A6224A4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E7D4A5-00DD-40E4-8798-02E7B19D8A81}">
      <dgm:prSet/>
      <dgm:spPr/>
      <dgm:t>
        <a:bodyPr/>
        <a:lstStyle/>
        <a:p>
          <a:r>
            <a:rPr lang="en-US" b="1"/>
            <a:t>User Feedback Incorporation</a:t>
          </a:r>
          <a:endParaRPr lang="en-US"/>
        </a:p>
      </dgm:t>
    </dgm:pt>
    <dgm:pt modelId="{9FF3276B-453F-41DE-AD99-34266FCB4F11}" type="parTrans" cxnId="{7D881E25-1121-4612-8A5F-D5F179C2162C}">
      <dgm:prSet/>
      <dgm:spPr/>
      <dgm:t>
        <a:bodyPr/>
        <a:lstStyle/>
        <a:p>
          <a:endParaRPr lang="en-US"/>
        </a:p>
      </dgm:t>
    </dgm:pt>
    <dgm:pt modelId="{D38DA1B8-AAD4-4058-9AE8-9E45813A0ACC}" type="sibTrans" cxnId="{7D881E25-1121-4612-8A5F-D5F179C2162C}">
      <dgm:prSet/>
      <dgm:spPr/>
      <dgm:t>
        <a:bodyPr/>
        <a:lstStyle/>
        <a:p>
          <a:endParaRPr lang="en-US"/>
        </a:p>
      </dgm:t>
    </dgm:pt>
    <dgm:pt modelId="{4B7E853A-E645-4E66-8FCD-258AE9F08734}">
      <dgm:prSet/>
      <dgm:spPr/>
      <dgm:t>
        <a:bodyPr/>
        <a:lstStyle/>
        <a:p>
          <a:r>
            <a:rPr lang="en-US" b="1"/>
            <a:t>Agile:</a:t>
          </a:r>
          <a:r>
            <a:rPr lang="en-US"/>
            <a:t> User feedback is continuously incorporated into the development process. For example, if users' express confusion about a feature, adjustments can be made in the subsequent sprint.</a:t>
          </a:r>
        </a:p>
      </dgm:t>
    </dgm:pt>
    <dgm:pt modelId="{12A932E4-E37E-4E13-8EF4-9958DB6FEF30}" type="parTrans" cxnId="{304774B4-15B7-4241-B903-220753816205}">
      <dgm:prSet/>
      <dgm:spPr/>
      <dgm:t>
        <a:bodyPr/>
        <a:lstStyle/>
        <a:p>
          <a:endParaRPr lang="en-US"/>
        </a:p>
      </dgm:t>
    </dgm:pt>
    <dgm:pt modelId="{3218F975-93D7-4F60-AC62-982E729E8055}" type="sibTrans" cxnId="{304774B4-15B7-4241-B903-220753816205}">
      <dgm:prSet/>
      <dgm:spPr/>
      <dgm:t>
        <a:bodyPr/>
        <a:lstStyle/>
        <a:p>
          <a:endParaRPr lang="en-US"/>
        </a:p>
      </dgm:t>
    </dgm:pt>
    <dgm:pt modelId="{30D54893-518A-46F0-BF24-81655453C413}">
      <dgm:prSet/>
      <dgm:spPr/>
      <dgm:t>
        <a:bodyPr/>
        <a:lstStyle/>
        <a:p>
          <a:r>
            <a:rPr lang="en-US" b="1"/>
            <a:t>Waterfall:</a:t>
          </a:r>
          <a:r>
            <a:rPr lang="en-US"/>
            <a:t> User feedback might only be addressed post-launch. By then, the product might not fully meet user expectations.</a:t>
          </a:r>
        </a:p>
      </dgm:t>
    </dgm:pt>
    <dgm:pt modelId="{07F0A5FC-3028-47BC-A611-E227D0429707}" type="parTrans" cxnId="{1E55F53B-AEAF-4826-9FC5-0B696235DA0D}">
      <dgm:prSet/>
      <dgm:spPr/>
      <dgm:t>
        <a:bodyPr/>
        <a:lstStyle/>
        <a:p>
          <a:endParaRPr lang="en-US"/>
        </a:p>
      </dgm:t>
    </dgm:pt>
    <dgm:pt modelId="{7EB183AD-5B53-4F52-95E8-F13E98353590}" type="sibTrans" cxnId="{1E55F53B-AEAF-4826-9FC5-0B696235DA0D}">
      <dgm:prSet/>
      <dgm:spPr/>
      <dgm:t>
        <a:bodyPr/>
        <a:lstStyle/>
        <a:p>
          <a:endParaRPr lang="en-US"/>
        </a:p>
      </dgm:t>
    </dgm:pt>
    <dgm:pt modelId="{0939798D-E9A1-4E99-AE7D-1295443B457B}">
      <dgm:prSet/>
      <dgm:spPr/>
      <dgm:t>
        <a:bodyPr/>
        <a:lstStyle/>
        <a:p>
          <a:r>
            <a:rPr lang="en-US" b="1"/>
            <a:t>Testing Approach</a:t>
          </a:r>
          <a:endParaRPr lang="en-US"/>
        </a:p>
      </dgm:t>
    </dgm:pt>
    <dgm:pt modelId="{CB070A8D-1264-4B7F-B507-129D5C3ED86D}" type="parTrans" cxnId="{C53D7A90-A3B2-4799-934A-E5347F3A74C2}">
      <dgm:prSet/>
      <dgm:spPr/>
      <dgm:t>
        <a:bodyPr/>
        <a:lstStyle/>
        <a:p>
          <a:endParaRPr lang="en-US"/>
        </a:p>
      </dgm:t>
    </dgm:pt>
    <dgm:pt modelId="{2E964C5A-3D60-4FD5-BC7A-1FF68CC24F9A}" type="sibTrans" cxnId="{C53D7A90-A3B2-4799-934A-E5347F3A74C2}">
      <dgm:prSet/>
      <dgm:spPr/>
      <dgm:t>
        <a:bodyPr/>
        <a:lstStyle/>
        <a:p>
          <a:endParaRPr lang="en-US"/>
        </a:p>
      </dgm:t>
    </dgm:pt>
    <dgm:pt modelId="{1DD2809C-0AFB-4D21-AD30-B8774FF9198A}">
      <dgm:prSet/>
      <dgm:spPr/>
      <dgm:t>
        <a:bodyPr/>
        <a:lstStyle/>
        <a:p>
          <a:r>
            <a:rPr lang="en-US" b="1"/>
            <a:t>Agile:</a:t>
          </a:r>
          <a:r>
            <a:rPr lang="en-US"/>
            <a:t> Testing occurs throughout the development cycle, allowing for early bug detection and continuous quality improvement.</a:t>
          </a:r>
        </a:p>
      </dgm:t>
    </dgm:pt>
    <dgm:pt modelId="{59BC2D79-579A-402D-BC10-B27034CC135D}" type="parTrans" cxnId="{EBB84824-4BEB-4387-8012-9E34CF77EE5A}">
      <dgm:prSet/>
      <dgm:spPr/>
      <dgm:t>
        <a:bodyPr/>
        <a:lstStyle/>
        <a:p>
          <a:endParaRPr lang="en-US"/>
        </a:p>
      </dgm:t>
    </dgm:pt>
    <dgm:pt modelId="{A5B7FBFB-BC9E-4366-AA79-106CE6F61BC7}" type="sibTrans" cxnId="{EBB84824-4BEB-4387-8012-9E34CF77EE5A}">
      <dgm:prSet/>
      <dgm:spPr/>
      <dgm:t>
        <a:bodyPr/>
        <a:lstStyle/>
        <a:p>
          <a:endParaRPr lang="en-US"/>
        </a:p>
      </dgm:t>
    </dgm:pt>
    <dgm:pt modelId="{FAC383A7-E0CD-4ECE-AF6A-8EC251D9C4EB}">
      <dgm:prSet/>
      <dgm:spPr/>
      <dgm:t>
        <a:bodyPr/>
        <a:lstStyle/>
        <a:p>
          <a:r>
            <a:rPr lang="en-US" b="1"/>
            <a:t>Waterfall:</a:t>
          </a:r>
          <a:r>
            <a:rPr lang="en-US"/>
            <a:t> Testing typically occurs at the end of the development process, which could lead to late-stage bug identification and potential rework.</a:t>
          </a:r>
        </a:p>
      </dgm:t>
    </dgm:pt>
    <dgm:pt modelId="{0A8BD7C3-2D59-4385-B020-FE21D9CEFEF2}" type="parTrans" cxnId="{DE3BDD9B-6A4B-406A-B40D-974BC0AE35EA}">
      <dgm:prSet/>
      <dgm:spPr/>
      <dgm:t>
        <a:bodyPr/>
        <a:lstStyle/>
        <a:p>
          <a:endParaRPr lang="en-US"/>
        </a:p>
      </dgm:t>
    </dgm:pt>
    <dgm:pt modelId="{0F8887CE-E7CD-4B57-8B51-AF20359D6CC7}" type="sibTrans" cxnId="{DE3BDD9B-6A4B-406A-B40D-974BC0AE35EA}">
      <dgm:prSet/>
      <dgm:spPr/>
      <dgm:t>
        <a:bodyPr/>
        <a:lstStyle/>
        <a:p>
          <a:endParaRPr lang="en-US"/>
        </a:p>
      </dgm:t>
    </dgm:pt>
    <dgm:pt modelId="{5924A7DD-8D7A-8A44-BB96-3C538F4C2957}" type="pres">
      <dgm:prSet presAssocID="{EBF5BDF8-4372-44B6-9713-F2C9A6224A49}" presName="vert0" presStyleCnt="0">
        <dgm:presLayoutVars>
          <dgm:dir/>
          <dgm:animOne val="branch"/>
          <dgm:animLvl val="lvl"/>
        </dgm:presLayoutVars>
      </dgm:prSet>
      <dgm:spPr/>
    </dgm:pt>
    <dgm:pt modelId="{4F07190D-DE89-2041-8131-900A5091F2BA}" type="pres">
      <dgm:prSet presAssocID="{E4E7D4A5-00DD-40E4-8798-02E7B19D8A81}" presName="thickLine" presStyleLbl="alignNode1" presStyleIdx="0" presStyleCnt="2"/>
      <dgm:spPr/>
    </dgm:pt>
    <dgm:pt modelId="{9C791567-E9A3-E044-B082-11D093D02950}" type="pres">
      <dgm:prSet presAssocID="{E4E7D4A5-00DD-40E4-8798-02E7B19D8A81}" presName="horz1" presStyleCnt="0"/>
      <dgm:spPr/>
    </dgm:pt>
    <dgm:pt modelId="{24DCADE3-4E2F-4648-A0DB-BAF381E09C79}" type="pres">
      <dgm:prSet presAssocID="{E4E7D4A5-00DD-40E4-8798-02E7B19D8A81}" presName="tx1" presStyleLbl="revTx" presStyleIdx="0" presStyleCnt="6"/>
      <dgm:spPr/>
    </dgm:pt>
    <dgm:pt modelId="{0E4472F3-18EE-3F4F-814A-701108500B77}" type="pres">
      <dgm:prSet presAssocID="{E4E7D4A5-00DD-40E4-8798-02E7B19D8A81}" presName="vert1" presStyleCnt="0"/>
      <dgm:spPr/>
    </dgm:pt>
    <dgm:pt modelId="{0E2305CB-1F6A-FC43-95CB-BC9BF515238E}" type="pres">
      <dgm:prSet presAssocID="{4B7E853A-E645-4E66-8FCD-258AE9F08734}" presName="vertSpace2a" presStyleCnt="0"/>
      <dgm:spPr/>
    </dgm:pt>
    <dgm:pt modelId="{DC7F51F5-1820-4249-886F-5212B848E995}" type="pres">
      <dgm:prSet presAssocID="{4B7E853A-E645-4E66-8FCD-258AE9F08734}" presName="horz2" presStyleCnt="0"/>
      <dgm:spPr/>
    </dgm:pt>
    <dgm:pt modelId="{25D20F0F-1933-B542-8264-5D30A145DA3C}" type="pres">
      <dgm:prSet presAssocID="{4B7E853A-E645-4E66-8FCD-258AE9F08734}" presName="horzSpace2" presStyleCnt="0"/>
      <dgm:spPr/>
    </dgm:pt>
    <dgm:pt modelId="{B35E19F9-9722-7047-9044-86BB39A010CB}" type="pres">
      <dgm:prSet presAssocID="{4B7E853A-E645-4E66-8FCD-258AE9F08734}" presName="tx2" presStyleLbl="revTx" presStyleIdx="1" presStyleCnt="6"/>
      <dgm:spPr/>
    </dgm:pt>
    <dgm:pt modelId="{0A8C24EF-7DD0-7044-8009-3552D196FD48}" type="pres">
      <dgm:prSet presAssocID="{4B7E853A-E645-4E66-8FCD-258AE9F08734}" presName="vert2" presStyleCnt="0"/>
      <dgm:spPr/>
    </dgm:pt>
    <dgm:pt modelId="{FC9FA26E-B49A-F245-A33A-3BA811ADD54B}" type="pres">
      <dgm:prSet presAssocID="{4B7E853A-E645-4E66-8FCD-258AE9F08734}" presName="thinLine2b" presStyleLbl="callout" presStyleIdx="0" presStyleCnt="4"/>
      <dgm:spPr/>
    </dgm:pt>
    <dgm:pt modelId="{A9490316-B4BB-7D42-8B5E-8B8D373AB142}" type="pres">
      <dgm:prSet presAssocID="{4B7E853A-E645-4E66-8FCD-258AE9F08734}" presName="vertSpace2b" presStyleCnt="0"/>
      <dgm:spPr/>
    </dgm:pt>
    <dgm:pt modelId="{D4F0C3CC-0DA1-644D-8A73-7733050B8971}" type="pres">
      <dgm:prSet presAssocID="{30D54893-518A-46F0-BF24-81655453C413}" presName="horz2" presStyleCnt="0"/>
      <dgm:spPr/>
    </dgm:pt>
    <dgm:pt modelId="{861E0E01-E55D-B743-B93B-C7CBA45D8B27}" type="pres">
      <dgm:prSet presAssocID="{30D54893-518A-46F0-BF24-81655453C413}" presName="horzSpace2" presStyleCnt="0"/>
      <dgm:spPr/>
    </dgm:pt>
    <dgm:pt modelId="{31F38F13-7548-6B4A-A30D-5EF460027D7E}" type="pres">
      <dgm:prSet presAssocID="{30D54893-518A-46F0-BF24-81655453C413}" presName="tx2" presStyleLbl="revTx" presStyleIdx="2" presStyleCnt="6"/>
      <dgm:spPr/>
    </dgm:pt>
    <dgm:pt modelId="{9A450F80-A51F-7F46-8D5D-AE40EF4C7BB2}" type="pres">
      <dgm:prSet presAssocID="{30D54893-518A-46F0-BF24-81655453C413}" presName="vert2" presStyleCnt="0"/>
      <dgm:spPr/>
    </dgm:pt>
    <dgm:pt modelId="{375C9331-6E43-2241-BF57-8C0BAC0E6A36}" type="pres">
      <dgm:prSet presAssocID="{30D54893-518A-46F0-BF24-81655453C413}" presName="thinLine2b" presStyleLbl="callout" presStyleIdx="1" presStyleCnt="4"/>
      <dgm:spPr/>
    </dgm:pt>
    <dgm:pt modelId="{B3AD2486-9DEE-C443-8B7A-6036D395BBF4}" type="pres">
      <dgm:prSet presAssocID="{30D54893-518A-46F0-BF24-81655453C413}" presName="vertSpace2b" presStyleCnt="0"/>
      <dgm:spPr/>
    </dgm:pt>
    <dgm:pt modelId="{DAEF9336-70FE-7E43-9DA0-F3859CC4902D}" type="pres">
      <dgm:prSet presAssocID="{0939798D-E9A1-4E99-AE7D-1295443B457B}" presName="thickLine" presStyleLbl="alignNode1" presStyleIdx="1" presStyleCnt="2"/>
      <dgm:spPr/>
    </dgm:pt>
    <dgm:pt modelId="{0DDEAAD3-7FB6-1B43-8A2C-296D48C22B0D}" type="pres">
      <dgm:prSet presAssocID="{0939798D-E9A1-4E99-AE7D-1295443B457B}" presName="horz1" presStyleCnt="0"/>
      <dgm:spPr/>
    </dgm:pt>
    <dgm:pt modelId="{A1D8E0AC-575E-3446-B137-2314BAC15AF0}" type="pres">
      <dgm:prSet presAssocID="{0939798D-E9A1-4E99-AE7D-1295443B457B}" presName="tx1" presStyleLbl="revTx" presStyleIdx="3" presStyleCnt="6"/>
      <dgm:spPr/>
    </dgm:pt>
    <dgm:pt modelId="{F3E67DAF-97BA-1240-A8EC-DA8640BA15FF}" type="pres">
      <dgm:prSet presAssocID="{0939798D-E9A1-4E99-AE7D-1295443B457B}" presName="vert1" presStyleCnt="0"/>
      <dgm:spPr/>
    </dgm:pt>
    <dgm:pt modelId="{4FEB601D-153E-1A49-B6F7-DF22200D645F}" type="pres">
      <dgm:prSet presAssocID="{1DD2809C-0AFB-4D21-AD30-B8774FF9198A}" presName="vertSpace2a" presStyleCnt="0"/>
      <dgm:spPr/>
    </dgm:pt>
    <dgm:pt modelId="{BCF681EE-A544-6E4B-ACE6-64DBFF3DD8C5}" type="pres">
      <dgm:prSet presAssocID="{1DD2809C-0AFB-4D21-AD30-B8774FF9198A}" presName="horz2" presStyleCnt="0"/>
      <dgm:spPr/>
    </dgm:pt>
    <dgm:pt modelId="{8430C70E-5F3D-3345-B742-514C4911B467}" type="pres">
      <dgm:prSet presAssocID="{1DD2809C-0AFB-4D21-AD30-B8774FF9198A}" presName="horzSpace2" presStyleCnt="0"/>
      <dgm:spPr/>
    </dgm:pt>
    <dgm:pt modelId="{BE47383A-A947-5548-8AF8-51B69C4B108A}" type="pres">
      <dgm:prSet presAssocID="{1DD2809C-0AFB-4D21-AD30-B8774FF9198A}" presName="tx2" presStyleLbl="revTx" presStyleIdx="4" presStyleCnt="6"/>
      <dgm:spPr/>
    </dgm:pt>
    <dgm:pt modelId="{DCD57FE4-3891-0542-B00B-CDCF28CBE308}" type="pres">
      <dgm:prSet presAssocID="{1DD2809C-0AFB-4D21-AD30-B8774FF9198A}" presName="vert2" presStyleCnt="0"/>
      <dgm:spPr/>
    </dgm:pt>
    <dgm:pt modelId="{31ABB195-69D4-924B-A9F5-D769A7105CBD}" type="pres">
      <dgm:prSet presAssocID="{1DD2809C-0AFB-4D21-AD30-B8774FF9198A}" presName="thinLine2b" presStyleLbl="callout" presStyleIdx="2" presStyleCnt="4"/>
      <dgm:spPr/>
    </dgm:pt>
    <dgm:pt modelId="{F0DAC32C-2D47-9041-9FB7-0DA3179CFEEC}" type="pres">
      <dgm:prSet presAssocID="{1DD2809C-0AFB-4D21-AD30-B8774FF9198A}" presName="vertSpace2b" presStyleCnt="0"/>
      <dgm:spPr/>
    </dgm:pt>
    <dgm:pt modelId="{35F90D7B-55DE-984E-A36B-F329067E6EEF}" type="pres">
      <dgm:prSet presAssocID="{FAC383A7-E0CD-4ECE-AF6A-8EC251D9C4EB}" presName="horz2" presStyleCnt="0"/>
      <dgm:spPr/>
    </dgm:pt>
    <dgm:pt modelId="{54D191D0-75CB-1F43-80B6-635DCFFB3714}" type="pres">
      <dgm:prSet presAssocID="{FAC383A7-E0CD-4ECE-AF6A-8EC251D9C4EB}" presName="horzSpace2" presStyleCnt="0"/>
      <dgm:spPr/>
    </dgm:pt>
    <dgm:pt modelId="{B75766F5-F6B8-E14E-A780-9FCDBC55B173}" type="pres">
      <dgm:prSet presAssocID="{FAC383A7-E0CD-4ECE-AF6A-8EC251D9C4EB}" presName="tx2" presStyleLbl="revTx" presStyleIdx="5" presStyleCnt="6"/>
      <dgm:spPr/>
    </dgm:pt>
    <dgm:pt modelId="{F9140F96-C9E4-C748-ADDC-49AE2A31C808}" type="pres">
      <dgm:prSet presAssocID="{FAC383A7-E0CD-4ECE-AF6A-8EC251D9C4EB}" presName="vert2" presStyleCnt="0"/>
      <dgm:spPr/>
    </dgm:pt>
    <dgm:pt modelId="{2C764FBB-6D97-2148-A1CF-4CF03889D7EF}" type="pres">
      <dgm:prSet presAssocID="{FAC383A7-E0CD-4ECE-AF6A-8EC251D9C4EB}" presName="thinLine2b" presStyleLbl="callout" presStyleIdx="3" presStyleCnt="4"/>
      <dgm:spPr/>
    </dgm:pt>
    <dgm:pt modelId="{2566E3C8-E380-1D46-BD09-05A15C429644}" type="pres">
      <dgm:prSet presAssocID="{FAC383A7-E0CD-4ECE-AF6A-8EC251D9C4EB}" presName="vertSpace2b" presStyleCnt="0"/>
      <dgm:spPr/>
    </dgm:pt>
  </dgm:ptLst>
  <dgm:cxnLst>
    <dgm:cxn modelId="{EBB84824-4BEB-4387-8012-9E34CF77EE5A}" srcId="{0939798D-E9A1-4E99-AE7D-1295443B457B}" destId="{1DD2809C-0AFB-4D21-AD30-B8774FF9198A}" srcOrd="0" destOrd="0" parTransId="{59BC2D79-579A-402D-BC10-B27034CC135D}" sibTransId="{A5B7FBFB-BC9E-4366-AA79-106CE6F61BC7}"/>
    <dgm:cxn modelId="{7D881E25-1121-4612-8A5F-D5F179C2162C}" srcId="{EBF5BDF8-4372-44B6-9713-F2C9A6224A49}" destId="{E4E7D4A5-00DD-40E4-8798-02E7B19D8A81}" srcOrd="0" destOrd="0" parTransId="{9FF3276B-453F-41DE-AD99-34266FCB4F11}" sibTransId="{D38DA1B8-AAD4-4058-9AE8-9E45813A0ACC}"/>
    <dgm:cxn modelId="{266FAF29-06D1-8E43-ADA2-71F652CF0188}" type="presOf" srcId="{EBF5BDF8-4372-44B6-9713-F2C9A6224A49}" destId="{5924A7DD-8D7A-8A44-BB96-3C538F4C2957}" srcOrd="0" destOrd="0" presId="urn:microsoft.com/office/officeart/2008/layout/LinedList"/>
    <dgm:cxn modelId="{6AD7DB2B-7747-934D-AD59-3F608FD9D227}" type="presOf" srcId="{0939798D-E9A1-4E99-AE7D-1295443B457B}" destId="{A1D8E0AC-575E-3446-B137-2314BAC15AF0}" srcOrd="0" destOrd="0" presId="urn:microsoft.com/office/officeart/2008/layout/LinedList"/>
    <dgm:cxn modelId="{1E55F53B-AEAF-4826-9FC5-0B696235DA0D}" srcId="{E4E7D4A5-00DD-40E4-8798-02E7B19D8A81}" destId="{30D54893-518A-46F0-BF24-81655453C413}" srcOrd="1" destOrd="0" parTransId="{07F0A5FC-3028-47BC-A611-E227D0429707}" sibTransId="{7EB183AD-5B53-4F52-95E8-F13E98353590}"/>
    <dgm:cxn modelId="{5A98BD3D-03F4-7247-9C4F-49481D71E041}" type="presOf" srcId="{30D54893-518A-46F0-BF24-81655453C413}" destId="{31F38F13-7548-6B4A-A30D-5EF460027D7E}" srcOrd="0" destOrd="0" presId="urn:microsoft.com/office/officeart/2008/layout/LinedList"/>
    <dgm:cxn modelId="{3525C362-577E-5842-99B0-F3759252A892}" type="presOf" srcId="{FAC383A7-E0CD-4ECE-AF6A-8EC251D9C4EB}" destId="{B75766F5-F6B8-E14E-A780-9FCDBC55B173}" srcOrd="0" destOrd="0" presId="urn:microsoft.com/office/officeart/2008/layout/LinedList"/>
    <dgm:cxn modelId="{5A884774-AC5F-984B-B993-6E0EA16FBCDE}" type="presOf" srcId="{4B7E853A-E645-4E66-8FCD-258AE9F08734}" destId="{B35E19F9-9722-7047-9044-86BB39A010CB}" srcOrd="0" destOrd="0" presId="urn:microsoft.com/office/officeart/2008/layout/LinedList"/>
    <dgm:cxn modelId="{C53D7A90-A3B2-4799-934A-E5347F3A74C2}" srcId="{EBF5BDF8-4372-44B6-9713-F2C9A6224A49}" destId="{0939798D-E9A1-4E99-AE7D-1295443B457B}" srcOrd="1" destOrd="0" parTransId="{CB070A8D-1264-4B7F-B507-129D5C3ED86D}" sibTransId="{2E964C5A-3D60-4FD5-BC7A-1FF68CC24F9A}"/>
    <dgm:cxn modelId="{DE3BDD9B-6A4B-406A-B40D-974BC0AE35EA}" srcId="{0939798D-E9A1-4E99-AE7D-1295443B457B}" destId="{FAC383A7-E0CD-4ECE-AF6A-8EC251D9C4EB}" srcOrd="1" destOrd="0" parTransId="{0A8BD7C3-2D59-4385-B020-FE21D9CEFEF2}" sibTransId="{0F8887CE-E7CD-4B57-8B51-AF20359D6CC7}"/>
    <dgm:cxn modelId="{304774B4-15B7-4241-B903-220753816205}" srcId="{E4E7D4A5-00DD-40E4-8798-02E7B19D8A81}" destId="{4B7E853A-E645-4E66-8FCD-258AE9F08734}" srcOrd="0" destOrd="0" parTransId="{12A932E4-E37E-4E13-8EF4-9958DB6FEF30}" sibTransId="{3218F975-93D7-4F60-AC62-982E729E8055}"/>
    <dgm:cxn modelId="{CACA1BBA-B06F-3C4F-B433-A890408A690C}" type="presOf" srcId="{1DD2809C-0AFB-4D21-AD30-B8774FF9198A}" destId="{BE47383A-A947-5548-8AF8-51B69C4B108A}" srcOrd="0" destOrd="0" presId="urn:microsoft.com/office/officeart/2008/layout/LinedList"/>
    <dgm:cxn modelId="{F81FB3D8-51CD-A84A-AAAA-3079C8465FE8}" type="presOf" srcId="{E4E7D4A5-00DD-40E4-8798-02E7B19D8A81}" destId="{24DCADE3-4E2F-4648-A0DB-BAF381E09C79}" srcOrd="0" destOrd="0" presId="urn:microsoft.com/office/officeart/2008/layout/LinedList"/>
    <dgm:cxn modelId="{BFBBAE05-58D7-5A42-A4E6-80442C837970}" type="presParOf" srcId="{5924A7DD-8D7A-8A44-BB96-3C538F4C2957}" destId="{4F07190D-DE89-2041-8131-900A5091F2BA}" srcOrd="0" destOrd="0" presId="urn:microsoft.com/office/officeart/2008/layout/LinedList"/>
    <dgm:cxn modelId="{3670D03B-3885-7F4A-9AE1-3002CB7FEA30}" type="presParOf" srcId="{5924A7DD-8D7A-8A44-BB96-3C538F4C2957}" destId="{9C791567-E9A3-E044-B082-11D093D02950}" srcOrd="1" destOrd="0" presId="urn:microsoft.com/office/officeart/2008/layout/LinedList"/>
    <dgm:cxn modelId="{84C3A9D3-1513-A547-8DA3-A87281C5107D}" type="presParOf" srcId="{9C791567-E9A3-E044-B082-11D093D02950}" destId="{24DCADE3-4E2F-4648-A0DB-BAF381E09C79}" srcOrd="0" destOrd="0" presId="urn:microsoft.com/office/officeart/2008/layout/LinedList"/>
    <dgm:cxn modelId="{C4A6F435-3C71-814C-8A8B-D49EEA166C0D}" type="presParOf" srcId="{9C791567-E9A3-E044-B082-11D093D02950}" destId="{0E4472F3-18EE-3F4F-814A-701108500B77}" srcOrd="1" destOrd="0" presId="urn:microsoft.com/office/officeart/2008/layout/LinedList"/>
    <dgm:cxn modelId="{65695707-0DBB-924C-98A6-2E21357F71C5}" type="presParOf" srcId="{0E4472F3-18EE-3F4F-814A-701108500B77}" destId="{0E2305CB-1F6A-FC43-95CB-BC9BF515238E}" srcOrd="0" destOrd="0" presId="urn:microsoft.com/office/officeart/2008/layout/LinedList"/>
    <dgm:cxn modelId="{1A73FF2E-AC8C-F942-8712-95DA0E6D1515}" type="presParOf" srcId="{0E4472F3-18EE-3F4F-814A-701108500B77}" destId="{DC7F51F5-1820-4249-886F-5212B848E995}" srcOrd="1" destOrd="0" presId="urn:microsoft.com/office/officeart/2008/layout/LinedList"/>
    <dgm:cxn modelId="{DD3EC6E4-B858-9441-9AA8-67312791C5FA}" type="presParOf" srcId="{DC7F51F5-1820-4249-886F-5212B848E995}" destId="{25D20F0F-1933-B542-8264-5D30A145DA3C}" srcOrd="0" destOrd="0" presId="urn:microsoft.com/office/officeart/2008/layout/LinedList"/>
    <dgm:cxn modelId="{C8D97E89-305E-C946-9152-7734D95B0EAF}" type="presParOf" srcId="{DC7F51F5-1820-4249-886F-5212B848E995}" destId="{B35E19F9-9722-7047-9044-86BB39A010CB}" srcOrd="1" destOrd="0" presId="urn:microsoft.com/office/officeart/2008/layout/LinedList"/>
    <dgm:cxn modelId="{801A3E49-DF9D-E049-AFB4-F0EF69DB3B5A}" type="presParOf" srcId="{DC7F51F5-1820-4249-886F-5212B848E995}" destId="{0A8C24EF-7DD0-7044-8009-3552D196FD48}" srcOrd="2" destOrd="0" presId="urn:microsoft.com/office/officeart/2008/layout/LinedList"/>
    <dgm:cxn modelId="{79FDB1B7-536E-2B48-930A-4B99AC79250E}" type="presParOf" srcId="{0E4472F3-18EE-3F4F-814A-701108500B77}" destId="{FC9FA26E-B49A-F245-A33A-3BA811ADD54B}" srcOrd="2" destOrd="0" presId="urn:microsoft.com/office/officeart/2008/layout/LinedList"/>
    <dgm:cxn modelId="{9BA92785-F986-A44E-AD4B-764EC28C8E0C}" type="presParOf" srcId="{0E4472F3-18EE-3F4F-814A-701108500B77}" destId="{A9490316-B4BB-7D42-8B5E-8B8D373AB142}" srcOrd="3" destOrd="0" presId="urn:microsoft.com/office/officeart/2008/layout/LinedList"/>
    <dgm:cxn modelId="{AC5B78D6-3315-144F-B11F-4C5656CC1BCA}" type="presParOf" srcId="{0E4472F3-18EE-3F4F-814A-701108500B77}" destId="{D4F0C3CC-0DA1-644D-8A73-7733050B8971}" srcOrd="4" destOrd="0" presId="urn:microsoft.com/office/officeart/2008/layout/LinedList"/>
    <dgm:cxn modelId="{E32A5424-AB81-D948-AE17-00A0C4276585}" type="presParOf" srcId="{D4F0C3CC-0DA1-644D-8A73-7733050B8971}" destId="{861E0E01-E55D-B743-B93B-C7CBA45D8B27}" srcOrd="0" destOrd="0" presId="urn:microsoft.com/office/officeart/2008/layout/LinedList"/>
    <dgm:cxn modelId="{54E55CC5-E9BC-3A45-B30F-72BCC3158BE9}" type="presParOf" srcId="{D4F0C3CC-0DA1-644D-8A73-7733050B8971}" destId="{31F38F13-7548-6B4A-A30D-5EF460027D7E}" srcOrd="1" destOrd="0" presId="urn:microsoft.com/office/officeart/2008/layout/LinedList"/>
    <dgm:cxn modelId="{DEE6B106-3450-E348-B8FF-D3FB9311227E}" type="presParOf" srcId="{D4F0C3CC-0DA1-644D-8A73-7733050B8971}" destId="{9A450F80-A51F-7F46-8D5D-AE40EF4C7BB2}" srcOrd="2" destOrd="0" presId="urn:microsoft.com/office/officeart/2008/layout/LinedList"/>
    <dgm:cxn modelId="{CDBD4527-8DB3-9843-92DD-E1CF13703416}" type="presParOf" srcId="{0E4472F3-18EE-3F4F-814A-701108500B77}" destId="{375C9331-6E43-2241-BF57-8C0BAC0E6A36}" srcOrd="5" destOrd="0" presId="urn:microsoft.com/office/officeart/2008/layout/LinedList"/>
    <dgm:cxn modelId="{0FD05078-BBA6-8D4C-97FE-EA17286B22E4}" type="presParOf" srcId="{0E4472F3-18EE-3F4F-814A-701108500B77}" destId="{B3AD2486-9DEE-C443-8B7A-6036D395BBF4}" srcOrd="6" destOrd="0" presId="urn:microsoft.com/office/officeart/2008/layout/LinedList"/>
    <dgm:cxn modelId="{1B7DD837-1290-2245-902C-C2E573948912}" type="presParOf" srcId="{5924A7DD-8D7A-8A44-BB96-3C538F4C2957}" destId="{DAEF9336-70FE-7E43-9DA0-F3859CC4902D}" srcOrd="2" destOrd="0" presId="urn:microsoft.com/office/officeart/2008/layout/LinedList"/>
    <dgm:cxn modelId="{5108E905-3A1F-5541-A787-59D8397119E5}" type="presParOf" srcId="{5924A7DD-8D7A-8A44-BB96-3C538F4C2957}" destId="{0DDEAAD3-7FB6-1B43-8A2C-296D48C22B0D}" srcOrd="3" destOrd="0" presId="urn:microsoft.com/office/officeart/2008/layout/LinedList"/>
    <dgm:cxn modelId="{01F8EED3-AE35-3949-B633-1ED64E9250E8}" type="presParOf" srcId="{0DDEAAD3-7FB6-1B43-8A2C-296D48C22B0D}" destId="{A1D8E0AC-575E-3446-B137-2314BAC15AF0}" srcOrd="0" destOrd="0" presId="urn:microsoft.com/office/officeart/2008/layout/LinedList"/>
    <dgm:cxn modelId="{F814E3AA-BA9D-854C-BF52-C868BFE4E33B}" type="presParOf" srcId="{0DDEAAD3-7FB6-1B43-8A2C-296D48C22B0D}" destId="{F3E67DAF-97BA-1240-A8EC-DA8640BA15FF}" srcOrd="1" destOrd="0" presId="urn:microsoft.com/office/officeart/2008/layout/LinedList"/>
    <dgm:cxn modelId="{0101AE8F-F198-5444-907D-086D2D1CAD8E}" type="presParOf" srcId="{F3E67DAF-97BA-1240-A8EC-DA8640BA15FF}" destId="{4FEB601D-153E-1A49-B6F7-DF22200D645F}" srcOrd="0" destOrd="0" presId="urn:microsoft.com/office/officeart/2008/layout/LinedList"/>
    <dgm:cxn modelId="{C180A3C9-CF50-664B-B214-190D2C3A198F}" type="presParOf" srcId="{F3E67DAF-97BA-1240-A8EC-DA8640BA15FF}" destId="{BCF681EE-A544-6E4B-ACE6-64DBFF3DD8C5}" srcOrd="1" destOrd="0" presId="urn:microsoft.com/office/officeart/2008/layout/LinedList"/>
    <dgm:cxn modelId="{8407D30C-D635-0A4C-BF25-489FC3BAA372}" type="presParOf" srcId="{BCF681EE-A544-6E4B-ACE6-64DBFF3DD8C5}" destId="{8430C70E-5F3D-3345-B742-514C4911B467}" srcOrd="0" destOrd="0" presId="urn:microsoft.com/office/officeart/2008/layout/LinedList"/>
    <dgm:cxn modelId="{50A722DE-562F-A243-9D4F-966D49CA2259}" type="presParOf" srcId="{BCF681EE-A544-6E4B-ACE6-64DBFF3DD8C5}" destId="{BE47383A-A947-5548-8AF8-51B69C4B108A}" srcOrd="1" destOrd="0" presId="urn:microsoft.com/office/officeart/2008/layout/LinedList"/>
    <dgm:cxn modelId="{ACA3F50A-DB54-074D-A4E5-ED7982A74727}" type="presParOf" srcId="{BCF681EE-A544-6E4B-ACE6-64DBFF3DD8C5}" destId="{DCD57FE4-3891-0542-B00B-CDCF28CBE308}" srcOrd="2" destOrd="0" presId="urn:microsoft.com/office/officeart/2008/layout/LinedList"/>
    <dgm:cxn modelId="{029C2367-E07B-894A-A5BD-CA2675BB1E26}" type="presParOf" srcId="{F3E67DAF-97BA-1240-A8EC-DA8640BA15FF}" destId="{31ABB195-69D4-924B-A9F5-D769A7105CBD}" srcOrd="2" destOrd="0" presId="urn:microsoft.com/office/officeart/2008/layout/LinedList"/>
    <dgm:cxn modelId="{B2714682-E3A7-9B4C-8C26-975EDCB67F3A}" type="presParOf" srcId="{F3E67DAF-97BA-1240-A8EC-DA8640BA15FF}" destId="{F0DAC32C-2D47-9041-9FB7-0DA3179CFEEC}" srcOrd="3" destOrd="0" presId="urn:microsoft.com/office/officeart/2008/layout/LinedList"/>
    <dgm:cxn modelId="{994ABB40-2F92-7346-AFAE-7824642C6734}" type="presParOf" srcId="{F3E67DAF-97BA-1240-A8EC-DA8640BA15FF}" destId="{35F90D7B-55DE-984E-A36B-F329067E6EEF}" srcOrd="4" destOrd="0" presId="urn:microsoft.com/office/officeart/2008/layout/LinedList"/>
    <dgm:cxn modelId="{C33819CA-6E2C-8B4F-B2E4-7E7AE9C4BF1E}" type="presParOf" srcId="{35F90D7B-55DE-984E-A36B-F329067E6EEF}" destId="{54D191D0-75CB-1F43-80B6-635DCFFB3714}" srcOrd="0" destOrd="0" presId="urn:microsoft.com/office/officeart/2008/layout/LinedList"/>
    <dgm:cxn modelId="{5A88ED04-617E-474A-849A-48C26C0CD5BC}" type="presParOf" srcId="{35F90D7B-55DE-984E-A36B-F329067E6EEF}" destId="{B75766F5-F6B8-E14E-A780-9FCDBC55B173}" srcOrd="1" destOrd="0" presId="urn:microsoft.com/office/officeart/2008/layout/LinedList"/>
    <dgm:cxn modelId="{CDE7F738-6576-594A-AC37-CDE9B6F8236E}" type="presParOf" srcId="{35F90D7B-55DE-984E-A36B-F329067E6EEF}" destId="{F9140F96-C9E4-C748-ADDC-49AE2A31C808}" srcOrd="2" destOrd="0" presId="urn:microsoft.com/office/officeart/2008/layout/LinedList"/>
    <dgm:cxn modelId="{F68F5FD9-D734-374C-944D-D0901E7AE46A}" type="presParOf" srcId="{F3E67DAF-97BA-1240-A8EC-DA8640BA15FF}" destId="{2C764FBB-6D97-2148-A1CF-4CF03889D7EF}" srcOrd="5" destOrd="0" presId="urn:microsoft.com/office/officeart/2008/layout/LinedList"/>
    <dgm:cxn modelId="{667881A3-2AD6-B84E-8C2C-40D072197D34}" type="presParOf" srcId="{F3E67DAF-97BA-1240-A8EC-DA8640BA15FF}" destId="{2566E3C8-E380-1D46-BD09-05A15C42964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C07C-F2E8-7D4F-8F54-1A238E83C7F4}">
      <dsp:nvSpPr>
        <dsp:cNvPr id="0" name=""/>
        <dsp:cNvSpPr/>
      </dsp:nvSpPr>
      <dsp:spPr>
        <a:xfrm>
          <a:off x="6315" y="991123"/>
          <a:ext cx="1974242" cy="2369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Backlog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Backlog Creation: Identifying and prioritizing user stories based on business value.</a:t>
          </a:r>
        </a:p>
      </dsp:txBody>
      <dsp:txXfrm>
        <a:off x="6315" y="1938759"/>
        <a:ext cx="1974242" cy="1421454"/>
      </dsp:txXfrm>
    </dsp:sp>
    <dsp:sp modelId="{9F393C0A-836E-C94A-8AF3-A4284ED46635}">
      <dsp:nvSpPr>
        <dsp:cNvPr id="0" name=""/>
        <dsp:cNvSpPr/>
      </dsp:nvSpPr>
      <dsp:spPr>
        <a:xfrm>
          <a:off x="6315" y="991123"/>
          <a:ext cx="1974242" cy="9476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01</a:t>
          </a:r>
        </a:p>
      </dsp:txBody>
      <dsp:txXfrm>
        <a:off x="6315" y="991123"/>
        <a:ext cx="1974242" cy="947636"/>
      </dsp:txXfrm>
    </dsp:sp>
    <dsp:sp modelId="{8B2CF2A1-13B5-B142-86DA-185A6CB9357A}">
      <dsp:nvSpPr>
        <dsp:cNvPr id="0" name=""/>
        <dsp:cNvSpPr/>
      </dsp:nvSpPr>
      <dsp:spPr>
        <a:xfrm>
          <a:off x="2138497" y="991123"/>
          <a:ext cx="1974242" cy="2369090"/>
        </a:xfrm>
        <a:prstGeom prst="rect">
          <a:avLst/>
        </a:prstGeom>
        <a:solidFill>
          <a:schemeClr val="accent5">
            <a:hueOff val="-827139"/>
            <a:satOff val="-4443"/>
            <a:lumOff val="1519"/>
            <a:alphaOff val="0"/>
          </a:schemeClr>
        </a:solidFill>
        <a:ln w="1587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Planning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Sprint Planning: Choosing user stories for the sprint and creating a plan.</a:t>
          </a:r>
        </a:p>
      </dsp:txBody>
      <dsp:txXfrm>
        <a:off x="2138497" y="1938759"/>
        <a:ext cx="1974242" cy="1421454"/>
      </dsp:txXfrm>
    </dsp:sp>
    <dsp:sp modelId="{6B948102-9759-844F-8F80-42DE0DB95AD4}">
      <dsp:nvSpPr>
        <dsp:cNvPr id="0" name=""/>
        <dsp:cNvSpPr/>
      </dsp:nvSpPr>
      <dsp:spPr>
        <a:xfrm>
          <a:off x="2138497" y="991123"/>
          <a:ext cx="1974242" cy="9476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138497" y="991123"/>
        <a:ext cx="1974242" cy="947636"/>
      </dsp:txXfrm>
    </dsp:sp>
    <dsp:sp modelId="{5BF3DD9E-B14A-A74E-8861-B452F1ABDBD7}">
      <dsp:nvSpPr>
        <dsp:cNvPr id="0" name=""/>
        <dsp:cNvSpPr/>
      </dsp:nvSpPr>
      <dsp:spPr>
        <a:xfrm>
          <a:off x="4270678" y="991123"/>
          <a:ext cx="1974242" cy="2369090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libri" panose="020F0502020204030204" pitchFamily="34" charset="0"/>
              <a:cs typeface="Calibri" panose="020F0502020204030204" pitchFamily="34" charset="0"/>
            </a:rPr>
            <a:t>Sprint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Sprint Execution: Developers and testers work on user stories; incremental development.</a:t>
          </a:r>
        </a:p>
      </dsp:txBody>
      <dsp:txXfrm>
        <a:off x="4270678" y="1938759"/>
        <a:ext cx="1974242" cy="1421454"/>
      </dsp:txXfrm>
    </dsp:sp>
    <dsp:sp modelId="{88BEE72F-EF69-BC47-B5BA-7C3269BD5E4F}">
      <dsp:nvSpPr>
        <dsp:cNvPr id="0" name=""/>
        <dsp:cNvSpPr/>
      </dsp:nvSpPr>
      <dsp:spPr>
        <a:xfrm>
          <a:off x="4270678" y="991123"/>
          <a:ext cx="1974242" cy="9476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4270678" y="991123"/>
        <a:ext cx="1974242" cy="947636"/>
      </dsp:txXfrm>
    </dsp:sp>
    <dsp:sp modelId="{37A8F96F-57DE-084B-895B-75C964569D66}">
      <dsp:nvSpPr>
        <dsp:cNvPr id="0" name=""/>
        <dsp:cNvSpPr/>
      </dsp:nvSpPr>
      <dsp:spPr>
        <a:xfrm>
          <a:off x="6402860" y="991123"/>
          <a:ext cx="1974242" cy="2369090"/>
        </a:xfrm>
        <a:prstGeom prst="rect">
          <a:avLst/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 w="1587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Sprint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Sprint Review: Demonstrating completed work to stakeholders and gathering feedback.</a:t>
          </a:r>
        </a:p>
      </dsp:txBody>
      <dsp:txXfrm>
        <a:off x="6402860" y="1938759"/>
        <a:ext cx="1974242" cy="1421454"/>
      </dsp:txXfrm>
    </dsp:sp>
    <dsp:sp modelId="{EA660689-B66F-4442-98EA-6819DB12DCE8}">
      <dsp:nvSpPr>
        <dsp:cNvPr id="0" name=""/>
        <dsp:cNvSpPr/>
      </dsp:nvSpPr>
      <dsp:spPr>
        <a:xfrm>
          <a:off x="6402860" y="991123"/>
          <a:ext cx="1974242" cy="9476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04</a:t>
          </a:r>
        </a:p>
      </dsp:txBody>
      <dsp:txXfrm>
        <a:off x="6402860" y="991123"/>
        <a:ext cx="1974242" cy="947636"/>
      </dsp:txXfrm>
    </dsp:sp>
    <dsp:sp modelId="{68DCB2CA-C4BC-7A48-8EBA-829E1EA2BE1E}">
      <dsp:nvSpPr>
        <dsp:cNvPr id="0" name=""/>
        <dsp:cNvSpPr/>
      </dsp:nvSpPr>
      <dsp:spPr>
        <a:xfrm>
          <a:off x="8535042" y="991123"/>
          <a:ext cx="1974242" cy="236909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libri" panose="020F0502020204030204" pitchFamily="34" charset="0"/>
              <a:cs typeface="Calibri" panose="020F0502020204030204" pitchFamily="34" charset="0"/>
            </a:rPr>
            <a:t>Sprint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Sprint Retrospective: Reflecting on the sprint, identifying improvements, and adjusting processes.</a:t>
          </a:r>
        </a:p>
      </dsp:txBody>
      <dsp:txXfrm>
        <a:off x="8535042" y="1938759"/>
        <a:ext cx="1974242" cy="1421454"/>
      </dsp:txXfrm>
    </dsp:sp>
    <dsp:sp modelId="{C6168800-E353-854F-9763-5AEA464F0462}">
      <dsp:nvSpPr>
        <dsp:cNvPr id="0" name=""/>
        <dsp:cNvSpPr/>
      </dsp:nvSpPr>
      <dsp:spPr>
        <a:xfrm>
          <a:off x="8535042" y="991123"/>
          <a:ext cx="1974242" cy="9476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05</a:t>
          </a:r>
        </a:p>
      </dsp:txBody>
      <dsp:txXfrm>
        <a:off x="8535042" y="991123"/>
        <a:ext cx="1974242" cy="94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0CBDE-723A-400E-B81F-D5E69D724503}">
      <dsp:nvSpPr>
        <dsp:cNvPr id="0" name=""/>
        <dsp:cNvSpPr/>
      </dsp:nvSpPr>
      <dsp:spPr>
        <a:xfrm>
          <a:off x="0" y="691441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A00F6-1194-4C04-AFC4-0E1B5DD0821A}">
      <dsp:nvSpPr>
        <dsp:cNvPr id="0" name=""/>
        <dsp:cNvSpPr/>
      </dsp:nvSpPr>
      <dsp:spPr>
        <a:xfrm>
          <a:off x="386143" y="978655"/>
          <a:ext cx="702078" cy="702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2542C-43CE-4799-9FBB-BA722D32B0C8}">
      <dsp:nvSpPr>
        <dsp:cNvPr id="0" name=""/>
        <dsp:cNvSpPr/>
      </dsp:nvSpPr>
      <dsp:spPr>
        <a:xfrm>
          <a:off x="1474365" y="691441"/>
          <a:ext cx="5218382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Agile Approach:</a:t>
          </a:r>
          <a:r>
            <a:rPr lang="en-US" sz="1500" kern="1200"/>
            <a:t> Involves iterative development with constant feedback loops. Each sprint focuses on delivering small, functional increments of the product. This approach allows for flexibility in adapting to changing requirements and priorities.</a:t>
          </a:r>
        </a:p>
      </dsp:txBody>
      <dsp:txXfrm>
        <a:off x="1474365" y="691441"/>
        <a:ext cx="5218382" cy="1276507"/>
      </dsp:txXfrm>
    </dsp:sp>
    <dsp:sp modelId="{928A992E-884A-4D6A-8B7A-DA67B0D549C5}">
      <dsp:nvSpPr>
        <dsp:cNvPr id="0" name=""/>
        <dsp:cNvSpPr/>
      </dsp:nvSpPr>
      <dsp:spPr>
        <a:xfrm>
          <a:off x="0" y="2287075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05C32-E348-48EC-B1EF-668FAB198A55}">
      <dsp:nvSpPr>
        <dsp:cNvPr id="0" name=""/>
        <dsp:cNvSpPr/>
      </dsp:nvSpPr>
      <dsp:spPr>
        <a:xfrm>
          <a:off x="386143" y="2574289"/>
          <a:ext cx="702078" cy="702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ED3C2-FEA7-4793-B315-37917E0B726B}">
      <dsp:nvSpPr>
        <dsp:cNvPr id="0" name=""/>
        <dsp:cNvSpPr/>
      </dsp:nvSpPr>
      <dsp:spPr>
        <a:xfrm>
          <a:off x="1474365" y="2287075"/>
          <a:ext cx="5218382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Waterfall Approach:</a:t>
          </a:r>
          <a:r>
            <a:rPr lang="en-US" sz="1500" kern="1200"/>
            <a:t> Follows a linear sequence of phases: requirements, design, implementation, testing, and deployment. Each phase is completed before moving to the next, making it less adaptable to changes.</a:t>
          </a:r>
        </a:p>
      </dsp:txBody>
      <dsp:txXfrm>
        <a:off x="1474365" y="2287075"/>
        <a:ext cx="5218382" cy="1276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7190D-DE89-2041-8131-900A5091F2BA}">
      <dsp:nvSpPr>
        <dsp:cNvPr id="0" name=""/>
        <dsp:cNvSpPr/>
      </dsp:nvSpPr>
      <dsp:spPr>
        <a:xfrm>
          <a:off x="0" y="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DCADE3-4E2F-4648-A0DB-BAF381E09C79}">
      <dsp:nvSpPr>
        <dsp:cNvPr id="0" name=""/>
        <dsp:cNvSpPr/>
      </dsp:nvSpPr>
      <dsp:spPr>
        <a:xfrm>
          <a:off x="0" y="0"/>
          <a:ext cx="1338549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User Feedback Incorporation</a:t>
          </a:r>
          <a:endParaRPr lang="en-US" sz="1700" kern="1200"/>
        </a:p>
      </dsp:txBody>
      <dsp:txXfrm>
        <a:off x="0" y="0"/>
        <a:ext cx="1338549" cy="2127511"/>
      </dsp:txXfrm>
    </dsp:sp>
    <dsp:sp modelId="{B35E19F9-9722-7047-9044-86BB39A010CB}">
      <dsp:nvSpPr>
        <dsp:cNvPr id="0" name=""/>
        <dsp:cNvSpPr/>
      </dsp:nvSpPr>
      <dsp:spPr>
        <a:xfrm>
          <a:off x="1438940" y="49448"/>
          <a:ext cx="5253807" cy="98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Agile:</a:t>
          </a:r>
          <a:r>
            <a:rPr lang="en-US" sz="1700" kern="1200"/>
            <a:t> User feedback is continuously incorporated into the development process. For example, if users' express confusion about a feature, adjustments can be made in the subsequent sprint.</a:t>
          </a:r>
        </a:p>
      </dsp:txBody>
      <dsp:txXfrm>
        <a:off x="1438940" y="49448"/>
        <a:ext cx="5253807" cy="988960"/>
      </dsp:txXfrm>
    </dsp:sp>
    <dsp:sp modelId="{FC9FA26E-B49A-F245-A33A-3BA811ADD54B}">
      <dsp:nvSpPr>
        <dsp:cNvPr id="0" name=""/>
        <dsp:cNvSpPr/>
      </dsp:nvSpPr>
      <dsp:spPr>
        <a:xfrm>
          <a:off x="1338549" y="1038408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F38F13-7548-6B4A-A30D-5EF460027D7E}">
      <dsp:nvSpPr>
        <dsp:cNvPr id="0" name=""/>
        <dsp:cNvSpPr/>
      </dsp:nvSpPr>
      <dsp:spPr>
        <a:xfrm>
          <a:off x="1438940" y="1087856"/>
          <a:ext cx="5253807" cy="98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Waterfall:</a:t>
          </a:r>
          <a:r>
            <a:rPr lang="en-US" sz="1700" kern="1200"/>
            <a:t> User feedback might only be addressed post-launch. By then, the product might not fully meet user expectations.</a:t>
          </a:r>
        </a:p>
      </dsp:txBody>
      <dsp:txXfrm>
        <a:off x="1438940" y="1087856"/>
        <a:ext cx="5253807" cy="988960"/>
      </dsp:txXfrm>
    </dsp:sp>
    <dsp:sp modelId="{375C9331-6E43-2241-BF57-8C0BAC0E6A36}">
      <dsp:nvSpPr>
        <dsp:cNvPr id="0" name=""/>
        <dsp:cNvSpPr/>
      </dsp:nvSpPr>
      <dsp:spPr>
        <a:xfrm>
          <a:off x="1338549" y="2076817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AEF9336-70FE-7E43-9DA0-F3859CC4902D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8E0AC-575E-3446-B137-2314BAC15AF0}">
      <dsp:nvSpPr>
        <dsp:cNvPr id="0" name=""/>
        <dsp:cNvSpPr/>
      </dsp:nvSpPr>
      <dsp:spPr>
        <a:xfrm>
          <a:off x="0" y="2127511"/>
          <a:ext cx="1338549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Testing Approach</a:t>
          </a:r>
          <a:endParaRPr lang="en-US" sz="1700" kern="1200"/>
        </a:p>
      </dsp:txBody>
      <dsp:txXfrm>
        <a:off x="0" y="2127511"/>
        <a:ext cx="1338549" cy="2127511"/>
      </dsp:txXfrm>
    </dsp:sp>
    <dsp:sp modelId="{BE47383A-A947-5548-8AF8-51B69C4B108A}">
      <dsp:nvSpPr>
        <dsp:cNvPr id="0" name=""/>
        <dsp:cNvSpPr/>
      </dsp:nvSpPr>
      <dsp:spPr>
        <a:xfrm>
          <a:off x="1438940" y="2176960"/>
          <a:ext cx="5253807" cy="98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Agile:</a:t>
          </a:r>
          <a:r>
            <a:rPr lang="en-US" sz="1700" kern="1200"/>
            <a:t> Testing occurs throughout the development cycle, allowing for early bug detection and continuous quality improvement.</a:t>
          </a:r>
        </a:p>
      </dsp:txBody>
      <dsp:txXfrm>
        <a:off x="1438940" y="2176960"/>
        <a:ext cx="5253807" cy="988960"/>
      </dsp:txXfrm>
    </dsp:sp>
    <dsp:sp modelId="{31ABB195-69D4-924B-A9F5-D769A7105CBD}">
      <dsp:nvSpPr>
        <dsp:cNvPr id="0" name=""/>
        <dsp:cNvSpPr/>
      </dsp:nvSpPr>
      <dsp:spPr>
        <a:xfrm>
          <a:off x="1338549" y="3165920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5766F5-F6B8-E14E-A780-9FCDBC55B173}">
      <dsp:nvSpPr>
        <dsp:cNvPr id="0" name=""/>
        <dsp:cNvSpPr/>
      </dsp:nvSpPr>
      <dsp:spPr>
        <a:xfrm>
          <a:off x="1438940" y="3215368"/>
          <a:ext cx="5253807" cy="98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Waterfall:</a:t>
          </a:r>
          <a:r>
            <a:rPr lang="en-US" sz="1700" kern="1200"/>
            <a:t> Testing typically occurs at the end of the development process, which could lead to late-stage bug identification and potential rework.</a:t>
          </a:r>
        </a:p>
      </dsp:txBody>
      <dsp:txXfrm>
        <a:off x="1438940" y="3215368"/>
        <a:ext cx="5253807" cy="988960"/>
      </dsp:txXfrm>
    </dsp:sp>
    <dsp:sp modelId="{2C764FBB-6D97-2148-A1CF-4CF03889D7EF}">
      <dsp:nvSpPr>
        <dsp:cNvPr id="0" name=""/>
        <dsp:cNvSpPr/>
      </dsp:nvSpPr>
      <dsp:spPr>
        <a:xfrm>
          <a:off x="1338549" y="4204329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4D7BB-9F49-BE47-960C-AD134C504F9B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7F95-F35A-FD4E-AB2A-4B9EC60C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7F95-F35A-FD4E-AB2A-4B9EC60C4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62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1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65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13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9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3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5D0A-3EB4-6B46-80E7-626F66A2F306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7680-5CE7-6D45-990B-72195F99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24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2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4" name="Rectangle 23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2258E3-DA82-BB4B-A14E-AB55F748B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Agile Presentation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718A4-6079-8340-8AF8-77F974A3E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CS 250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Pravishna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Nand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8/13/2023</a:t>
            </a:r>
          </a:p>
        </p:txBody>
      </p:sp>
      <p:pic>
        <p:nvPicPr>
          <p:cNvPr id="18" name="Picture 4" descr="A group of blue and yellow circles&#10;&#10;Description automatically generated">
            <a:extLst>
              <a:ext uri="{FF2B5EF4-FFF2-40B4-BE49-F238E27FC236}">
                <a16:creationId xmlns:a16="http://schemas.microsoft.com/office/drawing/2014/main" id="{47184B53-0F02-5DF0-C72C-F1A8A38D57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83" r="13048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48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B5AE-155C-E541-B1E4-1D4EBEA4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to Scrum-Agile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D62F-2A1B-1C44-BBB4-A4A1B47A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Agile methodology emphasizes collaboration, iterative development, and customer-centricity.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Scrum is an Agile framework that promotes flexibility and responsiveness. </a:t>
            </a:r>
          </a:p>
        </p:txBody>
      </p:sp>
      <p:pic>
        <p:nvPicPr>
          <p:cNvPr id="12" name="Picture 4" descr="People working on ideas">
            <a:extLst>
              <a:ext uri="{FF2B5EF4-FFF2-40B4-BE49-F238E27FC236}">
                <a16:creationId xmlns:a16="http://schemas.microsoft.com/office/drawing/2014/main" id="{D2AE157F-B237-12E7-B5C3-D5540C7632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" r="3" b="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88143EA-0FB9-4F98-E10A-A3B734E96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7A73FA-C98D-BD48-8728-DB361567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Roles in a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7AC4-B464-9E48-8E69-2210A699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 Owner: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Represents stakeholders, prioritizes features, ensures alignment with business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Scrum Master: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Facilitates Scrum events, removes obstacles, and supports the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Developer: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Implements technical aspects of the project, transforms requirements into functional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Tester: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Ensures quality and reliability of the project through thorough testing and bug identification.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3191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image of a blue background&#10;&#10;Description automatically generated">
            <a:extLst>
              <a:ext uri="{FF2B5EF4-FFF2-40B4-BE49-F238E27FC236}">
                <a16:creationId xmlns:a16="http://schemas.microsoft.com/office/drawing/2014/main" id="{D5F2725F-E1BA-189A-0DCD-F3D95CFA4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E963D-9EC4-F149-8384-B023C1B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Phases of SDLC in Agile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12A1F29-AD95-8522-BEAA-7EF54D2C6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5981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7524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97164-2D03-BE44-B967-BBE084F7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Agile vs. Waterfall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2F7F7B-6CB8-4649-28A5-89BFFC80B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97708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6251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64F632-5507-2D4D-B418-9FB4F74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Agile vs Waterfall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4F7FF3-84E0-52FF-3BAB-7BA291C5A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23415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16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6AE0D5-C528-5E42-9CB2-D9F100D7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Waterfall or Agile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Tree by waterfalls">
            <a:extLst>
              <a:ext uri="{FF2B5EF4-FFF2-40B4-BE49-F238E27FC236}">
                <a16:creationId xmlns:a16="http://schemas.microsoft.com/office/drawing/2014/main" id="{8B0BCC49-A21A-AD15-E733-F5A51A0832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51" r="17260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2940-9609-7F41-83A1-D1885A8C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Complexity: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Agile suits complex, evolving projects, while Waterfall is ideal for well-defined projects.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Involvement: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Agile encourages regular customer feedback; Waterfall might not.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Uncertainty: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Agile handles uncertainty better due to its adaptive nature.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Scope: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Waterfall is best when the scope is stable; Agile accommodates changing scope.</a:t>
            </a:r>
          </a:p>
        </p:txBody>
      </p:sp>
    </p:spTree>
    <p:extLst>
      <p:ext uri="{BB962C8B-B14F-4D97-AF65-F5344CB8AC3E}">
        <p14:creationId xmlns:p14="http://schemas.microsoft.com/office/powerpoint/2010/main" val="119659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60D668-62A0-0046-985C-BC7964CC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References: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B75-D155-F342-B823-33A1C676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Project Manager’s Guide to Mastering Agile opens in new window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Chapters 1 and 2, by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Charles G. Cobb, Hoboken : Wiley. 2015</a:t>
            </a:r>
          </a:p>
          <a:p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SDLC Models and MethodologiesPPT </a:t>
            </a:r>
          </a:p>
          <a:p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3545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{45ABA05E-189B-2042-A5AB-EDDB5BBF01AD}tf10001122</Template>
  <TotalTime>34</TotalTime>
  <Words>468</Words>
  <Application>Microsoft Macintosh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Agile Presentation</vt:lpstr>
      <vt:lpstr>Introduction to Scrum-Agile Approach</vt:lpstr>
      <vt:lpstr>Roles in a Scrum-Agile Team</vt:lpstr>
      <vt:lpstr>Phases of SDLC in Agile</vt:lpstr>
      <vt:lpstr>Agile vs. Waterfall Approach</vt:lpstr>
      <vt:lpstr>Agile vs Waterfall</vt:lpstr>
      <vt:lpstr>Waterfall or Agile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Esha Nand</dc:creator>
  <cp:lastModifiedBy>Esha Nand</cp:lastModifiedBy>
  <cp:revision>1</cp:revision>
  <dcterms:created xsi:type="dcterms:W3CDTF">2023-08-14T02:29:05Z</dcterms:created>
  <dcterms:modified xsi:type="dcterms:W3CDTF">2023-08-14T03:03:18Z</dcterms:modified>
</cp:coreProperties>
</file>