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5" roundtripDataSignature="AMtx7miEZr/hQX49AYJnTHjWt8RAaGRj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Preworks course home assignments</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Ammara\Clevered\brochure\002.png" id="84" name="Google Shape;84;p1"/>
          <p:cNvPicPr preferRelativeResize="0"/>
          <p:nvPr/>
        </p:nvPicPr>
        <p:blipFill rotWithShape="1">
          <a:blip r:embed="rId3">
            <a:alphaModFix/>
          </a:blip>
          <a:srcRect b="0" l="0" r="0" t="0"/>
          <a:stretch/>
        </p:blipFill>
        <p:spPr>
          <a:xfrm rot="5400000">
            <a:off x="-497948" y="-2705652"/>
            <a:ext cx="6957392" cy="12368697"/>
          </a:xfrm>
          <a:prstGeom prst="rect">
            <a:avLst/>
          </a:prstGeom>
          <a:noFill/>
          <a:ln>
            <a:noFill/>
          </a:ln>
        </p:spPr>
      </p:pic>
      <p:sp>
        <p:nvSpPr>
          <p:cNvPr id="85" name="Google Shape;85;p1"/>
          <p:cNvSpPr/>
          <p:nvPr/>
        </p:nvSpPr>
        <p:spPr>
          <a:xfrm>
            <a:off x="-7584" y="824376"/>
            <a:ext cx="5976664" cy="1360005"/>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ph idx="1" type="subTitle"/>
          </p:nvPr>
        </p:nvSpPr>
        <p:spPr>
          <a:xfrm>
            <a:off x="4500562" y="6000768"/>
            <a:ext cx="4572032" cy="785818"/>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Clr>
                <a:schemeClr val="lt1"/>
              </a:buClr>
              <a:buSzPts val="3200"/>
              <a:buNone/>
            </a:pPr>
            <a:r>
              <a:rPr lang="en-IN">
                <a:solidFill>
                  <a:schemeClr val="lt1"/>
                </a:solidFill>
              </a:rPr>
              <a:t>Author: Pravit Santhosh</a:t>
            </a:r>
            <a:endParaRPr>
              <a:solidFill>
                <a:schemeClr val="lt1"/>
              </a:solidFill>
            </a:endParaRPr>
          </a:p>
        </p:txBody>
      </p:sp>
      <p:sp>
        <p:nvSpPr>
          <p:cNvPr id="87" name="Google Shape;87;p1"/>
          <p:cNvSpPr txBox="1"/>
          <p:nvPr/>
        </p:nvSpPr>
        <p:spPr>
          <a:xfrm>
            <a:off x="-219652" y="2420888"/>
            <a:ext cx="6400800" cy="785818"/>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lt1"/>
              </a:buClr>
              <a:buSzPts val="3200"/>
              <a:buFont typeface="Arial"/>
              <a:buNone/>
            </a:pPr>
            <a:r>
              <a:rPr b="0" i="0" lang="en-IN" sz="3200" u="none" cap="none" strike="noStrike">
                <a:solidFill>
                  <a:schemeClr val="lt1"/>
                </a:solidFill>
                <a:latin typeface="Calibri"/>
                <a:ea typeface="Calibri"/>
                <a:cs typeface="Calibri"/>
                <a:sym typeface="Calibri"/>
              </a:rPr>
              <a:t>User Manual</a:t>
            </a:r>
            <a:endParaRPr b="0" i="0" sz="3200" u="none" cap="none" strike="noStrike">
              <a:solidFill>
                <a:schemeClr val="lt1"/>
              </a:solidFill>
              <a:latin typeface="Calibri"/>
              <a:ea typeface="Calibri"/>
              <a:cs typeface="Calibri"/>
              <a:sym typeface="Calibri"/>
            </a:endParaRPr>
          </a:p>
        </p:txBody>
      </p:sp>
      <p:sp>
        <p:nvSpPr>
          <p:cNvPr id="88" name="Google Shape;88;p1"/>
          <p:cNvSpPr txBox="1"/>
          <p:nvPr>
            <p:ph type="ctrTitle"/>
          </p:nvPr>
        </p:nvSpPr>
        <p:spPr>
          <a:xfrm>
            <a:off x="-905452" y="76936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Traffic Signal Classification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descr="E:\Ammara\Clevered\brochure\002.png" id="93" name="Google Shape;93;p2"/>
          <p:cNvPicPr preferRelativeResize="0"/>
          <p:nvPr/>
        </p:nvPicPr>
        <p:blipFill rotWithShape="1">
          <a:blip r:embed="rId3">
            <a:alphaModFix/>
          </a:blip>
          <a:srcRect b="0" l="0" r="0" t="0"/>
          <a:stretch/>
        </p:blipFill>
        <p:spPr>
          <a:xfrm rot="5400000">
            <a:off x="-490242" y="-2705652"/>
            <a:ext cx="6957392" cy="12368697"/>
          </a:xfrm>
          <a:prstGeom prst="rect">
            <a:avLst/>
          </a:prstGeom>
          <a:noFill/>
          <a:ln>
            <a:noFill/>
          </a:ln>
        </p:spPr>
      </p:pic>
      <p:sp>
        <p:nvSpPr>
          <p:cNvPr id="94" name="Google Shape;94;p2"/>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Table of Contents</a:t>
            </a:r>
            <a:endParaRPr/>
          </a:p>
        </p:txBody>
      </p:sp>
      <p:sp>
        <p:nvSpPr>
          <p:cNvPr id="96" name="Google Shape;96;p2"/>
          <p:cNvSpPr txBox="1"/>
          <p:nvPr>
            <p:ph idx="1" type="body"/>
          </p:nvPr>
        </p:nvSpPr>
        <p:spPr>
          <a:xfrm>
            <a:off x="-2049825" y="1830278"/>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IN">
                <a:solidFill>
                  <a:schemeClr val="lt1"/>
                </a:solidFill>
              </a:rPr>
              <a:t>Acknowledgements</a:t>
            </a:r>
            <a:endParaRPr>
              <a:solidFill>
                <a:schemeClr val="lt1"/>
              </a:solidFill>
            </a:endParaRPr>
          </a:p>
          <a:p>
            <a:pPr indent="0" lvl="0" marL="0" rtl="0" algn="l">
              <a:lnSpc>
                <a:spcPct val="100000"/>
              </a:lnSpc>
              <a:spcBef>
                <a:spcPts val="0"/>
              </a:spcBef>
              <a:spcAft>
                <a:spcPts val="0"/>
              </a:spcAft>
              <a:buSzPts val="1800"/>
              <a:buNone/>
            </a:pPr>
            <a:r>
              <a:rPr lang="en-IN">
                <a:solidFill>
                  <a:schemeClr val="lt1"/>
                </a:solidFill>
              </a:rPr>
              <a:t>About Me</a:t>
            </a:r>
            <a:endParaRPr>
              <a:solidFill>
                <a:schemeClr val="lt1"/>
              </a:solidFill>
            </a:endParaRPr>
          </a:p>
          <a:p>
            <a:pPr indent="0" lvl="0" marL="0" rtl="0" algn="l">
              <a:lnSpc>
                <a:spcPct val="100000"/>
              </a:lnSpc>
              <a:spcBef>
                <a:spcPts val="0"/>
              </a:spcBef>
              <a:spcAft>
                <a:spcPts val="0"/>
              </a:spcAft>
              <a:buSzPts val="1800"/>
              <a:buNone/>
            </a:pPr>
            <a:r>
              <a:rPr lang="en-IN">
                <a:solidFill>
                  <a:schemeClr val="lt1"/>
                </a:solidFill>
              </a:rPr>
              <a:t>About My Internship Journey with Clevered</a:t>
            </a:r>
            <a:endParaRPr>
              <a:solidFill>
                <a:schemeClr val="lt1"/>
              </a:solidFill>
            </a:endParaRPr>
          </a:p>
          <a:p>
            <a:pPr indent="0" lvl="0" marL="0" rtl="0" algn="l">
              <a:lnSpc>
                <a:spcPct val="100000"/>
              </a:lnSpc>
              <a:spcBef>
                <a:spcPts val="0"/>
              </a:spcBef>
              <a:spcAft>
                <a:spcPts val="0"/>
              </a:spcAft>
              <a:buSzPts val="1800"/>
              <a:buNone/>
            </a:pPr>
            <a:r>
              <a:rPr lang="en-IN">
                <a:solidFill>
                  <a:schemeClr val="lt1"/>
                </a:solidFill>
              </a:rPr>
              <a:t>About App</a:t>
            </a:r>
            <a:endParaRPr>
              <a:solidFill>
                <a:schemeClr val="lt1"/>
              </a:solidFill>
            </a:endParaRPr>
          </a:p>
          <a:p>
            <a:pPr indent="0" lvl="0" marL="0" rtl="0" algn="l">
              <a:lnSpc>
                <a:spcPct val="100000"/>
              </a:lnSpc>
              <a:spcBef>
                <a:spcPts val="0"/>
              </a:spcBef>
              <a:spcAft>
                <a:spcPts val="0"/>
              </a:spcAft>
              <a:buSzPts val="1800"/>
              <a:buNone/>
            </a:pPr>
            <a:r>
              <a:rPr lang="en-IN">
                <a:solidFill>
                  <a:schemeClr val="lt1"/>
                </a:solidFill>
              </a:rPr>
              <a:t>How do I use the app</a:t>
            </a:r>
            <a:endParaRPr>
              <a:solidFill>
                <a:schemeClr val="lt1"/>
              </a:solidFill>
            </a:endParaRPr>
          </a:p>
          <a:p>
            <a:pPr indent="0" lvl="0" marL="0" rtl="0" algn="l">
              <a:lnSpc>
                <a:spcPct val="100000"/>
              </a:lnSpc>
              <a:spcBef>
                <a:spcPts val="0"/>
              </a:spcBef>
              <a:spcAft>
                <a:spcPts val="0"/>
              </a:spcAft>
              <a:buSzPts val="1800"/>
              <a:buNone/>
            </a:pPr>
            <a:r>
              <a:rPr lang="en-IN">
                <a:solidFill>
                  <a:schemeClr val="lt1"/>
                </a:solidFill>
              </a:rPr>
              <a:t>Option Name</a:t>
            </a:r>
            <a:endParaRPr>
              <a:solidFill>
                <a:schemeClr val="lt1"/>
              </a:solidFill>
            </a:endParaRPr>
          </a:p>
          <a:p>
            <a:pPr indent="0" lvl="0" marL="0" rtl="0" algn="l">
              <a:lnSpc>
                <a:spcPct val="100000"/>
              </a:lnSpc>
              <a:spcBef>
                <a:spcPts val="0"/>
              </a:spcBef>
              <a:spcAft>
                <a:spcPts val="0"/>
              </a:spcAft>
              <a:buSzPts val="1800"/>
              <a:buNone/>
            </a:pPr>
            <a:r>
              <a:rPr lang="en-IN">
                <a:solidFill>
                  <a:schemeClr val="lt1"/>
                </a:solidFill>
              </a:rPr>
              <a:t>Contact Me</a:t>
            </a:r>
            <a:endParaRPr>
              <a:solidFill>
                <a:schemeClr val="lt1"/>
              </a:solidFill>
            </a:endParaRPr>
          </a:p>
          <a:p>
            <a:pPr indent="0" lvl="0" marL="457200" rtl="0" algn="l">
              <a:lnSpc>
                <a:spcPct val="100000"/>
              </a:lnSpc>
              <a:spcBef>
                <a:spcPts val="0"/>
              </a:spcBef>
              <a:spcAft>
                <a:spcPts val="0"/>
              </a:spcAft>
              <a:buSzPts val="1800"/>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E:\Ammara\Clevered\brochure\002.png" id="101" name="Google Shape;101;p3"/>
          <p:cNvPicPr preferRelativeResize="0"/>
          <p:nvPr/>
        </p:nvPicPr>
        <p:blipFill rotWithShape="1">
          <a:blip r:embed="rId3">
            <a:alphaModFix/>
          </a:blip>
          <a:srcRect b="0" l="0" r="0" t="0"/>
          <a:stretch/>
        </p:blipFill>
        <p:spPr>
          <a:xfrm rot="5400000">
            <a:off x="-490242" y="-2705652"/>
            <a:ext cx="6957392" cy="12368697"/>
          </a:xfrm>
          <a:prstGeom prst="rect">
            <a:avLst/>
          </a:prstGeom>
          <a:noFill/>
          <a:ln>
            <a:noFill/>
          </a:ln>
        </p:spPr>
      </p:pic>
      <p:sp>
        <p:nvSpPr>
          <p:cNvPr id="102" name="Google Shape;102;p3"/>
          <p:cNvSpPr/>
          <p:nvPr/>
        </p:nvSpPr>
        <p:spPr>
          <a:xfrm>
            <a:off x="896646" y="660789"/>
            <a:ext cx="5256600" cy="9360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3"/>
          <p:cNvSpPr txBox="1"/>
          <p:nvPr>
            <p:ph type="title"/>
          </p:nvPr>
        </p:nvSpPr>
        <p:spPr>
          <a:xfrm>
            <a:off x="-666825" y="55728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Acknowledgements</a:t>
            </a:r>
            <a:endParaRPr/>
          </a:p>
        </p:txBody>
      </p:sp>
      <p:sp>
        <p:nvSpPr>
          <p:cNvPr id="104" name="Google Shape;104;p3"/>
          <p:cNvSpPr txBox="1"/>
          <p:nvPr>
            <p:ph idx="1" type="body"/>
          </p:nvPr>
        </p:nvSpPr>
        <p:spPr>
          <a:xfrm>
            <a:off x="-254200" y="1823972"/>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lt1"/>
              </a:buClr>
              <a:buSzPts val="3200"/>
              <a:buChar char="•"/>
            </a:pPr>
            <a:r>
              <a:rPr lang="en-IN">
                <a:solidFill>
                  <a:schemeClr val="lt1"/>
                </a:solidFill>
              </a:rPr>
              <a:t>I would like to express my appreciation and gratitude to all who have helped me on this journey of this internship. I am thankful to my mentor Mr.Avishek Das clears the doubt whenever i have.I am thankful for the support that my parents had given me. Finally, I'd like to convey my gratitude for the amazing opportunity to intern under the renowned Mr. Ken Khan.</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E:\Ammara\Clevered\brochure\002.png" id="109" name="Google Shape;109;p4"/>
          <p:cNvPicPr preferRelativeResize="0"/>
          <p:nvPr/>
        </p:nvPicPr>
        <p:blipFill rotWithShape="1">
          <a:blip r:embed="rId3">
            <a:alphaModFix/>
          </a:blip>
          <a:srcRect b="0" l="0" r="0" t="0"/>
          <a:stretch/>
        </p:blipFill>
        <p:spPr>
          <a:xfrm rot="5400000">
            <a:off x="-464451" y="-2805046"/>
            <a:ext cx="6957393" cy="12368700"/>
          </a:xfrm>
          <a:prstGeom prst="rect">
            <a:avLst/>
          </a:prstGeom>
          <a:noFill/>
          <a:ln>
            <a:noFill/>
          </a:ln>
        </p:spPr>
      </p:pic>
      <p:sp>
        <p:nvSpPr>
          <p:cNvPr id="110" name="Google Shape;110;p4"/>
          <p:cNvSpPr/>
          <p:nvPr/>
        </p:nvSpPr>
        <p:spPr>
          <a:xfrm>
            <a:off x="811271" y="-11"/>
            <a:ext cx="5256600" cy="9360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4"/>
          <p:cNvSpPr txBox="1"/>
          <p:nvPr>
            <p:ph type="title"/>
          </p:nvPr>
        </p:nvSpPr>
        <p:spPr>
          <a:xfrm>
            <a:off x="-801775" y="-103512"/>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About Me..</a:t>
            </a:r>
            <a:endParaRPr/>
          </a:p>
        </p:txBody>
      </p:sp>
      <p:sp>
        <p:nvSpPr>
          <p:cNvPr id="112" name="Google Shape;112;p4"/>
          <p:cNvSpPr txBox="1"/>
          <p:nvPr/>
        </p:nvSpPr>
        <p:spPr>
          <a:xfrm>
            <a:off x="-2846382" y="1674246"/>
            <a:ext cx="5894100" cy="60219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lt1"/>
              </a:buClr>
              <a:buSzPts val="3200"/>
              <a:buFont typeface="Arial"/>
              <a:buChar char="•"/>
            </a:pPr>
            <a:r>
              <a:rPr b="0" i="0" lang="en-IN" sz="3200" u="none" cap="none" strike="noStrike">
                <a:solidFill>
                  <a:schemeClr val="lt1"/>
                </a:solidFill>
                <a:latin typeface="Calibri"/>
                <a:ea typeface="Calibri"/>
                <a:cs typeface="Calibri"/>
                <a:sym typeface="Calibri"/>
              </a:rPr>
              <a:t>My name is Pravit Santhosh and I was born on 5th May 2010 and I am 13 years old.I am born on India and I am currently in Dubai.My hobbies are to play chess,cricket and computers.I am currently in AI developer Level 2</a:t>
            </a:r>
            <a:endParaRPr b="0" i="0" sz="3200" u="none" cap="none" strike="noStrike">
              <a:solidFill>
                <a:schemeClr val="lt1"/>
              </a:solidFill>
              <a:latin typeface="Calibri"/>
              <a:ea typeface="Calibri"/>
              <a:cs typeface="Calibri"/>
              <a:sym typeface="Calibri"/>
            </a:endParaRPr>
          </a:p>
        </p:txBody>
      </p:sp>
      <p:pic>
        <p:nvPicPr>
          <p:cNvPr id="113" name="Google Shape;113;p4"/>
          <p:cNvPicPr preferRelativeResize="0"/>
          <p:nvPr/>
        </p:nvPicPr>
        <p:blipFill rotWithShape="1">
          <a:blip r:embed="rId4">
            <a:alphaModFix/>
          </a:blip>
          <a:srcRect b="-3629" l="0" r="0" t="3629"/>
          <a:stretch/>
        </p:blipFill>
        <p:spPr>
          <a:xfrm>
            <a:off x="4123598" y="1273375"/>
            <a:ext cx="4812300" cy="549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E:\Ammara\Clevered\brochure\002.png" id="118" name="Google Shape;118;p5"/>
          <p:cNvPicPr preferRelativeResize="0"/>
          <p:nvPr/>
        </p:nvPicPr>
        <p:blipFill rotWithShape="1">
          <a:blip r:embed="rId3">
            <a:alphaModFix/>
          </a:blip>
          <a:srcRect b="0" l="0" r="0" t="0"/>
          <a:stretch/>
        </p:blipFill>
        <p:spPr>
          <a:xfrm rot="5400000">
            <a:off x="-489432" y="-2805045"/>
            <a:ext cx="6957392" cy="12368697"/>
          </a:xfrm>
          <a:prstGeom prst="rect">
            <a:avLst/>
          </a:prstGeom>
          <a:noFill/>
          <a:ln>
            <a:noFill/>
          </a:ln>
        </p:spPr>
      </p:pic>
      <p:sp>
        <p:nvSpPr>
          <p:cNvPr id="119" name="Google Shape;119;p5"/>
          <p:cNvSpPr/>
          <p:nvPr/>
        </p:nvSpPr>
        <p:spPr>
          <a:xfrm>
            <a:off x="-368449" y="168478"/>
            <a:ext cx="7632900" cy="9360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5"/>
          <p:cNvSpPr txBox="1"/>
          <p:nvPr>
            <p:ph type="title"/>
          </p:nvPr>
        </p:nvSpPr>
        <p:spPr>
          <a:xfrm>
            <a:off x="-838000" y="168525"/>
            <a:ext cx="7931100" cy="936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lang="en-IN" sz="3759"/>
              <a:t>About My Internship Journey with Clevered</a:t>
            </a:r>
            <a:endParaRPr sz="3759"/>
          </a:p>
        </p:txBody>
      </p:sp>
      <p:sp>
        <p:nvSpPr>
          <p:cNvPr id="121" name="Google Shape;121;p5"/>
          <p:cNvSpPr txBox="1"/>
          <p:nvPr/>
        </p:nvSpPr>
        <p:spPr>
          <a:xfrm>
            <a:off x="-2515547" y="1104525"/>
            <a:ext cx="10315500" cy="5463600"/>
          </a:xfrm>
          <a:prstGeom prst="rect">
            <a:avLst/>
          </a:prstGeom>
          <a:noFill/>
          <a:ln>
            <a:noFill/>
          </a:ln>
        </p:spPr>
        <p:txBody>
          <a:bodyPr anchorCtr="0" anchor="t" bIns="45700" lIns="91425" spcFirstLastPara="1" rIns="91425" wrap="square" tIns="45700">
            <a:normAutofit/>
          </a:bodyPr>
          <a:lstStyle/>
          <a:p>
            <a:pPr indent="0" lvl="0" marL="457200" marR="0" rtl="0" algn="l">
              <a:lnSpc>
                <a:spcPct val="100000"/>
              </a:lnSpc>
              <a:spcBef>
                <a:spcPts val="0"/>
              </a:spcBef>
              <a:spcAft>
                <a:spcPts val="0"/>
              </a:spcAft>
              <a:buClr>
                <a:srgbClr val="000000"/>
              </a:buClr>
              <a:buSzPts val="3100"/>
              <a:buFont typeface="Arial"/>
              <a:buNone/>
            </a:pPr>
            <a:r>
              <a:rPr b="0" i="0" lang="en-IN" sz="3100" u="none" cap="none" strike="noStrike">
                <a:solidFill>
                  <a:schemeClr val="lt1"/>
                </a:solidFill>
                <a:latin typeface="Calibri"/>
                <a:ea typeface="Calibri"/>
                <a:cs typeface="Calibri"/>
                <a:sym typeface="Calibri"/>
              </a:rPr>
              <a:t>My internship journey has been really fun and interesting.Avishek Sir who puts the hardwork and dedicated to his students day and night to complete everyone’s project to ensure none of the projects remains incomplete.I am grateful and thankful and I am looking forward to learn more.</a:t>
            </a:r>
            <a:endParaRPr b="0" i="0" sz="31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E:\Ammara\Clevered\brochure\002.png" id="126" name="Google Shape;126;p6"/>
          <p:cNvPicPr preferRelativeResize="0"/>
          <p:nvPr/>
        </p:nvPicPr>
        <p:blipFill rotWithShape="1">
          <a:blip r:embed="rId3">
            <a:alphaModFix/>
          </a:blip>
          <a:srcRect b="0" l="0" r="0" t="0"/>
          <a:stretch/>
        </p:blipFill>
        <p:spPr>
          <a:xfrm rot="5400000">
            <a:off x="-489432" y="-2805045"/>
            <a:ext cx="6957392" cy="12368697"/>
          </a:xfrm>
          <a:prstGeom prst="rect">
            <a:avLst/>
          </a:prstGeom>
          <a:noFill/>
          <a:ln>
            <a:noFill/>
          </a:ln>
        </p:spPr>
      </p:pic>
      <p:sp>
        <p:nvSpPr>
          <p:cNvPr id="127" name="Google Shape;127;p6"/>
          <p:cNvSpPr/>
          <p:nvPr/>
        </p:nvSpPr>
        <p:spPr>
          <a:xfrm>
            <a:off x="1218084" y="282339"/>
            <a:ext cx="5256600" cy="9360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6"/>
          <p:cNvSpPr txBox="1"/>
          <p:nvPr>
            <p:ph type="title"/>
          </p:nvPr>
        </p:nvSpPr>
        <p:spPr>
          <a:xfrm>
            <a:off x="-268425" y="754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About App..</a:t>
            </a:r>
            <a:endParaRPr/>
          </a:p>
        </p:txBody>
      </p:sp>
      <p:sp>
        <p:nvSpPr>
          <p:cNvPr id="129" name="Google Shape;129;p6"/>
          <p:cNvSpPr txBox="1"/>
          <p:nvPr/>
        </p:nvSpPr>
        <p:spPr>
          <a:xfrm>
            <a:off x="-2174075" y="1571600"/>
            <a:ext cx="10889400" cy="4526100"/>
          </a:xfrm>
          <a:prstGeom prst="rect">
            <a:avLst/>
          </a:prstGeom>
          <a:noFill/>
          <a:ln>
            <a:noFill/>
          </a:ln>
        </p:spPr>
        <p:txBody>
          <a:bodyPr anchorCtr="0" anchor="t" bIns="45700" lIns="91425" spcFirstLastPara="1" rIns="91425" wrap="square" tIns="45700">
            <a:noAutofit/>
          </a:bodyPr>
          <a:lstStyle/>
          <a:p>
            <a:pPr indent="-400050" lvl="0" marL="457200" marR="0" rtl="0" algn="l">
              <a:lnSpc>
                <a:spcPct val="100000"/>
              </a:lnSpc>
              <a:spcBef>
                <a:spcPts val="0"/>
              </a:spcBef>
              <a:spcAft>
                <a:spcPts val="0"/>
              </a:spcAft>
              <a:buClr>
                <a:schemeClr val="lt1"/>
              </a:buClr>
              <a:buSzPts val="2700"/>
              <a:buFont typeface="Arial"/>
              <a:buChar char="•"/>
            </a:pPr>
            <a:r>
              <a:rPr b="1" i="0" lang="en-IN" sz="2700" u="none" cap="none" strike="noStrike">
                <a:solidFill>
                  <a:schemeClr val="lt1"/>
                </a:solidFill>
                <a:latin typeface="Arial"/>
                <a:ea typeface="Arial"/>
                <a:cs typeface="Arial"/>
                <a:sym typeface="Arial"/>
              </a:rPr>
              <a:t>The app is Traffic Sign Classifier.When you go on the road, you see various traffic signs like traffic signals, turn left or right, speed limits, no passing of heavy vehicles, no entry, children crossing, etc. that you need to follow for a safe drive. Likewise, autonomous vehicles also have to interpret these signs and make decisions to achieve accuracy. The method of recognizing which class a traffic sign belongs to is called Traffic signal classification.The reason for choosing this project is to prevent more accidents and injuries.It is also beneficial for society as there is road safety and it helps visually impaired people and it will reduce human errors.</a:t>
            </a:r>
            <a:endParaRPr b="0" i="0" sz="27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descr="E:\Ammara\Clevered\brochure\002.png" id="134" name="Google Shape;134;p7"/>
          <p:cNvPicPr preferRelativeResize="0"/>
          <p:nvPr/>
        </p:nvPicPr>
        <p:blipFill rotWithShape="1">
          <a:blip r:embed="rId3">
            <a:alphaModFix/>
          </a:blip>
          <a:srcRect b="0" l="0" r="0" t="0"/>
          <a:stretch/>
        </p:blipFill>
        <p:spPr>
          <a:xfrm rot="5400000">
            <a:off x="-489434" y="-2805046"/>
            <a:ext cx="6957393" cy="12368700"/>
          </a:xfrm>
          <a:prstGeom prst="rect">
            <a:avLst/>
          </a:prstGeom>
          <a:noFill/>
          <a:ln>
            <a:noFill/>
          </a:ln>
        </p:spPr>
      </p:pic>
      <p:sp>
        <p:nvSpPr>
          <p:cNvPr id="135" name="Google Shape;135;p7"/>
          <p:cNvSpPr/>
          <p:nvPr/>
        </p:nvSpPr>
        <p:spPr>
          <a:xfrm>
            <a:off x="-936225" y="107600"/>
            <a:ext cx="7740300" cy="9360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7"/>
          <p:cNvSpPr txBox="1"/>
          <p:nvPr>
            <p:ph type="title"/>
          </p:nvPr>
        </p:nvSpPr>
        <p:spPr>
          <a:xfrm>
            <a:off x="-802225" y="4100"/>
            <a:ext cx="77403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265567"/>
              <a:buFont typeface="Calibri"/>
              <a:buNone/>
            </a:pPr>
            <a:r>
              <a:rPr lang="en-IN"/>
              <a:t>Option Name</a:t>
            </a:r>
            <a:r>
              <a:rPr lang="en-IN" sz="2700"/>
              <a:t>(This will be repeated for each option of the App)</a:t>
            </a:r>
            <a:endParaRPr/>
          </a:p>
        </p:txBody>
      </p:sp>
      <p:sp>
        <p:nvSpPr>
          <p:cNvPr id="137" name="Google Shape;137;p7"/>
          <p:cNvSpPr txBox="1"/>
          <p:nvPr/>
        </p:nvSpPr>
        <p:spPr>
          <a:xfrm>
            <a:off x="4442050" y="1680400"/>
            <a:ext cx="3756300" cy="4479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IN" sz="3100">
                <a:solidFill>
                  <a:schemeClr val="lt1"/>
                </a:solidFill>
                <a:latin typeface="Calibri"/>
                <a:ea typeface="Calibri"/>
                <a:cs typeface="Calibri"/>
                <a:sym typeface="Calibri"/>
              </a:rPr>
              <a:t>So first I click the button upload sign image and then I put one image and then i check and then result will come of the speed limit and the image will be shown</a:t>
            </a:r>
            <a:endParaRPr/>
          </a:p>
        </p:txBody>
      </p:sp>
      <p:pic>
        <p:nvPicPr>
          <p:cNvPr id="138" name="Google Shape;138;p7"/>
          <p:cNvPicPr preferRelativeResize="0"/>
          <p:nvPr/>
        </p:nvPicPr>
        <p:blipFill>
          <a:blip r:embed="rId4">
            <a:alphaModFix/>
          </a:blip>
          <a:stretch>
            <a:fillRect/>
          </a:stretch>
        </p:blipFill>
        <p:spPr>
          <a:xfrm>
            <a:off x="-3195075" y="1147100"/>
            <a:ext cx="4976450" cy="5710899"/>
          </a:xfrm>
          <a:prstGeom prst="rect">
            <a:avLst/>
          </a:prstGeom>
          <a:noFill/>
          <a:ln>
            <a:noFill/>
          </a:ln>
        </p:spPr>
      </p:pic>
      <p:sp>
        <p:nvSpPr>
          <p:cNvPr id="139" name="Google Shape;139;p7"/>
          <p:cNvSpPr/>
          <p:nvPr/>
        </p:nvSpPr>
        <p:spPr>
          <a:xfrm>
            <a:off x="-110975" y="1721625"/>
            <a:ext cx="398400" cy="3984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287425" y="2443150"/>
            <a:ext cx="398400" cy="3984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1491125" y="2656450"/>
            <a:ext cx="1095600" cy="185100"/>
          </a:xfrm>
          <a:prstGeom prst="left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491125" y="2006050"/>
            <a:ext cx="1095600" cy="185100"/>
          </a:xfrm>
          <a:prstGeom prst="left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E:\Ammara\Clevered\brochure\002.png" id="147" name="Google Shape;147;p9"/>
          <p:cNvPicPr preferRelativeResize="0"/>
          <p:nvPr/>
        </p:nvPicPr>
        <p:blipFill rotWithShape="1">
          <a:blip r:embed="rId3">
            <a:alphaModFix/>
          </a:blip>
          <a:srcRect b="0" l="0" r="0" t="0"/>
          <a:stretch/>
        </p:blipFill>
        <p:spPr>
          <a:xfrm rot="5400000">
            <a:off x="-489432" y="-2805045"/>
            <a:ext cx="6957392" cy="12368697"/>
          </a:xfrm>
          <a:prstGeom prst="rect">
            <a:avLst/>
          </a:prstGeom>
          <a:noFill/>
          <a:ln cap="flat" cmpd="sng" w="28575">
            <a:solidFill>
              <a:schemeClr val="dk1"/>
            </a:solidFill>
            <a:prstDash val="solid"/>
            <a:round/>
            <a:headEnd len="sm" w="sm" type="none"/>
            <a:tailEnd len="sm" w="sm" type="none"/>
          </a:ln>
        </p:spPr>
      </p:pic>
      <p:sp>
        <p:nvSpPr>
          <p:cNvPr id="148" name="Google Shape;148;p9"/>
          <p:cNvSpPr/>
          <p:nvPr/>
        </p:nvSpPr>
        <p:spPr>
          <a:xfrm>
            <a:off x="288975" y="297490"/>
            <a:ext cx="5400600" cy="12909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9"/>
          <p:cNvSpPr txBox="1"/>
          <p:nvPr>
            <p:ph type="title"/>
          </p:nvPr>
        </p:nvSpPr>
        <p:spPr>
          <a:xfrm>
            <a:off x="-1349775" y="3714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Contact Person</a:t>
            </a:r>
            <a:endParaRPr/>
          </a:p>
        </p:txBody>
      </p:sp>
      <p:sp>
        <p:nvSpPr>
          <p:cNvPr id="150" name="Google Shape;150;p9"/>
          <p:cNvSpPr txBox="1"/>
          <p:nvPr>
            <p:ph idx="1" type="body"/>
          </p:nvPr>
        </p:nvSpPr>
        <p:spPr>
          <a:xfrm>
            <a:off x="-1022525" y="1742475"/>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lt1"/>
              </a:buClr>
              <a:buSzPts val="3200"/>
              <a:buChar char="•"/>
            </a:pPr>
            <a:r>
              <a:rPr lang="en-IN">
                <a:solidFill>
                  <a:schemeClr val="lt1"/>
                </a:solidFill>
              </a:rPr>
              <a:t>Please contact me at pravitsuma@gmail.com </a:t>
            </a:r>
            <a:endParaRPr/>
          </a:p>
          <a:p>
            <a:pPr indent="-342900" lvl="0" marL="342900" rtl="0" algn="l">
              <a:lnSpc>
                <a:spcPct val="100000"/>
              </a:lnSpc>
              <a:spcBef>
                <a:spcPts val="640"/>
              </a:spcBef>
              <a:spcAft>
                <a:spcPts val="0"/>
              </a:spcAft>
              <a:buClr>
                <a:schemeClr val="dk1"/>
              </a:buClr>
              <a:buSzPts val="3200"/>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E:\Ammara\Clevered\brochure\002.png" id="155" name="Google Shape;155;p10"/>
          <p:cNvPicPr preferRelativeResize="0"/>
          <p:nvPr/>
        </p:nvPicPr>
        <p:blipFill rotWithShape="1">
          <a:blip r:embed="rId3">
            <a:alphaModFix/>
          </a:blip>
          <a:srcRect b="0" l="0" r="0" t="0"/>
          <a:stretch/>
        </p:blipFill>
        <p:spPr>
          <a:xfrm rot="5400000">
            <a:off x="-489432" y="-2805045"/>
            <a:ext cx="6957392" cy="12368697"/>
          </a:xfrm>
          <a:prstGeom prst="rect">
            <a:avLst/>
          </a:prstGeom>
          <a:noFill/>
          <a:ln cap="flat" cmpd="sng" w="38100">
            <a:solidFill>
              <a:schemeClr val="dk1"/>
            </a:solidFill>
            <a:prstDash val="solid"/>
            <a:round/>
            <a:headEnd len="sm" w="sm" type="none"/>
            <a:tailEnd len="sm" w="sm" type="none"/>
          </a:ln>
        </p:spPr>
      </p:pic>
      <p:sp>
        <p:nvSpPr>
          <p:cNvPr id="156" name="Google Shape;156;p10"/>
          <p:cNvSpPr txBox="1"/>
          <p:nvPr>
            <p:ph type="title"/>
          </p:nvPr>
        </p:nvSpPr>
        <p:spPr>
          <a:xfrm>
            <a:off x="2442592" y="2807803"/>
            <a:ext cx="4258816" cy="1143000"/>
          </a:xfrm>
          <a:prstGeom prst="rect">
            <a:avLst/>
          </a:prstGeom>
          <a:solidFill>
            <a:srgbClr val="F1EDA5"/>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2021-09-17T13:31:27Z</dcterms:created>
  <dc:creator>Smita</dc:creator>
</cp:coreProperties>
</file>