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4" r:id="rId4"/>
    <p:sldId id="257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7B39E-7576-4FEB-988A-C34E6F0A085D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9B25C-8357-44FD-B3FC-9689D010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8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9B25C-8357-44FD-B3FC-9689D01085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sqlit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#require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-Django Rest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1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REST framework is a powerful and flexible toolkit for building Web APIs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Tx/>
              <a:buChar char="-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DRT?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708920"/>
            <a:ext cx="66675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52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40624"/>
            <a:ext cx="7082683" cy="349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5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 Python Web framework, Django requires Python</a:t>
            </a:r>
            <a:r>
              <a:rPr lang="en-US" dirty="0" smtClean="0"/>
              <a:t>.</a:t>
            </a:r>
          </a:p>
          <a:p>
            <a:r>
              <a:rPr lang="en-US" dirty="0"/>
              <a:t>Python includes a lightweight database called </a:t>
            </a:r>
            <a:r>
              <a:rPr lang="en-US" dirty="0">
                <a:hlinkClick r:id="rId2"/>
              </a:rPr>
              <a:t>SQLite</a:t>
            </a:r>
            <a:r>
              <a:rPr lang="en-US" dirty="0"/>
              <a:t> so you won’t need to set up a database </a:t>
            </a:r>
            <a:r>
              <a:rPr lang="en-US" dirty="0" smtClean="0"/>
              <a:t>just </a:t>
            </a:r>
            <a:r>
              <a:rPr lang="en-US" dirty="0"/>
              <a:t>yet</a:t>
            </a:r>
            <a:r>
              <a:rPr lang="en-US" dirty="0" smtClean="0"/>
              <a:t>.</a:t>
            </a:r>
          </a:p>
          <a:p>
            <a:r>
              <a:rPr lang="en-US" dirty="0"/>
              <a:t>Get the latest version of Python at </a:t>
            </a:r>
            <a:r>
              <a:rPr lang="en-US" dirty="0">
                <a:hlinkClick r:id="rId3"/>
              </a:rPr>
              <a:t>https://www.python.org/downloads/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Install Python</a:t>
            </a:r>
          </a:p>
        </p:txBody>
      </p:sp>
    </p:spTree>
    <p:extLst>
      <p:ext uri="{BB962C8B-B14F-4D97-AF65-F5344CB8AC3E}">
        <p14:creationId xmlns:p14="http://schemas.microsoft.com/office/powerpoint/2010/main" val="9205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hlinkClick r:id="rId2"/>
              </a:rPr>
              <a:t>Requirements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REST framework requires the following:</a:t>
            </a:r>
          </a:p>
          <a:p>
            <a:r>
              <a:rPr lang="en-US" sz="2400" dirty="0"/>
              <a:t>Python (3.5, 3.6, 3.7, 3.8)</a:t>
            </a:r>
          </a:p>
          <a:p>
            <a:r>
              <a:rPr lang="en-US" sz="2400" dirty="0"/>
              <a:t>Django (1.11, 2.0, 2.1, 2.2, 3.0)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000" dirty="0"/>
              <a:t>pip install </a:t>
            </a:r>
            <a:r>
              <a:rPr lang="en-IN" sz="2000" dirty="0" err="1" smtClean="0"/>
              <a:t>djangorestframework</a:t>
            </a: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Install </a:t>
            </a:r>
            <a:r>
              <a:rPr lang="en-IN" b="0" dirty="0" smtClean="0">
                <a:effectLst/>
              </a:rPr>
              <a:t>Django Rest Framework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57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INSTALLED_APPS </a:t>
            </a:r>
            <a:r>
              <a:rPr lang="en-IN" dirty="0" smtClean="0"/>
              <a:t>=[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... '</a:t>
            </a:r>
            <a:r>
              <a:rPr lang="en-IN" dirty="0" err="1"/>
              <a:t>rest_framework</a:t>
            </a:r>
            <a:r>
              <a:rPr lang="en-IN" dirty="0"/>
              <a:t>', </a:t>
            </a:r>
            <a:endParaRPr lang="en-IN" dirty="0" smtClean="0"/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settings.py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37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API, endpoints (URLs) define the structure of the API and how end users access data from our application using the HTTP methods: GET, POST, PUT, DELETE.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Structure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27955"/>
              </p:ext>
            </p:extLst>
          </p:nvPr>
        </p:nvGraphicFramePr>
        <p:xfrm>
          <a:off x="755577" y="3645025"/>
          <a:ext cx="7848870" cy="2016225"/>
        </p:xfrm>
        <a:graphic>
          <a:graphicData uri="http://schemas.openxmlformats.org/drawingml/2006/table">
            <a:tbl>
              <a:tblPr/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384043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GET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POST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PUT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10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/posts/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Show all posts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Add new post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Update all posts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Delete all posts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fontAlgn="t"/>
                      <a:r>
                        <a:rPr lang="en-IN" smtClean="0">
                          <a:effectLst/>
                        </a:rPr>
                        <a:t>posts/&lt;id</a:t>
                      </a:r>
                      <a:r>
                        <a:rPr lang="en-IN" dirty="0" smtClean="0">
                          <a:effectLst/>
                        </a:rPr>
                        <a:t>&gt;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Show &lt;id&gt;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N/A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Update&lt;id</a:t>
                      </a:r>
                      <a:r>
                        <a:rPr lang="en-IN" dirty="0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Delete id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710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3935</TotalTime>
  <Words>149</Words>
  <Application>Microsoft Office PowerPoint</Application>
  <PresentationFormat>On-screen Show (4:3)</PresentationFormat>
  <Paragraphs>38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Installation</vt:lpstr>
      <vt:lpstr>What is DRT?</vt:lpstr>
      <vt:lpstr>PowerPoint Presentation</vt:lpstr>
      <vt:lpstr>Install Python</vt:lpstr>
      <vt:lpstr>Install Django Rest Framework</vt:lpstr>
      <vt:lpstr>Update settings.py</vt:lpstr>
      <vt:lpstr>RESTful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Praveen Kumar</cp:lastModifiedBy>
  <cp:revision>86</cp:revision>
  <dcterms:created xsi:type="dcterms:W3CDTF">2019-05-12T06:07:42Z</dcterms:created>
  <dcterms:modified xsi:type="dcterms:W3CDTF">2020-08-05T04:13:04Z</dcterms:modified>
</cp:coreProperties>
</file>