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-rest-framework.org/tutorial/1-serialization/#creating-a-model-to-work-wi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IN" dirty="0" smtClean="0"/>
              <a:t>Create New Project In Django</a:t>
            </a:r>
          </a:p>
          <a:p>
            <a:r>
              <a:rPr lang="en-IN" dirty="0" err="1" smtClean="0"/>
              <a:t>django</a:t>
            </a:r>
            <a:r>
              <a:rPr lang="en-IN" dirty="0" smtClean="0"/>
              <a:t>-admin </a:t>
            </a:r>
            <a:r>
              <a:rPr lang="en-IN" dirty="0" err="1"/>
              <a:t>startproject</a:t>
            </a:r>
            <a:r>
              <a:rPr lang="en-IN" dirty="0"/>
              <a:t> tutorial </a:t>
            </a:r>
            <a:endParaRPr lang="en-IN" dirty="0" smtClean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Navigate to the Project Folder</a:t>
            </a:r>
            <a:endParaRPr lang="en-IN" dirty="0"/>
          </a:p>
          <a:p>
            <a:r>
              <a:rPr lang="en-IN" dirty="0" smtClean="0"/>
              <a:t>cd tutorial</a:t>
            </a:r>
          </a:p>
          <a:p>
            <a:endParaRPr lang="en-IN" dirty="0"/>
          </a:p>
          <a:p>
            <a:pPr marL="109728" indent="0">
              <a:buNone/>
            </a:pPr>
            <a:r>
              <a:rPr lang="en-US" dirty="0"/>
              <a:t>Once that's done we can create an app that we'll use to create a simple Web API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IN" dirty="0"/>
              <a:t>python manage.py </a:t>
            </a:r>
            <a:r>
              <a:rPr lang="en-IN" dirty="0" err="1"/>
              <a:t>startapp</a:t>
            </a:r>
            <a:r>
              <a:rPr lang="en-IN" dirty="0"/>
              <a:t> snippets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Started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19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need to add our new snippets app and the </a:t>
            </a:r>
            <a:r>
              <a:rPr lang="en-US" dirty="0" err="1"/>
              <a:t>rest_framework</a:t>
            </a:r>
            <a:r>
              <a:rPr lang="en-US" dirty="0"/>
              <a:t> app to </a:t>
            </a:r>
            <a:r>
              <a:rPr lang="en-US" dirty="0" smtClean="0"/>
              <a:t>INSTALLED_APPS.</a:t>
            </a:r>
          </a:p>
          <a:p>
            <a:endParaRPr lang="en-US" dirty="0"/>
          </a:p>
          <a:p>
            <a:r>
              <a:rPr lang="en-US" dirty="0"/>
              <a:t>Let's edit the tutorial/settings.py file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IN" dirty="0"/>
              <a:t>INSTALLED_APPS = </a:t>
            </a:r>
            <a:r>
              <a:rPr lang="en-IN" dirty="0" smtClean="0"/>
              <a:t>[</a:t>
            </a:r>
          </a:p>
          <a:p>
            <a:pPr marL="393192" lvl="1" indent="0">
              <a:buNone/>
            </a:pPr>
            <a:r>
              <a:rPr lang="en-IN" dirty="0" smtClean="0"/>
              <a:t> </a:t>
            </a:r>
            <a:r>
              <a:rPr lang="en-IN" dirty="0"/>
              <a:t>... </a:t>
            </a:r>
            <a:endParaRPr lang="en-IN" dirty="0" smtClean="0"/>
          </a:p>
          <a:p>
            <a:pPr marL="393192" lvl="1" indent="0">
              <a:buNone/>
            </a:pPr>
            <a:r>
              <a:rPr lang="en-IN" dirty="0" smtClean="0"/>
              <a:t>'</a:t>
            </a:r>
            <a:r>
              <a:rPr lang="en-IN" dirty="0" err="1" smtClean="0"/>
              <a:t>rest_framework</a:t>
            </a:r>
            <a:r>
              <a:rPr lang="en-IN" dirty="0"/>
              <a:t>', </a:t>
            </a:r>
            <a:endParaRPr lang="en-IN" dirty="0" smtClean="0"/>
          </a:p>
          <a:p>
            <a:pPr marL="393192" lvl="1" indent="0">
              <a:buNone/>
            </a:pPr>
            <a:r>
              <a:rPr lang="en-IN" dirty="0" smtClean="0"/>
              <a:t>'snippets ',</a:t>
            </a:r>
          </a:p>
          <a:p>
            <a:pPr marL="393192" lvl="1" indent="0">
              <a:buNone/>
            </a:pPr>
            <a:r>
              <a:rPr lang="en-IN" dirty="0" smtClean="0"/>
              <a:t> </a:t>
            </a:r>
            <a:r>
              <a:rPr lang="en-IN" dirty="0"/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2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ahead and edit the </a:t>
            </a:r>
            <a:r>
              <a:rPr lang="en-US" dirty="0" smtClean="0"/>
              <a:t>snippets/models.py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IN" sz="1800" dirty="0"/>
              <a:t>from </a:t>
            </a:r>
            <a:r>
              <a:rPr lang="en-IN" sz="1800" dirty="0" err="1"/>
              <a:t>django.db</a:t>
            </a:r>
            <a:r>
              <a:rPr lang="en-IN" sz="1800" dirty="0"/>
              <a:t> import </a:t>
            </a:r>
            <a:r>
              <a:rPr lang="en-IN" sz="1800" dirty="0" smtClean="0"/>
              <a:t>models</a:t>
            </a:r>
            <a:endParaRPr lang="en-IN" sz="1800" dirty="0"/>
          </a:p>
          <a:p>
            <a:pPr marL="109728" indent="0">
              <a:buNone/>
            </a:pPr>
            <a:r>
              <a:rPr lang="en-IN" sz="1800" dirty="0"/>
              <a:t>class Snippet(</a:t>
            </a:r>
            <a:r>
              <a:rPr lang="en-IN" sz="1800" dirty="0" err="1"/>
              <a:t>models.Model</a:t>
            </a:r>
            <a:r>
              <a:rPr lang="en-IN" sz="1800" dirty="0"/>
              <a:t>):</a:t>
            </a:r>
          </a:p>
          <a:p>
            <a:pPr marL="109728" indent="0">
              <a:buNone/>
            </a:pPr>
            <a:r>
              <a:rPr lang="en-IN" sz="1800" dirty="0"/>
              <a:t>    </a:t>
            </a:r>
            <a:r>
              <a:rPr lang="en-IN" sz="1800" dirty="0" smtClean="0"/>
              <a:t>created = </a:t>
            </a:r>
            <a:r>
              <a:rPr lang="en-IN" sz="1800" dirty="0" err="1" smtClean="0"/>
              <a:t>models.DateTimeField</a:t>
            </a:r>
            <a:r>
              <a:rPr lang="en-IN" sz="1800" dirty="0" smtClean="0"/>
              <a:t>(</a:t>
            </a:r>
            <a:r>
              <a:rPr lang="en-IN" sz="1800" dirty="0" err="1" smtClean="0"/>
              <a:t>auto_now_add</a:t>
            </a:r>
            <a:r>
              <a:rPr lang="en-IN" sz="1800" dirty="0" smtClean="0"/>
              <a:t>=True</a:t>
            </a:r>
            <a:r>
              <a:rPr lang="en-IN" sz="1800" dirty="0"/>
              <a:t>)</a:t>
            </a:r>
          </a:p>
          <a:p>
            <a:pPr marL="109728" indent="0">
              <a:buNone/>
            </a:pPr>
            <a:r>
              <a:rPr lang="en-IN" sz="1800" dirty="0"/>
              <a:t>    title = </a:t>
            </a:r>
            <a:r>
              <a:rPr lang="en-IN" sz="1800" dirty="0" err="1"/>
              <a:t>models.CharField</a:t>
            </a:r>
            <a:r>
              <a:rPr lang="en-IN" sz="1800" dirty="0"/>
              <a:t>(</a:t>
            </a:r>
            <a:r>
              <a:rPr lang="en-IN" sz="1800" dirty="0" err="1"/>
              <a:t>max_length</a:t>
            </a:r>
            <a:r>
              <a:rPr lang="en-IN" sz="1800" dirty="0"/>
              <a:t>=100, blank=True, default='')</a:t>
            </a:r>
          </a:p>
          <a:p>
            <a:pPr marL="109728" indent="0">
              <a:buNone/>
            </a:pPr>
            <a:r>
              <a:rPr lang="en-IN" sz="1800" dirty="0"/>
              <a:t>    code = </a:t>
            </a:r>
            <a:r>
              <a:rPr lang="en-IN" sz="1800" dirty="0" err="1"/>
              <a:t>models.TextField</a:t>
            </a:r>
            <a:r>
              <a:rPr lang="en-IN" sz="1800" dirty="0"/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u="sng" dirty="0">
                <a:effectLst/>
                <a:hlinkClick r:id="rId2"/>
              </a:rPr>
              <a:t>Creating a model to work </a:t>
            </a:r>
            <a:r>
              <a:rPr lang="en-US" b="0" u="sng" dirty="0" smtClean="0">
                <a:effectLst/>
                <a:hlinkClick r:id="rId2"/>
              </a:rPr>
              <a:t>with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99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also need to create an initial migration for our snippet model, and sync the database for the first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dirty="0"/>
              <a:t>python manage.py </a:t>
            </a:r>
            <a:r>
              <a:rPr lang="en-IN" dirty="0" err="1"/>
              <a:t>makemigrations</a:t>
            </a:r>
            <a:r>
              <a:rPr lang="en-IN" dirty="0"/>
              <a:t> snippets python manage.py </a:t>
            </a:r>
            <a:r>
              <a:rPr lang="en-IN" dirty="0" smtClean="0"/>
              <a:t>migrate</a:t>
            </a:r>
          </a:p>
          <a:p>
            <a:endParaRPr lang="en-IN" dirty="0"/>
          </a:p>
          <a:p>
            <a:pPr marL="109728" indent="0">
              <a:buNone/>
            </a:pPr>
            <a:r>
              <a:rPr lang="en-IN" dirty="0" smtClean="0"/>
              <a:t>To create </a:t>
            </a:r>
            <a:r>
              <a:rPr lang="en-IN" dirty="0" err="1" smtClean="0"/>
              <a:t>superuser</a:t>
            </a:r>
            <a:r>
              <a:rPr lang="en-IN" dirty="0" smtClean="0"/>
              <a:t> and login to Django Admin</a:t>
            </a:r>
          </a:p>
          <a:p>
            <a:r>
              <a:rPr lang="en-IN" dirty="0" smtClean="0"/>
              <a:t>python manage.py </a:t>
            </a:r>
            <a:r>
              <a:rPr lang="en-IN" dirty="0" err="1" smtClean="0"/>
              <a:t>createsuperuser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67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1134</TotalTime>
  <Words>96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Getting Started</vt:lpstr>
      <vt:lpstr>PowerPoint Presentation</vt:lpstr>
      <vt:lpstr>Creating a model to work with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</dc:creator>
  <cp:lastModifiedBy>Praveen Kumar</cp:lastModifiedBy>
  <cp:revision>81</cp:revision>
  <dcterms:created xsi:type="dcterms:W3CDTF">2019-05-12T06:07:42Z</dcterms:created>
  <dcterms:modified xsi:type="dcterms:W3CDTF">2020-06-27T04:16:33Z</dcterms:modified>
</cp:coreProperties>
</file>